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6517_1E453BB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E676B_38C7123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81" r:id="rId4"/>
  </p:sldMasterIdLst>
  <p:notesMasterIdLst>
    <p:notesMasterId r:id="rId88"/>
  </p:notesMasterIdLst>
  <p:sldIdLst>
    <p:sldId id="2639" r:id="rId5"/>
    <p:sldId id="7870" r:id="rId6"/>
    <p:sldId id="2147376530" r:id="rId7"/>
    <p:sldId id="2147377494" r:id="rId8"/>
    <p:sldId id="2147377427" r:id="rId9"/>
    <p:sldId id="5104" r:id="rId10"/>
    <p:sldId id="2147377429" r:id="rId11"/>
    <p:sldId id="2147377462" r:id="rId12"/>
    <p:sldId id="2147377430" r:id="rId13"/>
    <p:sldId id="2147376489" r:id="rId14"/>
    <p:sldId id="2147378306" r:id="rId15"/>
    <p:sldId id="6347" r:id="rId16"/>
    <p:sldId id="2147376794" r:id="rId17"/>
    <p:sldId id="2147378307" r:id="rId18"/>
    <p:sldId id="2147378309" r:id="rId19"/>
    <p:sldId id="2147379044" r:id="rId20"/>
    <p:sldId id="2147379046" r:id="rId21"/>
    <p:sldId id="2147378456" r:id="rId22"/>
    <p:sldId id="2147377990" r:id="rId23"/>
    <p:sldId id="2147377991" r:id="rId24"/>
    <p:sldId id="338" r:id="rId25"/>
    <p:sldId id="2147375090" r:id="rId26"/>
    <p:sldId id="2147377792" r:id="rId27"/>
    <p:sldId id="2147376432" r:id="rId28"/>
    <p:sldId id="2147378278" r:id="rId29"/>
    <p:sldId id="2147377793" r:id="rId30"/>
    <p:sldId id="2147377493" r:id="rId31"/>
    <p:sldId id="2147378317" r:id="rId32"/>
    <p:sldId id="2147378318" r:id="rId33"/>
    <p:sldId id="2147379048" r:id="rId34"/>
    <p:sldId id="348" r:id="rId35"/>
    <p:sldId id="2147378384" r:id="rId36"/>
    <p:sldId id="2147378319" r:id="rId37"/>
    <p:sldId id="2147378391" r:id="rId38"/>
    <p:sldId id="2147378321" r:id="rId39"/>
    <p:sldId id="2147379047" r:id="rId40"/>
    <p:sldId id="2147378079" r:id="rId41"/>
    <p:sldId id="2147378459" r:id="rId42"/>
    <p:sldId id="2147378460" r:id="rId43"/>
    <p:sldId id="2147378461" r:id="rId44"/>
    <p:sldId id="2147378462" r:id="rId45"/>
    <p:sldId id="2147378455" r:id="rId46"/>
    <p:sldId id="2147378454" r:id="rId47"/>
    <p:sldId id="2147378470" r:id="rId48"/>
    <p:sldId id="2147378472" r:id="rId49"/>
    <p:sldId id="2147378476" r:id="rId50"/>
    <p:sldId id="2147378473" r:id="rId51"/>
    <p:sldId id="2147378474" r:id="rId52"/>
    <p:sldId id="2147378481" r:id="rId53"/>
    <p:sldId id="2147378482" r:id="rId54"/>
    <p:sldId id="2147379043" r:id="rId55"/>
    <p:sldId id="2147378484" r:id="rId56"/>
    <p:sldId id="2147378485" r:id="rId57"/>
    <p:sldId id="2147378478" r:id="rId58"/>
    <p:sldId id="2147378503" r:id="rId59"/>
    <p:sldId id="2147375101" r:id="rId60"/>
    <p:sldId id="2147375095" r:id="rId61"/>
    <p:sldId id="2147376510" r:id="rId62"/>
    <p:sldId id="2147377470" r:id="rId63"/>
    <p:sldId id="2147378504" r:id="rId64"/>
    <p:sldId id="2147376490" r:id="rId65"/>
    <p:sldId id="2147378505" r:id="rId66"/>
    <p:sldId id="2147379049" r:id="rId67"/>
    <p:sldId id="2147377475" r:id="rId68"/>
    <p:sldId id="2147377471" r:id="rId69"/>
    <p:sldId id="2147377972" r:id="rId70"/>
    <p:sldId id="2147377796" r:id="rId71"/>
    <p:sldId id="2147377764" r:id="rId72"/>
    <p:sldId id="2147378270" r:id="rId73"/>
    <p:sldId id="2147377759" r:id="rId74"/>
    <p:sldId id="2147378273" r:id="rId75"/>
    <p:sldId id="2147377784" r:id="rId76"/>
    <p:sldId id="2134805962" r:id="rId77"/>
    <p:sldId id="2147378028" r:id="rId78"/>
    <p:sldId id="2147378041" r:id="rId79"/>
    <p:sldId id="2147378351" r:id="rId80"/>
    <p:sldId id="2147378029" r:id="rId81"/>
    <p:sldId id="2147378073" r:id="rId82"/>
    <p:sldId id="2147378068" r:id="rId83"/>
    <p:sldId id="2147379050" r:id="rId84"/>
    <p:sldId id="2147379051" r:id="rId85"/>
    <p:sldId id="2147378424" r:id="rId86"/>
    <p:sldId id="214737807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ernal" id="{86A5AAAD-DE85-4267-BB4D-6CEDD75CA32D}">
          <p14:sldIdLst>
            <p14:sldId id="2639"/>
            <p14:sldId id="7870"/>
            <p14:sldId id="2147376530"/>
          </p14:sldIdLst>
        </p14:section>
        <p14:section name="Help" id="{1DC88650-0C5B-4377-9CC0-B2AB288EA653}">
          <p14:sldIdLst>
            <p14:sldId id="2147377494"/>
            <p14:sldId id="2147377427"/>
          </p14:sldIdLst>
        </p14:section>
        <p14:section name="GTM Overview" id="{A1988336-A0E4-4630-9147-CAA8B925E85C}">
          <p14:sldIdLst>
            <p14:sldId id="5104"/>
            <p14:sldId id="2147377429"/>
            <p14:sldId id="2147377462"/>
          </p14:sldIdLst>
        </p14:section>
        <p14:section name="I     INTRODUCTION" id="{4C0098F0-EFAE-4745-BEFF-C7A8151899FA}">
          <p14:sldIdLst>
            <p14:sldId id="2147377430"/>
          </p14:sldIdLst>
        </p14:section>
        <p14:section name="Home" id="{EACC7873-ABB3-451A-BA32-9D2FE350F104}">
          <p14:sldIdLst>
            <p14:sldId id="2147376489"/>
          </p14:sldIdLst>
        </p14:section>
        <p14:section name="Discovery Summary / Problem Statement" id="{A703F201-EA11-4266-ADC8-51D1F609B58A}">
          <p14:sldIdLst>
            <p14:sldId id="2147378306"/>
            <p14:sldId id="6347"/>
            <p14:sldId id="2147376794"/>
            <p14:sldId id="2147378307"/>
            <p14:sldId id="2147378309"/>
          </p14:sldIdLst>
        </p14:section>
        <p14:section name="RFX Response" id="{B73524FA-9C25-46FC-AF78-6A58CAF9548A}">
          <p14:sldIdLst>
            <p14:sldId id="2147379044"/>
            <p14:sldId id="2147379046"/>
            <p14:sldId id="2147378456"/>
          </p14:sldIdLst>
        </p14:section>
        <p14:section name="Q&amp;A Section" id="{16FD5623-03E9-4C00-927E-2A42A4ED3212}">
          <p14:sldIdLst>
            <p14:sldId id="2147377990"/>
            <p14:sldId id="2147377991"/>
          </p14:sldIdLst>
        </p14:section>
        <p14:section name="III    Solution Overview" id="{9DCA2B8C-00E8-4932-AE73-21A47DA4235E}">
          <p14:sldIdLst>
            <p14:sldId id="338"/>
            <p14:sldId id="2147375090"/>
            <p14:sldId id="2147377792"/>
          </p14:sldIdLst>
        </p14:section>
        <p14:section name="Overview Use Cases" id="{2D9B3606-CDC0-4001-88DB-AE7634E4FDE3}">
          <p14:sldIdLst>
            <p14:sldId id="2147376432"/>
            <p14:sldId id="2147378278"/>
            <p14:sldId id="2147377793"/>
          </p14:sldIdLst>
        </p14:section>
        <p14:section name="PSB Normal" id="{07FB510B-7F11-4AF5-8EB3-4F4B805A331E}">
          <p14:sldIdLst>
            <p14:sldId id="2147377493"/>
            <p14:sldId id="2147378317"/>
            <p14:sldId id="2147378318"/>
            <p14:sldId id="2147379048"/>
            <p14:sldId id="348"/>
            <p14:sldId id="2147378384"/>
            <p14:sldId id="2147378319"/>
            <p14:sldId id="2147378391"/>
            <p14:sldId id="2147378321"/>
            <p14:sldId id="2147379047"/>
          </p14:sldIdLst>
        </p14:section>
        <p14:section name="Picture Pitch" id="{91F0E4D0-0C2C-49DF-AD14-936260854EC7}">
          <p14:sldIdLst>
            <p14:sldId id="2147378079"/>
            <p14:sldId id="2147378459"/>
            <p14:sldId id="2147378460"/>
            <p14:sldId id="2147378461"/>
            <p14:sldId id="2147378462"/>
            <p14:sldId id="2147378455"/>
            <p14:sldId id="2147378454"/>
            <p14:sldId id="2147378470"/>
            <p14:sldId id="2147378472"/>
            <p14:sldId id="2147378476"/>
            <p14:sldId id="2147378473"/>
            <p14:sldId id="2147378474"/>
            <p14:sldId id="2147378481"/>
            <p14:sldId id="2147378482"/>
            <p14:sldId id="2147379043"/>
            <p14:sldId id="2147378484"/>
            <p14:sldId id="2147378485"/>
            <p14:sldId id="2147378478"/>
          </p14:sldIdLst>
        </p14:section>
        <p14:section name="Function 1" id="{9EAD5654-0D00-4DD6-B0FB-F4DFEC70FC6B}">
          <p14:sldIdLst>
            <p14:sldId id="2147378503"/>
            <p14:sldId id="2147375101"/>
            <p14:sldId id="2147375095"/>
            <p14:sldId id="2147376510"/>
            <p14:sldId id="2147377470"/>
            <p14:sldId id="2147378504"/>
            <p14:sldId id="2147376490"/>
            <p14:sldId id="2147378505"/>
            <p14:sldId id="2147379049"/>
          </p14:sldIdLst>
        </p14:section>
        <p14:section name="RPS-Ensure Partner Compliance" id="{5629EBD5-66AD-4713-9C4D-628521312EA8}">
          <p14:sldIdLst>
            <p14:sldId id="2147377475"/>
            <p14:sldId id="2147377471"/>
            <p14:sldId id="2147377972"/>
            <p14:sldId id="2147377796"/>
            <p14:sldId id="2147377764"/>
            <p14:sldId id="2147378270"/>
          </p14:sldIdLst>
        </p14:section>
        <p14:section name="Single vs. Multi Tenant" id="{3BCF092D-7F55-4A04-8421-67151C064A7C}">
          <p14:sldIdLst>
            <p14:sldId id="2147377759"/>
            <p14:sldId id="2147378273"/>
            <p14:sldId id="2147377784"/>
          </p14:sldIdLst>
        </p14:section>
        <p14:section name="IDC" id="{1E7D009E-2EC4-45E1-9BBB-94ECFBA74F5E}">
          <p14:sldIdLst>
            <p14:sldId id="2134805962"/>
          </p14:sldIdLst>
        </p14:section>
        <p14:section name="Case Studies" id="{EF52BE09-0073-457D-BF2F-142D7ADE56FF}">
          <p14:sldIdLst>
            <p14:sldId id="2147378028"/>
            <p14:sldId id="2147378041"/>
            <p14:sldId id="2147378351"/>
            <p14:sldId id="2147378029"/>
            <p14:sldId id="2147378073"/>
          </p14:sldIdLst>
        </p14:section>
        <p14:section name="Buying Journey" id="{71A7AC99-347B-4F86-A63B-DEBEF946BE87}">
          <p14:sldIdLst>
            <p14:sldId id="2147378068"/>
            <p14:sldId id="2147379050"/>
            <p14:sldId id="2147379051"/>
            <p14:sldId id="2147378424"/>
            <p14:sldId id="2147378071"/>
          </p14:sldIdLst>
        </p14:section>
      </p14:sectionLst>
    </p:ex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9EA728-74C2-3A1C-5F06-4DA9DFDADA2E}" name="Cody Williams" initials="CW" userId="S::Cody.Williams@e2open.com::ae6c0628-60c5-49f2-b825-7b93709e9161" providerId="AD"/>
  <p188:author id="{FCEA2743-8728-5395-71C6-F024C366279F}" name="Davind Dhingra" initials="DD" userId="S::davind.dhingra@e2open.com::5a774571-9fe7-430d-a4b1-7dce000f1458" providerId="AD"/>
  <p188:author id="{ACCB1DA0-7D1C-5287-DA3E-67FC68DB4442}" name="Heloise Szabo" initials="HS" userId="S::heloise.szabo@e2open.com::825004d0-2161-4187-a047-6344f83ee474" providerId="AD"/>
  <p188:author id="{3C91E8A6-B9E7-9A8D-E64F-89818883361F}" name="Johannes Hangl" initials="JH" userId="S::johannes.hangl@e2open.com::9d3e71ac-5178-4a3b-89bb-cd2de6b7870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e Roarke" initials="PR" lastIdx="1" clrIdx="0">
    <p:extLst>
      <p:ext uri="{19B8F6BF-5375-455C-9EA6-DF929625EA0E}">
        <p15:presenceInfo xmlns:p15="http://schemas.microsoft.com/office/powerpoint/2012/main" userId="02263511358e2612" providerId="Windows Live"/>
      </p:ext>
    </p:extLst>
  </p:cmAuthor>
  <p:cmAuthor id="2" name="Johannes Hangl" initials="JH" lastIdx="1" clrIdx="1">
    <p:extLst>
      <p:ext uri="{19B8F6BF-5375-455C-9EA6-DF929625EA0E}">
        <p15:presenceInfo xmlns:p15="http://schemas.microsoft.com/office/powerpoint/2012/main" userId="09795f51b852318c" providerId="Windows Live"/>
      </p:ext>
    </p:extLst>
  </p:cmAuthor>
  <p:cmAuthor id="3" name="Johannes Hangl" initials="JH [2]" lastIdx="1" clrIdx="2">
    <p:extLst>
      <p:ext uri="{19B8F6BF-5375-455C-9EA6-DF929625EA0E}">
        <p15:presenceInfo xmlns:p15="http://schemas.microsoft.com/office/powerpoint/2012/main" userId="S::johannes.hangl@e2open.com::9d3e71ac-5178-4a3b-89bb-cd2de6b7870b" providerId="AD"/>
      </p:ext>
    </p:extLst>
  </p:cmAuthor>
  <p:cmAuthor id="4" name="Krafft Boerner" initials="KB" lastIdx="2" clrIdx="3">
    <p:extLst>
      <p:ext uri="{19B8F6BF-5375-455C-9EA6-DF929625EA0E}">
        <p15:presenceInfo xmlns:p15="http://schemas.microsoft.com/office/powerpoint/2012/main" userId="S::krafft.boerner@e2open.com::f5d649af-569c-4407-9dd1-24f9db0b63de" providerId="AD"/>
      </p:ext>
    </p:extLst>
  </p:cmAuthor>
  <p:cmAuthor id="5" name="Ryan McAbee" initials="RM" lastIdx="2" clrIdx="4">
    <p:extLst>
      <p:ext uri="{19B8F6BF-5375-455C-9EA6-DF929625EA0E}">
        <p15:presenceInfo xmlns:p15="http://schemas.microsoft.com/office/powerpoint/2012/main" userId="S::ryan.mcabee@e2open.com::9832ee26-ae21-449b-99f4-5d9dbae377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EFF1"/>
    <a:srgbClr val="5A7389"/>
    <a:srgbClr val="4D3075"/>
    <a:srgbClr val="B9ACE8"/>
    <a:srgbClr val="517222"/>
    <a:srgbClr val="A3CA8C"/>
    <a:srgbClr val="E8CE96"/>
    <a:srgbClr val="EBEBEB"/>
    <a:srgbClr val="97B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54F7F-8AB6-4D1C-ADD9-1F7EA92EAB82}" v="89" dt="2024-07-28T06:25:26.2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4640" autoAdjust="0"/>
  </p:normalViewPr>
  <p:slideViewPr>
    <p:cSldViewPr snapToGrid="0">
      <p:cViewPr varScale="1">
        <p:scale>
          <a:sx n="90" d="100"/>
          <a:sy n="90" d="100"/>
        </p:scale>
        <p:origin x="111" y="54"/>
      </p:cViewPr>
      <p:guideLst>
        <p:guide orient="horz" pos="2183"/>
        <p:guide pos="3840"/>
      </p:guideLst>
    </p:cSldViewPr>
  </p:slideViewPr>
  <p:outlineViewPr>
    <p:cViewPr>
      <p:scale>
        <a:sx n="33" d="100"/>
        <a:sy n="33" d="100"/>
      </p:scale>
      <p:origin x="0" y="-702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 Hangl" userId="09795f51b852318c" providerId="LiveId" clId="{B029D4AA-D062-4CA0-8533-FA711E2852D6}"/>
    <pc:docChg chg="custSel modSld">
      <pc:chgData name="Johannes Hangl" userId="09795f51b852318c" providerId="LiveId" clId="{B029D4AA-D062-4CA0-8533-FA711E2852D6}" dt="2024-02-29T05:15:25.338" v="6" actId="207"/>
      <pc:docMkLst>
        <pc:docMk/>
      </pc:docMkLst>
      <pc:sldChg chg="addSp delSp modSp mod">
        <pc:chgData name="Johannes Hangl" userId="09795f51b852318c" providerId="LiveId" clId="{B029D4AA-D062-4CA0-8533-FA711E2852D6}" dt="2024-02-29T05:15:25.338" v="6" actId="207"/>
        <pc:sldMkLst>
          <pc:docMk/>
          <pc:sldMk cId="211347271" sldId="2147377498"/>
        </pc:sldMkLst>
        <pc:spChg chg="add del mod">
          <ac:chgData name="Johannes Hangl" userId="09795f51b852318c" providerId="LiveId" clId="{B029D4AA-D062-4CA0-8533-FA711E2852D6}" dt="2024-02-29T05:14:39.837" v="1"/>
          <ac:spMkLst>
            <pc:docMk/>
            <pc:sldMk cId="211347271" sldId="2147377498"/>
            <ac:spMk id="5" creationId="{225C47E8-8014-9CF1-03A8-2D466F55B11C}"/>
          </ac:spMkLst>
        </pc:spChg>
        <pc:spChg chg="mod">
          <ac:chgData name="Johannes Hangl" userId="09795f51b852318c" providerId="LiveId" clId="{B029D4AA-D062-4CA0-8533-FA711E2852D6}" dt="2024-02-29T05:15:09.329" v="5" actId="1076"/>
          <ac:spMkLst>
            <pc:docMk/>
            <pc:sldMk cId="211347271" sldId="2147377498"/>
            <ac:spMk id="7" creationId="{162A8D8C-F341-2B13-041F-1EC96AD28950}"/>
          </ac:spMkLst>
        </pc:spChg>
        <pc:spChg chg="mod">
          <ac:chgData name="Johannes Hangl" userId="09795f51b852318c" providerId="LiveId" clId="{B029D4AA-D062-4CA0-8533-FA711E2852D6}" dt="2024-02-29T05:15:25.338" v="6" actId="207"/>
          <ac:spMkLst>
            <pc:docMk/>
            <pc:sldMk cId="211347271" sldId="2147377498"/>
            <ac:spMk id="21" creationId="{77766CB0-851F-D3EA-63D0-95F37C405E42}"/>
          </ac:spMkLst>
        </pc:spChg>
        <pc:grpChg chg="mod">
          <ac:chgData name="Johannes Hangl" userId="09795f51b852318c" providerId="LiveId" clId="{B029D4AA-D062-4CA0-8533-FA711E2852D6}" dt="2024-02-29T05:15:03.511" v="4" actId="14100"/>
          <ac:grpSpMkLst>
            <pc:docMk/>
            <pc:sldMk cId="211347271" sldId="2147377498"/>
            <ac:grpSpMk id="11" creationId="{7CAED44C-F4FE-41BC-A3A2-20B830D751D4}"/>
          </ac:grpSpMkLst>
        </pc:grpChg>
        <pc:picChg chg="del">
          <ac:chgData name="Johannes Hangl" userId="09795f51b852318c" providerId="LiveId" clId="{B029D4AA-D062-4CA0-8533-FA711E2852D6}" dt="2024-02-29T05:14:36.288" v="0" actId="478"/>
          <ac:picMkLst>
            <pc:docMk/>
            <pc:sldMk cId="211347271" sldId="2147377498"/>
            <ac:picMk id="13" creationId="{7496F079-5024-463A-AF7A-410F13B9FC2D}"/>
          </ac:picMkLst>
        </pc:picChg>
        <pc:picChg chg="add mod">
          <ac:chgData name="Johannes Hangl" userId="09795f51b852318c" providerId="LiveId" clId="{B029D4AA-D062-4CA0-8533-FA711E2852D6}" dt="2024-02-29T05:14:39.837" v="1"/>
          <ac:picMkLst>
            <pc:docMk/>
            <pc:sldMk cId="211347271" sldId="2147377498"/>
            <ac:picMk id="1026" creationId="{7F0AF480-F0DE-466B-E5BB-A35097989910}"/>
          </ac:picMkLst>
        </pc:picChg>
      </pc:sldChg>
    </pc:docChg>
  </pc:docChgLst>
  <pc:docChgLst>
    <pc:chgData name="Johannes Hangl" userId="09795f51b852318c" providerId="LiveId" clId="{ADBC7A57-0C9C-4D10-91CD-37972F61FC05}"/>
    <pc:docChg chg="modSld">
      <pc:chgData name="Johannes Hangl" userId="09795f51b852318c" providerId="LiveId" clId="{ADBC7A57-0C9C-4D10-91CD-37972F61FC05}" dt="2023-10-14T06:37:33.102" v="4" actId="14100"/>
      <pc:docMkLst>
        <pc:docMk/>
      </pc:docMkLst>
      <pc:sldChg chg="modSp mod">
        <pc:chgData name="Johannes Hangl" userId="09795f51b852318c" providerId="LiveId" clId="{ADBC7A57-0C9C-4D10-91CD-37972F61FC05}" dt="2023-10-14T06:37:33.102" v="4" actId="14100"/>
        <pc:sldMkLst>
          <pc:docMk/>
          <pc:sldMk cId="454120209" sldId="2147376530"/>
        </pc:sldMkLst>
        <pc:spChg chg="mod">
          <ac:chgData name="Johannes Hangl" userId="09795f51b852318c" providerId="LiveId" clId="{ADBC7A57-0C9C-4D10-91CD-37972F61FC05}" dt="2023-10-14T06:37:33.102" v="4" actId="14100"/>
          <ac:spMkLst>
            <pc:docMk/>
            <pc:sldMk cId="454120209" sldId="2147376530"/>
            <ac:spMk id="33" creationId="{FC24D4AE-2719-50B9-FD27-AF47F66F4988}"/>
          </ac:spMkLst>
        </pc:spChg>
      </pc:sldChg>
      <pc:sldChg chg="modSp mod">
        <pc:chgData name="Johannes Hangl" userId="09795f51b852318c" providerId="LiveId" clId="{ADBC7A57-0C9C-4D10-91CD-37972F61FC05}" dt="2023-10-14T06:34:44.404" v="3" actId="20577"/>
        <pc:sldMkLst>
          <pc:docMk/>
          <pc:sldMk cId="211347271" sldId="2147377498"/>
        </pc:sldMkLst>
        <pc:spChg chg="mod">
          <ac:chgData name="Johannes Hangl" userId="09795f51b852318c" providerId="LiveId" clId="{ADBC7A57-0C9C-4D10-91CD-37972F61FC05}" dt="2023-10-14T06:34:44.404" v="3" actId="20577"/>
          <ac:spMkLst>
            <pc:docMk/>
            <pc:sldMk cId="211347271" sldId="2147377498"/>
            <ac:spMk id="15" creationId="{6A0A4510-0BF8-E136-88F3-483A70D9679B}"/>
          </ac:spMkLst>
        </pc:spChg>
      </pc:sldChg>
    </pc:docChg>
  </pc:docChgLst>
  <pc:docChgLst>
    <pc:chgData name="Johannes Hangl" userId="09795f51b852318c" providerId="LiveId" clId="{2E03160D-AA35-4E48-AE70-2FB6298EB04A}"/>
    <pc:docChg chg="undo custSel addSld delSld modSld sldOrd modMainMaster delSection modSection">
      <pc:chgData name="Johannes Hangl" userId="09795f51b852318c" providerId="LiveId" clId="{2E03160D-AA35-4E48-AE70-2FB6298EB04A}" dt="2024-05-22T04:03:58.154" v="2494" actId="680"/>
      <pc:docMkLst>
        <pc:docMk/>
      </pc:docMkLst>
      <pc:sldChg chg="modSp del">
        <pc:chgData name="Johannes Hangl" userId="09795f51b852318c" providerId="LiveId" clId="{2E03160D-AA35-4E48-AE70-2FB6298EB04A}" dt="2024-05-21T14:02:54.666" v="1508" actId="47"/>
        <pc:sldMkLst>
          <pc:docMk/>
          <pc:sldMk cId="2490951560" sldId="257"/>
        </pc:sldMkLst>
        <pc:spChg chg="mod">
          <ac:chgData name="Johannes Hangl" userId="09795f51b852318c" providerId="LiveId" clId="{2E03160D-AA35-4E48-AE70-2FB6298EB04A}" dt="2024-05-11T05:17:37.205" v="0"/>
          <ac:spMkLst>
            <pc:docMk/>
            <pc:sldMk cId="2490951560" sldId="257"/>
            <ac:spMk id="10" creationId="{728B3206-1532-5E27-575C-90FA365B7C7E}"/>
          </ac:spMkLst>
        </pc:spChg>
        <pc:spChg chg="mod">
          <ac:chgData name="Johannes Hangl" userId="09795f51b852318c" providerId="LiveId" clId="{2E03160D-AA35-4E48-AE70-2FB6298EB04A}" dt="2024-05-11T05:17:37.205" v="0"/>
          <ac:spMkLst>
            <pc:docMk/>
            <pc:sldMk cId="2490951560" sldId="257"/>
            <ac:spMk id="11" creationId="{52098F20-F0B3-D3B3-B922-3151074576A0}"/>
          </ac:spMkLst>
        </pc:spChg>
        <pc:spChg chg="mod">
          <ac:chgData name="Johannes Hangl" userId="09795f51b852318c" providerId="LiveId" clId="{2E03160D-AA35-4E48-AE70-2FB6298EB04A}" dt="2024-05-11T05:17:37.205" v="0"/>
          <ac:spMkLst>
            <pc:docMk/>
            <pc:sldMk cId="2490951560" sldId="257"/>
            <ac:spMk id="12" creationId="{4F14AC3C-346D-071A-936A-D63FCF491DFD}"/>
          </ac:spMkLst>
        </pc:spChg>
        <pc:spChg chg="mod">
          <ac:chgData name="Johannes Hangl" userId="09795f51b852318c" providerId="LiveId" clId="{2E03160D-AA35-4E48-AE70-2FB6298EB04A}" dt="2024-05-11T05:17:37.205" v="0"/>
          <ac:spMkLst>
            <pc:docMk/>
            <pc:sldMk cId="2490951560" sldId="257"/>
            <ac:spMk id="13" creationId="{F52101E9-D065-2E7F-D096-3A3582153687}"/>
          </ac:spMkLst>
        </pc:spChg>
      </pc:sldChg>
      <pc:sldChg chg="modSp del">
        <pc:chgData name="Johannes Hangl" userId="09795f51b852318c" providerId="LiveId" clId="{2E03160D-AA35-4E48-AE70-2FB6298EB04A}" dt="2024-05-21T14:02:54.666" v="1508" actId="47"/>
        <pc:sldMkLst>
          <pc:docMk/>
          <pc:sldMk cId="2493186529" sldId="258"/>
        </pc:sldMkLst>
        <pc:spChg chg="mod">
          <ac:chgData name="Johannes Hangl" userId="09795f51b852318c" providerId="LiveId" clId="{2E03160D-AA35-4E48-AE70-2FB6298EB04A}" dt="2024-05-11T05:17:37.205" v="0"/>
          <ac:spMkLst>
            <pc:docMk/>
            <pc:sldMk cId="2493186529" sldId="258"/>
            <ac:spMk id="10" creationId="{728B3206-1532-5E27-575C-90FA365B7C7E}"/>
          </ac:spMkLst>
        </pc:spChg>
        <pc:spChg chg="mod">
          <ac:chgData name="Johannes Hangl" userId="09795f51b852318c" providerId="LiveId" clId="{2E03160D-AA35-4E48-AE70-2FB6298EB04A}" dt="2024-05-11T05:17:37.205" v="0"/>
          <ac:spMkLst>
            <pc:docMk/>
            <pc:sldMk cId="2493186529" sldId="258"/>
            <ac:spMk id="11" creationId="{52098F20-F0B3-D3B3-B922-3151074576A0}"/>
          </ac:spMkLst>
        </pc:spChg>
        <pc:spChg chg="mod">
          <ac:chgData name="Johannes Hangl" userId="09795f51b852318c" providerId="LiveId" clId="{2E03160D-AA35-4E48-AE70-2FB6298EB04A}" dt="2024-05-11T05:17:37.205" v="0"/>
          <ac:spMkLst>
            <pc:docMk/>
            <pc:sldMk cId="2493186529" sldId="258"/>
            <ac:spMk id="12" creationId="{4F14AC3C-346D-071A-936A-D63FCF491DFD}"/>
          </ac:spMkLst>
        </pc:spChg>
        <pc:spChg chg="mod">
          <ac:chgData name="Johannes Hangl" userId="09795f51b852318c" providerId="LiveId" clId="{2E03160D-AA35-4E48-AE70-2FB6298EB04A}" dt="2024-05-11T05:17:37.205" v="0"/>
          <ac:spMkLst>
            <pc:docMk/>
            <pc:sldMk cId="2493186529" sldId="258"/>
            <ac:spMk id="13" creationId="{F52101E9-D065-2E7F-D096-3A3582153687}"/>
          </ac:spMkLst>
        </pc:spChg>
      </pc:sldChg>
      <pc:sldChg chg="modSp del">
        <pc:chgData name="Johannes Hangl" userId="09795f51b852318c" providerId="LiveId" clId="{2E03160D-AA35-4E48-AE70-2FB6298EB04A}" dt="2024-05-21T14:02:54.666" v="1508" actId="47"/>
        <pc:sldMkLst>
          <pc:docMk/>
          <pc:sldMk cId="2536186822" sldId="261"/>
        </pc:sldMkLst>
        <pc:spChg chg="mod">
          <ac:chgData name="Johannes Hangl" userId="09795f51b852318c" providerId="LiveId" clId="{2E03160D-AA35-4E48-AE70-2FB6298EB04A}" dt="2024-05-11T05:17:37.205" v="0"/>
          <ac:spMkLst>
            <pc:docMk/>
            <pc:sldMk cId="2536186822" sldId="261"/>
            <ac:spMk id="10" creationId="{728B3206-1532-5E27-575C-90FA365B7C7E}"/>
          </ac:spMkLst>
        </pc:spChg>
        <pc:spChg chg="mod">
          <ac:chgData name="Johannes Hangl" userId="09795f51b852318c" providerId="LiveId" clId="{2E03160D-AA35-4E48-AE70-2FB6298EB04A}" dt="2024-05-11T05:17:37.205" v="0"/>
          <ac:spMkLst>
            <pc:docMk/>
            <pc:sldMk cId="2536186822" sldId="261"/>
            <ac:spMk id="11" creationId="{52098F20-F0B3-D3B3-B922-3151074576A0}"/>
          </ac:spMkLst>
        </pc:spChg>
        <pc:spChg chg="mod">
          <ac:chgData name="Johannes Hangl" userId="09795f51b852318c" providerId="LiveId" clId="{2E03160D-AA35-4E48-AE70-2FB6298EB04A}" dt="2024-05-11T05:17:37.205" v="0"/>
          <ac:spMkLst>
            <pc:docMk/>
            <pc:sldMk cId="2536186822" sldId="261"/>
            <ac:spMk id="12" creationId="{4F14AC3C-346D-071A-936A-D63FCF491DFD}"/>
          </ac:spMkLst>
        </pc:spChg>
        <pc:spChg chg="mod">
          <ac:chgData name="Johannes Hangl" userId="09795f51b852318c" providerId="LiveId" clId="{2E03160D-AA35-4E48-AE70-2FB6298EB04A}" dt="2024-05-11T05:17:37.205" v="0"/>
          <ac:spMkLst>
            <pc:docMk/>
            <pc:sldMk cId="2536186822" sldId="261"/>
            <ac:spMk id="13" creationId="{F52101E9-D065-2E7F-D096-3A3582153687}"/>
          </ac:spMkLst>
        </pc:spChg>
      </pc:sldChg>
      <pc:sldChg chg="modSp del">
        <pc:chgData name="Johannes Hangl" userId="09795f51b852318c" providerId="LiveId" clId="{2E03160D-AA35-4E48-AE70-2FB6298EB04A}" dt="2024-05-21T14:02:22.875" v="1499" actId="47"/>
        <pc:sldMkLst>
          <pc:docMk/>
          <pc:sldMk cId="3411880690" sldId="265"/>
        </pc:sldMkLst>
        <pc:spChg chg="mod">
          <ac:chgData name="Johannes Hangl" userId="09795f51b852318c" providerId="LiveId" clId="{2E03160D-AA35-4E48-AE70-2FB6298EB04A}" dt="2024-05-21T08:00:40.815" v="952"/>
          <ac:spMkLst>
            <pc:docMk/>
            <pc:sldMk cId="3411880690" sldId="265"/>
            <ac:spMk id="3" creationId="{24B2F289-968B-1BF7-2DBD-33DAB80BFD54}"/>
          </ac:spMkLst>
        </pc:spChg>
        <pc:spChg chg="mod">
          <ac:chgData name="Johannes Hangl" userId="09795f51b852318c" providerId="LiveId" clId="{2E03160D-AA35-4E48-AE70-2FB6298EB04A}" dt="2024-05-11T05:17:37.205" v="0"/>
          <ac:spMkLst>
            <pc:docMk/>
            <pc:sldMk cId="3411880690" sldId="265"/>
            <ac:spMk id="660482" creationId="{00000000-0000-0000-0000-000000000000}"/>
          </ac:spMkLst>
        </pc:spChg>
      </pc:sldChg>
      <pc:sldChg chg="modSp del">
        <pc:chgData name="Johannes Hangl" userId="09795f51b852318c" providerId="LiveId" clId="{2E03160D-AA35-4E48-AE70-2FB6298EB04A}" dt="2024-05-21T13:58:33.770" v="1447" actId="47"/>
        <pc:sldMkLst>
          <pc:docMk/>
          <pc:sldMk cId="2693189223" sldId="267"/>
        </pc:sldMkLst>
        <pc:spChg chg="mod">
          <ac:chgData name="Johannes Hangl" userId="09795f51b852318c" providerId="LiveId" clId="{2E03160D-AA35-4E48-AE70-2FB6298EB04A}" dt="2024-05-11T05:17:37.205" v="0"/>
          <ac:spMkLst>
            <pc:docMk/>
            <pc:sldMk cId="2693189223" sldId="267"/>
            <ac:spMk id="3" creationId="{94C574A0-61B1-4075-868D-F1A02D6604E5}"/>
          </ac:spMkLst>
        </pc:spChg>
      </pc:sldChg>
      <pc:sldChg chg="modSp del">
        <pc:chgData name="Johannes Hangl" userId="09795f51b852318c" providerId="LiveId" clId="{2E03160D-AA35-4E48-AE70-2FB6298EB04A}" dt="2024-05-21T13:54:49.396" v="1403" actId="47"/>
        <pc:sldMkLst>
          <pc:docMk/>
          <pc:sldMk cId="1197679990" sldId="269"/>
        </pc:sldMkLst>
        <pc:spChg chg="mod">
          <ac:chgData name="Johannes Hangl" userId="09795f51b852318c" providerId="LiveId" clId="{2E03160D-AA35-4E48-AE70-2FB6298EB04A}" dt="2024-05-11T05:17:37.205" v="0"/>
          <ac:spMkLst>
            <pc:docMk/>
            <pc:sldMk cId="1197679990" sldId="269"/>
            <ac:spMk id="2" creationId="{00000000-0000-0000-0000-000000000000}"/>
          </ac:spMkLst>
        </pc:spChg>
      </pc:sldChg>
      <pc:sldChg chg="modSp del">
        <pc:chgData name="Johannes Hangl" userId="09795f51b852318c" providerId="LiveId" clId="{2E03160D-AA35-4E48-AE70-2FB6298EB04A}" dt="2024-05-21T14:01:17.768" v="1492" actId="47"/>
        <pc:sldMkLst>
          <pc:docMk/>
          <pc:sldMk cId="2045410400" sldId="271"/>
        </pc:sldMkLst>
        <pc:spChg chg="mod">
          <ac:chgData name="Johannes Hangl" userId="09795f51b852318c" providerId="LiveId" clId="{2E03160D-AA35-4E48-AE70-2FB6298EB04A}" dt="2024-05-11T05:17:37.205" v="0"/>
          <ac:spMkLst>
            <pc:docMk/>
            <pc:sldMk cId="2045410400" sldId="271"/>
            <ac:spMk id="2" creationId="{9EB9BE30-EF76-DB3C-CB3D-EF814311A8E1}"/>
          </ac:spMkLst>
        </pc:spChg>
      </pc:sldChg>
      <pc:sldChg chg="modSp del modNotes">
        <pc:chgData name="Johannes Hangl" userId="09795f51b852318c" providerId="LiveId" clId="{2E03160D-AA35-4E48-AE70-2FB6298EB04A}" dt="2024-05-21T13:28:52.448" v="1066" actId="47"/>
        <pc:sldMkLst>
          <pc:docMk/>
          <pc:sldMk cId="2293770565" sldId="272"/>
        </pc:sldMkLst>
        <pc:spChg chg="mod">
          <ac:chgData name="Johannes Hangl" userId="09795f51b852318c" providerId="LiveId" clId="{2E03160D-AA35-4E48-AE70-2FB6298EB04A}" dt="2024-05-11T05:17:37.205" v="0"/>
          <ac:spMkLst>
            <pc:docMk/>
            <pc:sldMk cId="2293770565" sldId="272"/>
            <ac:spMk id="39" creationId="{77BCD8D7-CC10-AA6D-479A-5E00EBA61DF5}"/>
          </ac:spMkLst>
        </pc:spChg>
        <pc:graphicFrameChg chg="mod">
          <ac:chgData name="Johannes Hangl" userId="09795f51b852318c" providerId="LiveId" clId="{2E03160D-AA35-4E48-AE70-2FB6298EB04A}" dt="2024-05-21T08:00:40.815" v="952"/>
          <ac:graphicFrameMkLst>
            <pc:docMk/>
            <pc:sldMk cId="2293770565" sldId="272"/>
            <ac:graphicFrameMk id="12" creationId="{9221065A-1149-E1A6-0607-3631B816803C}"/>
          </ac:graphicFrameMkLst>
        </pc:graphicFrameChg>
      </pc:sldChg>
      <pc:sldChg chg="modSp del">
        <pc:chgData name="Johannes Hangl" userId="09795f51b852318c" providerId="LiveId" clId="{2E03160D-AA35-4E48-AE70-2FB6298EB04A}" dt="2024-05-21T13:28:52.448" v="1066" actId="47"/>
        <pc:sldMkLst>
          <pc:docMk/>
          <pc:sldMk cId="2622973889" sldId="273"/>
        </pc:sldMkLst>
        <pc:spChg chg="mod">
          <ac:chgData name="Johannes Hangl" userId="09795f51b852318c" providerId="LiveId" clId="{2E03160D-AA35-4E48-AE70-2FB6298EB04A}" dt="2024-05-11T05:17:37.205" v="0"/>
          <ac:spMkLst>
            <pc:docMk/>
            <pc:sldMk cId="2622973889" sldId="273"/>
            <ac:spMk id="2" creationId="{AA0D8D1C-72D0-06E8-BAC9-641F9EA59FB4}"/>
          </ac:spMkLst>
        </pc:spChg>
      </pc:sldChg>
      <pc:sldChg chg="modSp del">
        <pc:chgData name="Johannes Hangl" userId="09795f51b852318c" providerId="LiveId" clId="{2E03160D-AA35-4E48-AE70-2FB6298EB04A}" dt="2024-05-21T14:02:57.342" v="1509" actId="47"/>
        <pc:sldMkLst>
          <pc:docMk/>
          <pc:sldMk cId="2450180402" sldId="277"/>
        </pc:sldMkLst>
        <pc:spChg chg="mod">
          <ac:chgData name="Johannes Hangl" userId="09795f51b852318c" providerId="LiveId" clId="{2E03160D-AA35-4E48-AE70-2FB6298EB04A}" dt="2024-05-11T05:17:37.205" v="0"/>
          <ac:spMkLst>
            <pc:docMk/>
            <pc:sldMk cId="2450180402" sldId="277"/>
            <ac:spMk id="2" creationId="{9ACA1542-A9F6-A6F1-0190-5D3E5FA2D4ED}"/>
          </ac:spMkLst>
        </pc:spChg>
        <pc:spChg chg="mod">
          <ac:chgData name="Johannes Hangl" userId="09795f51b852318c" providerId="LiveId" clId="{2E03160D-AA35-4E48-AE70-2FB6298EB04A}" dt="2024-05-11T05:17:37.205" v="0"/>
          <ac:spMkLst>
            <pc:docMk/>
            <pc:sldMk cId="2450180402" sldId="277"/>
            <ac:spMk id="3" creationId="{B52A74DB-49A6-CD8D-3B31-4F2C53103EF7}"/>
          </ac:spMkLst>
        </pc:spChg>
      </pc:sldChg>
      <pc:sldChg chg="modSp del">
        <pc:chgData name="Johannes Hangl" userId="09795f51b852318c" providerId="LiveId" clId="{2E03160D-AA35-4E48-AE70-2FB6298EB04A}" dt="2024-05-21T14:02:57.342" v="1509" actId="47"/>
        <pc:sldMkLst>
          <pc:docMk/>
          <pc:sldMk cId="1582779083" sldId="278"/>
        </pc:sldMkLst>
        <pc:spChg chg="mod">
          <ac:chgData name="Johannes Hangl" userId="09795f51b852318c" providerId="LiveId" clId="{2E03160D-AA35-4E48-AE70-2FB6298EB04A}" dt="2024-05-11T05:17:37.205" v="0"/>
          <ac:spMkLst>
            <pc:docMk/>
            <pc:sldMk cId="1582779083" sldId="278"/>
            <ac:spMk id="2" creationId="{994593FA-A1FB-3C1A-5261-8C60D512025C}"/>
          </ac:spMkLst>
        </pc:spChg>
      </pc:sldChg>
      <pc:sldChg chg="modSp del modNotes">
        <pc:chgData name="Johannes Hangl" userId="09795f51b852318c" providerId="LiveId" clId="{2E03160D-AA35-4E48-AE70-2FB6298EB04A}" dt="2024-05-21T14:02:57.342" v="1509" actId="47"/>
        <pc:sldMkLst>
          <pc:docMk/>
          <pc:sldMk cId="1408019842" sldId="279"/>
        </pc:sldMkLst>
        <pc:spChg chg="mod">
          <ac:chgData name="Johannes Hangl" userId="09795f51b852318c" providerId="LiveId" clId="{2E03160D-AA35-4E48-AE70-2FB6298EB04A}" dt="2024-05-11T05:17:37.205" v="0"/>
          <ac:spMkLst>
            <pc:docMk/>
            <pc:sldMk cId="1408019842" sldId="279"/>
            <ac:spMk id="2" creationId="{52B2BC52-6890-1193-C2B8-84EA20ABF376}"/>
          </ac:spMkLst>
        </pc:spChg>
        <pc:spChg chg="mod">
          <ac:chgData name="Johannes Hangl" userId="09795f51b852318c" providerId="LiveId" clId="{2E03160D-AA35-4E48-AE70-2FB6298EB04A}" dt="2024-05-21T08:00:40.815" v="952"/>
          <ac:spMkLst>
            <pc:docMk/>
            <pc:sldMk cId="1408019842" sldId="279"/>
            <ac:spMk id="7" creationId="{CB632814-7232-8E14-1935-166EF7905AAA}"/>
          </ac:spMkLst>
        </pc:spChg>
        <pc:spChg chg="mod">
          <ac:chgData name="Johannes Hangl" userId="09795f51b852318c" providerId="LiveId" clId="{2E03160D-AA35-4E48-AE70-2FB6298EB04A}" dt="2024-05-11T05:17:37.205" v="0"/>
          <ac:spMkLst>
            <pc:docMk/>
            <pc:sldMk cId="1408019842" sldId="279"/>
            <ac:spMk id="8" creationId="{F224117D-187C-A0E2-C734-C6132E6C0012}"/>
          </ac:spMkLst>
        </pc:spChg>
        <pc:spChg chg="mod">
          <ac:chgData name="Johannes Hangl" userId="09795f51b852318c" providerId="LiveId" clId="{2E03160D-AA35-4E48-AE70-2FB6298EB04A}" dt="2024-05-11T05:17:37.205" v="0"/>
          <ac:spMkLst>
            <pc:docMk/>
            <pc:sldMk cId="1408019842" sldId="279"/>
            <ac:spMk id="10" creationId="{89D31E15-751F-CB4B-9D53-AB312E091C4B}"/>
          </ac:spMkLst>
        </pc:spChg>
        <pc:spChg chg="mod">
          <ac:chgData name="Johannes Hangl" userId="09795f51b852318c" providerId="LiveId" clId="{2E03160D-AA35-4E48-AE70-2FB6298EB04A}" dt="2024-05-11T05:17:37.205" v="0"/>
          <ac:spMkLst>
            <pc:docMk/>
            <pc:sldMk cId="1408019842" sldId="279"/>
            <ac:spMk id="14" creationId="{80062EEA-878A-3C99-4E94-E3C0B4BBD82A}"/>
          </ac:spMkLst>
        </pc:spChg>
      </pc:sldChg>
      <pc:sldChg chg="modSp del">
        <pc:chgData name="Johannes Hangl" userId="09795f51b852318c" providerId="LiveId" clId="{2E03160D-AA35-4E48-AE70-2FB6298EB04A}" dt="2024-05-21T14:02:57.342" v="1509" actId="47"/>
        <pc:sldMkLst>
          <pc:docMk/>
          <pc:sldMk cId="1506006163" sldId="281"/>
        </pc:sldMkLst>
        <pc:spChg chg="mod">
          <ac:chgData name="Johannes Hangl" userId="09795f51b852318c" providerId="LiveId" clId="{2E03160D-AA35-4E48-AE70-2FB6298EB04A}" dt="2024-05-11T05:17:37.205" v="0"/>
          <ac:spMkLst>
            <pc:docMk/>
            <pc:sldMk cId="1506006163" sldId="281"/>
            <ac:spMk id="2" creationId="{E7CC6129-D29B-C707-A87D-A267358A2F28}"/>
          </ac:spMkLst>
        </pc:spChg>
      </pc:sldChg>
      <pc:sldChg chg="modSp del">
        <pc:chgData name="Johannes Hangl" userId="09795f51b852318c" providerId="LiveId" clId="{2E03160D-AA35-4E48-AE70-2FB6298EB04A}" dt="2024-05-21T14:02:57.342" v="1509" actId="47"/>
        <pc:sldMkLst>
          <pc:docMk/>
          <pc:sldMk cId="3343401378" sldId="282"/>
        </pc:sldMkLst>
        <pc:spChg chg="mod">
          <ac:chgData name="Johannes Hangl" userId="09795f51b852318c" providerId="LiveId" clId="{2E03160D-AA35-4E48-AE70-2FB6298EB04A}" dt="2024-05-11T05:17:37.205" v="0"/>
          <ac:spMkLst>
            <pc:docMk/>
            <pc:sldMk cId="3343401378" sldId="282"/>
            <ac:spMk id="2" creationId="{90580743-23AE-2645-DAB4-9DF967C4786E}"/>
          </ac:spMkLst>
        </pc:spChg>
        <pc:spChg chg="mod">
          <ac:chgData name="Johannes Hangl" userId="09795f51b852318c" providerId="LiveId" clId="{2E03160D-AA35-4E48-AE70-2FB6298EB04A}" dt="2024-05-11T05:17:37.205" v="0"/>
          <ac:spMkLst>
            <pc:docMk/>
            <pc:sldMk cId="3343401378" sldId="282"/>
            <ac:spMk id="9" creationId="{9C4D8046-837A-0F43-B2A3-4323C68C388A}"/>
          </ac:spMkLst>
        </pc:spChg>
      </pc:sldChg>
      <pc:sldChg chg="modSp del">
        <pc:chgData name="Johannes Hangl" userId="09795f51b852318c" providerId="LiveId" clId="{2E03160D-AA35-4E48-AE70-2FB6298EB04A}" dt="2024-05-21T14:02:57.342" v="1509" actId="47"/>
        <pc:sldMkLst>
          <pc:docMk/>
          <pc:sldMk cId="1303762975" sldId="283"/>
        </pc:sldMkLst>
        <pc:spChg chg="mod">
          <ac:chgData name="Johannes Hangl" userId="09795f51b852318c" providerId="LiveId" clId="{2E03160D-AA35-4E48-AE70-2FB6298EB04A}" dt="2024-05-11T05:17:37.205" v="0"/>
          <ac:spMkLst>
            <pc:docMk/>
            <pc:sldMk cId="1303762975" sldId="283"/>
            <ac:spMk id="2" creationId="{A2F5560B-ED34-6387-533A-70B1693AAEFB}"/>
          </ac:spMkLst>
        </pc:spChg>
        <pc:spChg chg="mod">
          <ac:chgData name="Johannes Hangl" userId="09795f51b852318c" providerId="LiveId" clId="{2E03160D-AA35-4E48-AE70-2FB6298EB04A}" dt="2024-05-11T05:17:37.205" v="0"/>
          <ac:spMkLst>
            <pc:docMk/>
            <pc:sldMk cId="1303762975" sldId="283"/>
            <ac:spMk id="3" creationId="{FD900183-3084-F9DF-D836-76E145AF9E90}"/>
          </ac:spMkLst>
        </pc:spChg>
        <pc:spChg chg="mod">
          <ac:chgData name="Johannes Hangl" userId="09795f51b852318c" providerId="LiveId" clId="{2E03160D-AA35-4E48-AE70-2FB6298EB04A}" dt="2024-05-11T05:17:37.205" v="0"/>
          <ac:spMkLst>
            <pc:docMk/>
            <pc:sldMk cId="1303762975" sldId="283"/>
            <ac:spMk id="29" creationId="{3AA4AF90-09D7-920C-FD70-C9BC41703EC9}"/>
          </ac:spMkLst>
        </pc:spChg>
        <pc:spChg chg="mod">
          <ac:chgData name="Johannes Hangl" userId="09795f51b852318c" providerId="LiveId" clId="{2E03160D-AA35-4E48-AE70-2FB6298EB04A}" dt="2024-05-11T05:17:37.205" v="0"/>
          <ac:spMkLst>
            <pc:docMk/>
            <pc:sldMk cId="1303762975" sldId="283"/>
            <ac:spMk id="30" creationId="{B05F8B96-A506-0C2B-A4B3-7ED42516F140}"/>
          </ac:spMkLst>
        </pc:spChg>
      </pc:sldChg>
      <pc:sldChg chg="modSp del">
        <pc:chgData name="Johannes Hangl" userId="09795f51b852318c" providerId="LiveId" clId="{2E03160D-AA35-4E48-AE70-2FB6298EB04A}" dt="2024-05-21T14:02:57.342" v="1509" actId="47"/>
        <pc:sldMkLst>
          <pc:docMk/>
          <pc:sldMk cId="699608097" sldId="284"/>
        </pc:sldMkLst>
        <pc:spChg chg="mod">
          <ac:chgData name="Johannes Hangl" userId="09795f51b852318c" providerId="LiveId" clId="{2E03160D-AA35-4E48-AE70-2FB6298EB04A}" dt="2024-05-11T05:17:37.205" v="0"/>
          <ac:spMkLst>
            <pc:docMk/>
            <pc:sldMk cId="699608097" sldId="284"/>
            <ac:spMk id="2" creationId="{7C424646-D561-E47B-3060-3BA965FF7DAE}"/>
          </ac:spMkLst>
        </pc:spChg>
        <pc:spChg chg="mod">
          <ac:chgData name="Johannes Hangl" userId="09795f51b852318c" providerId="LiveId" clId="{2E03160D-AA35-4E48-AE70-2FB6298EB04A}" dt="2024-05-11T05:17:37.205" v="0"/>
          <ac:spMkLst>
            <pc:docMk/>
            <pc:sldMk cId="699608097" sldId="284"/>
            <ac:spMk id="6" creationId="{66A0684D-6ECC-7C4E-8754-84961486901F}"/>
          </ac:spMkLst>
        </pc:spChg>
      </pc:sldChg>
      <pc:sldChg chg="modSp del">
        <pc:chgData name="Johannes Hangl" userId="09795f51b852318c" providerId="LiveId" clId="{2E03160D-AA35-4E48-AE70-2FB6298EB04A}" dt="2024-05-21T14:02:57.342" v="1509" actId="47"/>
        <pc:sldMkLst>
          <pc:docMk/>
          <pc:sldMk cId="406369577" sldId="285"/>
        </pc:sldMkLst>
        <pc:spChg chg="mod">
          <ac:chgData name="Johannes Hangl" userId="09795f51b852318c" providerId="LiveId" clId="{2E03160D-AA35-4E48-AE70-2FB6298EB04A}" dt="2024-05-11T05:17:37.205" v="0"/>
          <ac:spMkLst>
            <pc:docMk/>
            <pc:sldMk cId="406369577" sldId="285"/>
            <ac:spMk id="2" creationId="{AF923A77-1234-D3E8-1498-AC43BB5F1D40}"/>
          </ac:spMkLst>
        </pc:spChg>
        <pc:spChg chg="mod">
          <ac:chgData name="Johannes Hangl" userId="09795f51b852318c" providerId="LiveId" clId="{2E03160D-AA35-4E48-AE70-2FB6298EB04A}" dt="2024-05-11T05:17:37.205" v="0"/>
          <ac:spMkLst>
            <pc:docMk/>
            <pc:sldMk cId="406369577" sldId="285"/>
            <ac:spMk id="3" creationId="{5F1D8076-2746-EF9F-DCFA-8532BFE689A4}"/>
          </ac:spMkLst>
        </pc:spChg>
        <pc:spChg chg="mod">
          <ac:chgData name="Johannes Hangl" userId="09795f51b852318c" providerId="LiveId" clId="{2E03160D-AA35-4E48-AE70-2FB6298EB04A}" dt="2024-05-11T05:17:37.205" v="0"/>
          <ac:spMkLst>
            <pc:docMk/>
            <pc:sldMk cId="406369577" sldId="285"/>
            <ac:spMk id="5" creationId="{383E9654-A319-E846-A2BF-9F3D04C8E144}"/>
          </ac:spMkLst>
        </pc:spChg>
        <pc:picChg chg="mod">
          <ac:chgData name="Johannes Hangl" userId="09795f51b852318c" providerId="LiveId" clId="{2E03160D-AA35-4E48-AE70-2FB6298EB04A}" dt="2024-05-11T05:17:37.205" v="0"/>
          <ac:picMkLst>
            <pc:docMk/>
            <pc:sldMk cId="406369577" sldId="285"/>
            <ac:picMk id="10" creationId="{BF7541CF-A262-6A8D-674D-E5ECC454DECC}"/>
          </ac:picMkLst>
        </pc:picChg>
      </pc:sldChg>
      <pc:sldChg chg="modSp del">
        <pc:chgData name="Johannes Hangl" userId="09795f51b852318c" providerId="LiveId" clId="{2E03160D-AA35-4E48-AE70-2FB6298EB04A}" dt="2024-05-21T14:02:46.869" v="1506" actId="47"/>
        <pc:sldMkLst>
          <pc:docMk/>
          <pc:sldMk cId="3463318254" sldId="288"/>
        </pc:sldMkLst>
        <pc:spChg chg="mod">
          <ac:chgData name="Johannes Hangl" userId="09795f51b852318c" providerId="LiveId" clId="{2E03160D-AA35-4E48-AE70-2FB6298EB04A}" dt="2024-05-11T05:17:37.205" v="0"/>
          <ac:spMkLst>
            <pc:docMk/>
            <pc:sldMk cId="3463318254" sldId="288"/>
            <ac:spMk id="2" creationId="{7EF81C8B-D73C-8082-2D98-7CAC41672E42}"/>
          </ac:spMkLst>
        </pc:spChg>
        <pc:spChg chg="mod">
          <ac:chgData name="Johannes Hangl" userId="09795f51b852318c" providerId="LiveId" clId="{2E03160D-AA35-4E48-AE70-2FB6298EB04A}" dt="2024-05-21T08:00:40.815" v="952"/>
          <ac:spMkLst>
            <pc:docMk/>
            <pc:sldMk cId="3463318254" sldId="288"/>
            <ac:spMk id="3" creationId="{7F86F3E3-9880-AFA6-5CE6-585ED3AF07A0}"/>
          </ac:spMkLst>
        </pc:spChg>
      </pc:sldChg>
      <pc:sldChg chg="modSp del">
        <pc:chgData name="Johannes Hangl" userId="09795f51b852318c" providerId="LiveId" clId="{2E03160D-AA35-4E48-AE70-2FB6298EB04A}" dt="2024-05-21T14:02:05.878" v="1494" actId="47"/>
        <pc:sldMkLst>
          <pc:docMk/>
          <pc:sldMk cId="1135068379" sldId="290"/>
        </pc:sldMkLst>
        <pc:spChg chg="mod">
          <ac:chgData name="Johannes Hangl" userId="09795f51b852318c" providerId="LiveId" clId="{2E03160D-AA35-4E48-AE70-2FB6298EB04A}" dt="2024-05-11T05:17:37.205" v="0"/>
          <ac:spMkLst>
            <pc:docMk/>
            <pc:sldMk cId="1135068379" sldId="290"/>
            <ac:spMk id="2" creationId="{BF9C2E44-3C48-D48A-4212-F33EC18C4EB8}"/>
          </ac:spMkLst>
        </pc:spChg>
        <pc:spChg chg="mod">
          <ac:chgData name="Johannes Hangl" userId="09795f51b852318c" providerId="LiveId" clId="{2E03160D-AA35-4E48-AE70-2FB6298EB04A}" dt="2024-05-21T08:00:40.815" v="952"/>
          <ac:spMkLst>
            <pc:docMk/>
            <pc:sldMk cId="1135068379" sldId="290"/>
            <ac:spMk id="5" creationId="{692FC0C0-02BC-9BDE-DFFF-1C6AA10E9355}"/>
          </ac:spMkLst>
        </pc:spChg>
      </pc:sldChg>
      <pc:sldChg chg="modSp del modNotes">
        <pc:chgData name="Johannes Hangl" userId="09795f51b852318c" providerId="LiveId" clId="{2E03160D-AA35-4E48-AE70-2FB6298EB04A}" dt="2024-05-21T13:28:52.448" v="1066" actId="47"/>
        <pc:sldMkLst>
          <pc:docMk/>
          <pc:sldMk cId="3968076303" sldId="295"/>
        </pc:sldMkLst>
        <pc:spChg chg="mod">
          <ac:chgData name="Johannes Hangl" userId="09795f51b852318c" providerId="LiveId" clId="{2E03160D-AA35-4E48-AE70-2FB6298EB04A}" dt="2024-05-11T05:17:37.205" v="0"/>
          <ac:spMkLst>
            <pc:docMk/>
            <pc:sldMk cId="3968076303" sldId="295"/>
            <ac:spMk id="25" creationId="{0E69F56C-6509-5DD5-95F7-EF6EA642C159}"/>
          </ac:spMkLst>
        </pc:spChg>
        <pc:spChg chg="mod">
          <ac:chgData name="Johannes Hangl" userId="09795f51b852318c" providerId="LiveId" clId="{2E03160D-AA35-4E48-AE70-2FB6298EB04A}" dt="2024-05-11T05:17:37.205" v="0"/>
          <ac:spMkLst>
            <pc:docMk/>
            <pc:sldMk cId="3968076303" sldId="295"/>
            <ac:spMk id="38" creationId="{DF92FD37-FB4A-744B-A536-2C19E34FEDDB}"/>
          </ac:spMkLst>
        </pc:spChg>
        <pc:spChg chg="mod">
          <ac:chgData name="Johannes Hangl" userId="09795f51b852318c" providerId="LiveId" clId="{2E03160D-AA35-4E48-AE70-2FB6298EB04A}" dt="2024-05-11T05:17:37.205" v="0"/>
          <ac:spMkLst>
            <pc:docMk/>
            <pc:sldMk cId="3968076303" sldId="295"/>
            <ac:spMk id="39" creationId="{2648A22C-6D87-9347-87DC-412BE1D543B8}"/>
          </ac:spMkLst>
        </pc:spChg>
      </pc:sldChg>
      <pc:sldChg chg="modSp del">
        <pc:chgData name="Johannes Hangl" userId="09795f51b852318c" providerId="LiveId" clId="{2E03160D-AA35-4E48-AE70-2FB6298EB04A}" dt="2024-05-21T13:28:52.448" v="1066" actId="47"/>
        <pc:sldMkLst>
          <pc:docMk/>
          <pc:sldMk cId="611388881" sldId="305"/>
        </pc:sldMkLst>
        <pc:spChg chg="mod">
          <ac:chgData name="Johannes Hangl" userId="09795f51b852318c" providerId="LiveId" clId="{2E03160D-AA35-4E48-AE70-2FB6298EB04A}" dt="2024-05-11T05:17:37.205" v="0"/>
          <ac:spMkLst>
            <pc:docMk/>
            <pc:sldMk cId="611388881" sldId="305"/>
            <ac:spMk id="2" creationId="{ACE6BAD9-9823-7BE8-F972-6D1D95135732}"/>
          </ac:spMkLst>
        </pc:spChg>
        <pc:spChg chg="mod">
          <ac:chgData name="Johannes Hangl" userId="09795f51b852318c" providerId="LiveId" clId="{2E03160D-AA35-4E48-AE70-2FB6298EB04A}" dt="2024-05-11T05:17:37.205" v="0"/>
          <ac:spMkLst>
            <pc:docMk/>
            <pc:sldMk cId="611388881" sldId="305"/>
            <ac:spMk id="4" creationId="{231A457C-999C-5EDA-6ABC-C0EDE1B6EE11}"/>
          </ac:spMkLst>
        </pc:spChg>
        <pc:spChg chg="mod">
          <ac:chgData name="Johannes Hangl" userId="09795f51b852318c" providerId="LiveId" clId="{2E03160D-AA35-4E48-AE70-2FB6298EB04A}" dt="2024-05-21T08:00:40.815" v="952"/>
          <ac:spMkLst>
            <pc:docMk/>
            <pc:sldMk cId="611388881" sldId="305"/>
            <ac:spMk id="7" creationId="{8D252526-41ED-CD3E-E119-EE745D29EAD7}"/>
          </ac:spMkLst>
        </pc:spChg>
        <pc:spChg chg="mod">
          <ac:chgData name="Johannes Hangl" userId="09795f51b852318c" providerId="LiveId" clId="{2E03160D-AA35-4E48-AE70-2FB6298EB04A}" dt="2024-05-21T08:00:40.815" v="952"/>
          <ac:spMkLst>
            <pc:docMk/>
            <pc:sldMk cId="611388881" sldId="305"/>
            <ac:spMk id="10" creationId="{362E77D8-D7DB-06B4-7E8E-17C89DD74786}"/>
          </ac:spMkLst>
        </pc:spChg>
      </pc:sldChg>
      <pc:sldChg chg="modSp">
        <pc:chgData name="Johannes Hangl" userId="09795f51b852318c" providerId="LiveId" clId="{2E03160D-AA35-4E48-AE70-2FB6298EB04A}" dt="2024-05-21T13:24:41.613" v="1015"/>
        <pc:sldMkLst>
          <pc:docMk/>
          <pc:sldMk cId="103495516" sldId="306"/>
        </pc:sldMkLst>
        <pc:spChg chg="mod">
          <ac:chgData name="Johannes Hangl" userId="09795f51b852318c" providerId="LiveId" clId="{2E03160D-AA35-4E48-AE70-2FB6298EB04A}" dt="2024-05-21T08:00:40.815" v="952"/>
          <ac:spMkLst>
            <pc:docMk/>
            <pc:sldMk cId="103495516" sldId="306"/>
            <ac:spMk id="72" creationId="{BFF241DD-B50B-4197-B248-4DC1A4944478}"/>
          </ac:spMkLst>
        </pc:spChg>
        <pc:spChg chg="mod">
          <ac:chgData name="Johannes Hangl" userId="09795f51b852318c" providerId="LiveId" clId="{2E03160D-AA35-4E48-AE70-2FB6298EB04A}" dt="2024-05-21T13:24:41.613" v="1015"/>
          <ac:spMkLst>
            <pc:docMk/>
            <pc:sldMk cId="103495516" sldId="306"/>
            <ac:spMk id="83" creationId="{E0778F2A-8909-4AE4-940B-7DD0B2B2C2ED}"/>
          </ac:spMkLst>
        </pc:spChg>
        <pc:spChg chg="mod">
          <ac:chgData name="Johannes Hangl" userId="09795f51b852318c" providerId="LiveId" clId="{2E03160D-AA35-4E48-AE70-2FB6298EB04A}" dt="2024-05-21T08:00:40.815" v="952"/>
          <ac:spMkLst>
            <pc:docMk/>
            <pc:sldMk cId="103495516" sldId="306"/>
            <ac:spMk id="84" creationId="{B6AC7942-EB30-4A2E-9AB8-ADC2B48DDBDA}"/>
          </ac:spMkLst>
        </pc:spChg>
        <pc:spChg chg="mod">
          <ac:chgData name="Johannes Hangl" userId="09795f51b852318c" providerId="LiveId" clId="{2E03160D-AA35-4E48-AE70-2FB6298EB04A}" dt="2024-05-21T13:24:41.613" v="1015"/>
          <ac:spMkLst>
            <pc:docMk/>
            <pc:sldMk cId="103495516" sldId="306"/>
            <ac:spMk id="85" creationId="{239934B0-3266-4FA0-B54E-B221C7A7F82A}"/>
          </ac:spMkLst>
        </pc:spChg>
      </pc:sldChg>
      <pc:sldChg chg="modSp del">
        <pc:chgData name="Johannes Hangl" userId="09795f51b852318c" providerId="LiveId" clId="{2E03160D-AA35-4E48-AE70-2FB6298EB04A}" dt="2024-05-21T14:02:22.875" v="1499" actId="47"/>
        <pc:sldMkLst>
          <pc:docMk/>
          <pc:sldMk cId="3755939917" sldId="308"/>
        </pc:sldMkLst>
        <pc:spChg chg="mod">
          <ac:chgData name="Johannes Hangl" userId="09795f51b852318c" providerId="LiveId" clId="{2E03160D-AA35-4E48-AE70-2FB6298EB04A}" dt="2024-05-11T05:17:37.205" v="0"/>
          <ac:spMkLst>
            <pc:docMk/>
            <pc:sldMk cId="3755939917" sldId="308"/>
            <ac:spMk id="23" creationId="{1BFDBE97-291F-D44D-A350-0194D002770D}"/>
          </ac:spMkLst>
        </pc:spChg>
      </pc:sldChg>
      <pc:sldChg chg="del">
        <pc:chgData name="Johannes Hangl" userId="09795f51b852318c" providerId="LiveId" clId="{2E03160D-AA35-4E48-AE70-2FB6298EB04A}" dt="2024-05-21T13:32:34.415" v="1087" actId="47"/>
        <pc:sldMkLst>
          <pc:docMk/>
          <pc:sldMk cId="2810175405" sldId="337"/>
        </pc:sldMkLst>
      </pc:sldChg>
      <pc:sldChg chg="modSp">
        <pc:chgData name="Johannes Hangl" userId="09795f51b852318c" providerId="LiveId" clId="{2E03160D-AA35-4E48-AE70-2FB6298EB04A}" dt="2024-05-11T05:17:37.205" v="0"/>
        <pc:sldMkLst>
          <pc:docMk/>
          <pc:sldMk cId="1084838155" sldId="338"/>
        </pc:sldMkLst>
        <pc:spChg chg="mod">
          <ac:chgData name="Johannes Hangl" userId="09795f51b852318c" providerId="LiveId" clId="{2E03160D-AA35-4E48-AE70-2FB6298EB04A}" dt="2024-05-11T05:17:37.205" v="0"/>
          <ac:spMkLst>
            <pc:docMk/>
            <pc:sldMk cId="1084838155" sldId="338"/>
            <ac:spMk id="6" creationId="{F047DCB0-30DC-419E-5617-4E80AB138620}"/>
          </ac:spMkLst>
        </pc:spChg>
        <pc:spChg chg="mod">
          <ac:chgData name="Johannes Hangl" userId="09795f51b852318c" providerId="LiveId" clId="{2E03160D-AA35-4E48-AE70-2FB6298EB04A}" dt="2024-05-11T05:17:37.205" v="0"/>
          <ac:spMkLst>
            <pc:docMk/>
            <pc:sldMk cId="1084838155" sldId="338"/>
            <ac:spMk id="8" creationId="{ED86AD8C-F362-770D-70AF-BD72CFB96358}"/>
          </ac:spMkLst>
        </pc:spChg>
      </pc:sldChg>
      <pc:sldChg chg="modSp mod ord">
        <pc:chgData name="Johannes Hangl" userId="09795f51b852318c" providerId="LiveId" clId="{2E03160D-AA35-4E48-AE70-2FB6298EB04A}" dt="2024-05-22T03:59:14.858" v="2387" actId="207"/>
        <pc:sldMkLst>
          <pc:docMk/>
          <pc:sldMk cId="964006064" sldId="348"/>
        </pc:sldMkLst>
        <pc:spChg chg="mod">
          <ac:chgData name="Johannes Hangl" userId="09795f51b852318c" providerId="LiveId" clId="{2E03160D-AA35-4E48-AE70-2FB6298EB04A}" dt="2024-05-11T05:17:37.205" v="0"/>
          <ac:spMkLst>
            <pc:docMk/>
            <pc:sldMk cId="964006064" sldId="348"/>
            <ac:spMk id="2" creationId="{4D289113-5FD2-424D-B7B0-84285C0AC624}"/>
          </ac:spMkLst>
        </pc:spChg>
        <pc:spChg chg="mod">
          <ac:chgData name="Johannes Hangl" userId="09795f51b852318c" providerId="LiveId" clId="{2E03160D-AA35-4E48-AE70-2FB6298EB04A}" dt="2024-05-22T03:59:01.374" v="2383" actId="207"/>
          <ac:spMkLst>
            <pc:docMk/>
            <pc:sldMk cId="964006064" sldId="348"/>
            <ac:spMk id="3" creationId="{277D7823-5CF5-4B7D-8A60-E41B6541E4FC}"/>
          </ac:spMkLst>
        </pc:spChg>
        <pc:graphicFrameChg chg="mod">
          <ac:chgData name="Johannes Hangl" userId="09795f51b852318c" providerId="LiveId" clId="{2E03160D-AA35-4E48-AE70-2FB6298EB04A}" dt="2024-05-22T03:59:04.073" v="2384" actId="207"/>
          <ac:graphicFrameMkLst>
            <pc:docMk/>
            <pc:sldMk cId="964006064" sldId="348"/>
            <ac:graphicFrameMk id="13" creationId="{55989680-8616-4631-94B9-1CDA71C9198C}"/>
          </ac:graphicFrameMkLst>
        </pc:graphicFrameChg>
        <pc:graphicFrameChg chg="mod">
          <ac:chgData name="Johannes Hangl" userId="09795f51b852318c" providerId="LiveId" clId="{2E03160D-AA35-4E48-AE70-2FB6298EB04A}" dt="2024-05-22T03:59:14.858" v="2387" actId="207"/>
          <ac:graphicFrameMkLst>
            <pc:docMk/>
            <pc:sldMk cId="964006064" sldId="348"/>
            <ac:graphicFrameMk id="14" creationId="{08BE21E3-480D-4FBF-B7E3-E4DB6D58A93E}"/>
          </ac:graphicFrameMkLst>
        </pc:graphicFrameChg>
      </pc:sldChg>
      <pc:sldChg chg="modSp del">
        <pc:chgData name="Johannes Hangl" userId="09795f51b852318c" providerId="LiveId" clId="{2E03160D-AA35-4E48-AE70-2FB6298EB04A}" dt="2024-05-21T13:58:04.829" v="1437" actId="47"/>
        <pc:sldMkLst>
          <pc:docMk/>
          <pc:sldMk cId="3891359773" sldId="349"/>
        </pc:sldMkLst>
        <pc:spChg chg="mod">
          <ac:chgData name="Johannes Hangl" userId="09795f51b852318c" providerId="LiveId" clId="{2E03160D-AA35-4E48-AE70-2FB6298EB04A}" dt="2024-05-11T05:17:37.205" v="0"/>
          <ac:spMkLst>
            <pc:docMk/>
            <pc:sldMk cId="3891359773" sldId="349"/>
            <ac:spMk id="2" creationId="{4D289113-5FD2-424D-B7B0-84285C0AC624}"/>
          </ac:spMkLst>
        </pc:spChg>
      </pc:sldChg>
      <pc:sldChg chg="modSp del">
        <pc:chgData name="Johannes Hangl" userId="09795f51b852318c" providerId="LiveId" clId="{2E03160D-AA35-4E48-AE70-2FB6298EB04A}" dt="2024-05-21T13:58:04.829" v="1437" actId="47"/>
        <pc:sldMkLst>
          <pc:docMk/>
          <pc:sldMk cId="1058516032" sldId="358"/>
        </pc:sldMkLst>
        <pc:spChg chg="mod">
          <ac:chgData name="Johannes Hangl" userId="09795f51b852318c" providerId="LiveId" clId="{2E03160D-AA35-4E48-AE70-2FB6298EB04A}" dt="2024-05-11T05:17:37.205" v="0"/>
          <ac:spMkLst>
            <pc:docMk/>
            <pc:sldMk cId="1058516032" sldId="358"/>
            <ac:spMk id="2" creationId="{00000000-0000-0000-0000-000000000000}"/>
          </ac:spMkLst>
        </pc:spChg>
        <pc:spChg chg="mod">
          <ac:chgData name="Johannes Hangl" userId="09795f51b852318c" providerId="LiveId" clId="{2E03160D-AA35-4E48-AE70-2FB6298EB04A}" dt="2024-05-11T05:17:37.205" v="0"/>
          <ac:spMkLst>
            <pc:docMk/>
            <pc:sldMk cId="1058516032" sldId="358"/>
            <ac:spMk id="3" creationId="{00000000-0000-0000-0000-000000000000}"/>
          </ac:spMkLst>
        </pc:spChg>
        <pc:spChg chg="mod">
          <ac:chgData name="Johannes Hangl" userId="09795f51b852318c" providerId="LiveId" clId="{2E03160D-AA35-4E48-AE70-2FB6298EB04A}" dt="2024-05-11T05:17:37.205" v="0"/>
          <ac:spMkLst>
            <pc:docMk/>
            <pc:sldMk cId="1058516032" sldId="358"/>
            <ac:spMk id="5" creationId="{D5555C4E-45A5-F3EC-AE27-05892AE0BC16}"/>
          </ac:spMkLst>
        </pc:spChg>
        <pc:picChg chg="mod">
          <ac:chgData name="Johannes Hangl" userId="09795f51b852318c" providerId="LiveId" clId="{2E03160D-AA35-4E48-AE70-2FB6298EB04A}" dt="2024-05-11T05:17:37.205" v="0"/>
          <ac:picMkLst>
            <pc:docMk/>
            <pc:sldMk cId="1058516032" sldId="358"/>
            <ac:picMk id="5122" creationId="{25AA1B30-94F0-ADD1-50EA-BC3EBA97DA47}"/>
          </ac:picMkLst>
        </pc:picChg>
      </pc:sldChg>
      <pc:sldChg chg="modSp">
        <pc:chgData name="Johannes Hangl" userId="09795f51b852318c" providerId="LiveId" clId="{2E03160D-AA35-4E48-AE70-2FB6298EB04A}" dt="2024-05-21T08:00:40.815" v="952"/>
        <pc:sldMkLst>
          <pc:docMk/>
          <pc:sldMk cId="1912180377" sldId="376"/>
        </pc:sldMkLst>
        <pc:spChg chg="mod">
          <ac:chgData name="Johannes Hangl" userId="09795f51b852318c" providerId="LiveId" clId="{2E03160D-AA35-4E48-AE70-2FB6298EB04A}" dt="2024-05-11T05:17:37.205" v="0"/>
          <ac:spMkLst>
            <pc:docMk/>
            <pc:sldMk cId="1912180377" sldId="376"/>
            <ac:spMk id="55" creationId="{715E9479-4CAE-4C3E-BF04-908E496E24AB}"/>
          </ac:spMkLst>
        </pc:spChg>
        <pc:spChg chg="mod">
          <ac:chgData name="Johannes Hangl" userId="09795f51b852318c" providerId="LiveId" clId="{2E03160D-AA35-4E48-AE70-2FB6298EB04A}" dt="2024-05-21T08:00:40.815" v="952"/>
          <ac:spMkLst>
            <pc:docMk/>
            <pc:sldMk cId="1912180377" sldId="376"/>
            <ac:spMk id="75" creationId="{BE16B783-25FC-4F09-97B1-3C0DA395D191}"/>
          </ac:spMkLst>
        </pc:spChg>
      </pc:sldChg>
      <pc:sldChg chg="modSp modAnim">
        <pc:chgData name="Johannes Hangl" userId="09795f51b852318c" providerId="LiveId" clId="{2E03160D-AA35-4E48-AE70-2FB6298EB04A}" dt="2024-05-21T08:00:40.815" v="952"/>
        <pc:sldMkLst>
          <pc:docMk/>
          <pc:sldMk cId="1549751484" sldId="391"/>
        </pc:sldMkLst>
        <pc:spChg chg="mod">
          <ac:chgData name="Johannes Hangl" userId="09795f51b852318c" providerId="LiveId" clId="{2E03160D-AA35-4E48-AE70-2FB6298EB04A}" dt="2024-05-11T05:17:37.205" v="0"/>
          <ac:spMkLst>
            <pc:docMk/>
            <pc:sldMk cId="1549751484" sldId="391"/>
            <ac:spMk id="2" creationId="{00000000-0000-0000-0000-000000000000}"/>
          </ac:spMkLst>
        </pc:spChg>
        <pc:spChg chg="mod">
          <ac:chgData name="Johannes Hangl" userId="09795f51b852318c" providerId="LiveId" clId="{2E03160D-AA35-4E48-AE70-2FB6298EB04A}" dt="2024-05-21T08:00:40.815" v="952"/>
          <ac:spMkLst>
            <pc:docMk/>
            <pc:sldMk cId="1549751484" sldId="391"/>
            <ac:spMk id="108" creationId="{00000000-0000-0000-0000-000000000000}"/>
          </ac:spMkLst>
        </pc:spChg>
      </pc:sldChg>
      <pc:sldChg chg="modSp">
        <pc:chgData name="Johannes Hangl" userId="09795f51b852318c" providerId="LiveId" clId="{2E03160D-AA35-4E48-AE70-2FB6298EB04A}" dt="2024-05-21T08:00:40.815" v="952"/>
        <pc:sldMkLst>
          <pc:docMk/>
          <pc:sldMk cId="706160696" sldId="393"/>
        </pc:sldMkLst>
        <pc:spChg chg="mod">
          <ac:chgData name="Johannes Hangl" userId="09795f51b852318c" providerId="LiveId" clId="{2E03160D-AA35-4E48-AE70-2FB6298EB04A}" dt="2024-05-21T08:00:40.815" v="952"/>
          <ac:spMkLst>
            <pc:docMk/>
            <pc:sldMk cId="706160696" sldId="393"/>
            <ac:spMk id="2" creationId="{00000000-0000-0000-0000-000000000000}"/>
          </ac:spMkLst>
        </pc:spChg>
        <pc:spChg chg="mod">
          <ac:chgData name="Johannes Hangl" userId="09795f51b852318c" providerId="LiveId" clId="{2E03160D-AA35-4E48-AE70-2FB6298EB04A}" dt="2024-05-21T08:00:40.815" v="952"/>
          <ac:spMkLst>
            <pc:docMk/>
            <pc:sldMk cId="706160696" sldId="393"/>
            <ac:spMk id="6" creationId="{00000000-0000-0000-0000-000000000000}"/>
          </ac:spMkLst>
        </pc:spChg>
      </pc:sldChg>
      <pc:sldChg chg="modSp">
        <pc:chgData name="Johannes Hangl" userId="09795f51b852318c" providerId="LiveId" clId="{2E03160D-AA35-4E48-AE70-2FB6298EB04A}" dt="2024-05-21T08:00:40.815" v="952"/>
        <pc:sldMkLst>
          <pc:docMk/>
          <pc:sldMk cId="1282532525" sldId="397"/>
        </pc:sldMkLst>
        <pc:spChg chg="mod">
          <ac:chgData name="Johannes Hangl" userId="09795f51b852318c" providerId="LiveId" clId="{2E03160D-AA35-4E48-AE70-2FB6298EB04A}" dt="2024-05-21T08:00:40.815" v="952"/>
          <ac:spMkLst>
            <pc:docMk/>
            <pc:sldMk cId="1282532525" sldId="397"/>
            <ac:spMk id="2" creationId="{3106F9BE-195A-1345-84AD-20CAB014DFB7}"/>
          </ac:spMkLst>
        </pc:spChg>
        <pc:spChg chg="mod">
          <ac:chgData name="Johannes Hangl" userId="09795f51b852318c" providerId="LiveId" clId="{2E03160D-AA35-4E48-AE70-2FB6298EB04A}" dt="2024-05-11T05:17:37.205" v="0"/>
          <ac:spMkLst>
            <pc:docMk/>
            <pc:sldMk cId="1282532525" sldId="397"/>
            <ac:spMk id="3" creationId="{5160C47D-9594-A00E-1825-ABC1CFCE9D9F}"/>
          </ac:spMkLst>
        </pc:spChg>
      </pc:sldChg>
      <pc:sldChg chg="modSp">
        <pc:chgData name="Johannes Hangl" userId="09795f51b852318c" providerId="LiveId" clId="{2E03160D-AA35-4E48-AE70-2FB6298EB04A}" dt="2024-05-21T08:00:40.815" v="952"/>
        <pc:sldMkLst>
          <pc:docMk/>
          <pc:sldMk cId="738419321" sldId="398"/>
        </pc:sldMkLst>
        <pc:spChg chg="mod">
          <ac:chgData name="Johannes Hangl" userId="09795f51b852318c" providerId="LiveId" clId="{2E03160D-AA35-4E48-AE70-2FB6298EB04A}" dt="2024-05-21T08:00:40.815" v="952"/>
          <ac:spMkLst>
            <pc:docMk/>
            <pc:sldMk cId="738419321" sldId="398"/>
            <ac:spMk id="2" creationId="{F04C00E2-EE40-5070-A945-409FAC8A744D}"/>
          </ac:spMkLst>
        </pc:spChg>
      </pc:sldChg>
      <pc:sldChg chg="del">
        <pc:chgData name="Johannes Hangl" userId="09795f51b852318c" providerId="LiveId" clId="{2E03160D-AA35-4E48-AE70-2FB6298EB04A}" dt="2024-05-21T13:58:33.770" v="1447" actId="47"/>
        <pc:sldMkLst>
          <pc:docMk/>
          <pc:sldMk cId="3876418434" sldId="414"/>
        </pc:sldMkLst>
      </pc:sldChg>
      <pc:sldChg chg="del">
        <pc:chgData name="Johannes Hangl" userId="09795f51b852318c" providerId="LiveId" clId="{2E03160D-AA35-4E48-AE70-2FB6298EB04A}" dt="2024-05-21T13:58:33.770" v="1447" actId="47"/>
        <pc:sldMkLst>
          <pc:docMk/>
          <pc:sldMk cId="565370930" sldId="416"/>
        </pc:sldMkLst>
      </pc:sldChg>
      <pc:sldChg chg="modSp">
        <pc:chgData name="Johannes Hangl" userId="09795f51b852318c" providerId="LiveId" clId="{2E03160D-AA35-4E48-AE70-2FB6298EB04A}" dt="2024-05-21T08:00:40.815" v="952"/>
        <pc:sldMkLst>
          <pc:docMk/>
          <pc:sldMk cId="3442010946" sldId="446"/>
        </pc:sldMkLst>
        <pc:spChg chg="mod">
          <ac:chgData name="Johannes Hangl" userId="09795f51b852318c" providerId="LiveId" clId="{2E03160D-AA35-4E48-AE70-2FB6298EB04A}" dt="2024-05-21T08:00:40.815" v="952"/>
          <ac:spMkLst>
            <pc:docMk/>
            <pc:sldMk cId="3442010946" sldId="446"/>
            <ac:spMk id="61" creationId="{EFA7EC33-633D-4C22-A4EB-7D8584980375}"/>
          </ac:spMkLst>
        </pc:spChg>
      </pc:sldChg>
      <pc:sldChg chg="modSp">
        <pc:chgData name="Johannes Hangl" userId="09795f51b852318c" providerId="LiveId" clId="{2E03160D-AA35-4E48-AE70-2FB6298EB04A}" dt="2024-05-21T08:00:40.815" v="952"/>
        <pc:sldMkLst>
          <pc:docMk/>
          <pc:sldMk cId="1331514553" sldId="450"/>
        </pc:sldMkLst>
        <pc:spChg chg="mod">
          <ac:chgData name="Johannes Hangl" userId="09795f51b852318c" providerId="LiveId" clId="{2E03160D-AA35-4E48-AE70-2FB6298EB04A}" dt="2024-05-21T08:00:40.815" v="952"/>
          <ac:spMkLst>
            <pc:docMk/>
            <pc:sldMk cId="1331514553" sldId="450"/>
            <ac:spMk id="72" creationId="{BFF241DD-B50B-4197-B248-4DC1A4944478}"/>
          </ac:spMkLst>
        </pc:spChg>
        <pc:spChg chg="mod">
          <ac:chgData name="Johannes Hangl" userId="09795f51b852318c" providerId="LiveId" clId="{2E03160D-AA35-4E48-AE70-2FB6298EB04A}" dt="2024-05-21T08:00:40.815" v="952"/>
          <ac:spMkLst>
            <pc:docMk/>
            <pc:sldMk cId="1331514553" sldId="450"/>
            <ac:spMk id="73" creationId="{B1031159-D3A7-40EB-A27E-4372973FE6CC}"/>
          </ac:spMkLst>
        </pc:spChg>
      </pc:sldChg>
      <pc:sldChg chg="modSp del">
        <pc:chgData name="Johannes Hangl" userId="09795f51b852318c" providerId="LiveId" clId="{2E03160D-AA35-4E48-AE70-2FB6298EB04A}" dt="2024-05-21T14:02:22.875" v="1499" actId="47"/>
        <pc:sldMkLst>
          <pc:docMk/>
          <pc:sldMk cId="1790465793" sldId="461"/>
        </pc:sldMkLst>
        <pc:spChg chg="mod">
          <ac:chgData name="Johannes Hangl" userId="09795f51b852318c" providerId="LiveId" clId="{2E03160D-AA35-4E48-AE70-2FB6298EB04A}" dt="2024-05-21T08:00:40.815" v="952"/>
          <ac:spMkLst>
            <pc:docMk/>
            <pc:sldMk cId="1790465793" sldId="461"/>
            <ac:spMk id="2" creationId="{00000000-0000-0000-0000-000000000000}"/>
          </ac:spMkLst>
        </pc:spChg>
        <pc:spChg chg="mod">
          <ac:chgData name="Johannes Hangl" userId="09795f51b852318c" providerId="LiveId" clId="{2E03160D-AA35-4E48-AE70-2FB6298EB04A}" dt="2024-05-11T05:17:37.205" v="0"/>
          <ac:spMkLst>
            <pc:docMk/>
            <pc:sldMk cId="1790465793" sldId="461"/>
            <ac:spMk id="3" creationId="{00000000-0000-0000-0000-000000000000}"/>
          </ac:spMkLst>
        </pc:spChg>
      </pc:sldChg>
      <pc:sldChg chg="modSp del">
        <pc:chgData name="Johannes Hangl" userId="09795f51b852318c" providerId="LiveId" clId="{2E03160D-AA35-4E48-AE70-2FB6298EB04A}" dt="2024-05-21T14:02:22.875" v="1499" actId="47"/>
        <pc:sldMkLst>
          <pc:docMk/>
          <pc:sldMk cId="912847316" sldId="463"/>
        </pc:sldMkLst>
        <pc:spChg chg="mod">
          <ac:chgData name="Johannes Hangl" userId="09795f51b852318c" providerId="LiveId" clId="{2E03160D-AA35-4E48-AE70-2FB6298EB04A}" dt="2024-05-21T08:00:40.815" v="952"/>
          <ac:spMkLst>
            <pc:docMk/>
            <pc:sldMk cId="912847316" sldId="463"/>
            <ac:spMk id="2" creationId="{00000000-0000-0000-0000-000000000000}"/>
          </ac:spMkLst>
        </pc:spChg>
        <pc:spChg chg="mod">
          <ac:chgData name="Johannes Hangl" userId="09795f51b852318c" providerId="LiveId" clId="{2E03160D-AA35-4E48-AE70-2FB6298EB04A}" dt="2024-05-11T05:17:37.205" v="0"/>
          <ac:spMkLst>
            <pc:docMk/>
            <pc:sldMk cId="912847316" sldId="463"/>
            <ac:spMk id="3" creationId="{00000000-0000-0000-0000-000000000000}"/>
          </ac:spMkLst>
        </pc:spChg>
      </pc:sldChg>
      <pc:sldChg chg="modSp del">
        <pc:chgData name="Johannes Hangl" userId="09795f51b852318c" providerId="LiveId" clId="{2E03160D-AA35-4E48-AE70-2FB6298EB04A}" dt="2024-05-21T14:02:22.875" v="1499" actId="47"/>
        <pc:sldMkLst>
          <pc:docMk/>
          <pc:sldMk cId="3209005038" sldId="465"/>
        </pc:sldMkLst>
        <pc:spChg chg="mod">
          <ac:chgData name="Johannes Hangl" userId="09795f51b852318c" providerId="LiveId" clId="{2E03160D-AA35-4E48-AE70-2FB6298EB04A}" dt="2024-05-11T05:17:37.205" v="0"/>
          <ac:spMkLst>
            <pc:docMk/>
            <pc:sldMk cId="3209005038" sldId="465"/>
            <ac:spMk id="3" creationId="{00000000-0000-0000-0000-000000000000}"/>
          </ac:spMkLst>
        </pc:spChg>
      </pc:sldChg>
      <pc:sldChg chg="modSp del">
        <pc:chgData name="Johannes Hangl" userId="09795f51b852318c" providerId="LiveId" clId="{2E03160D-AA35-4E48-AE70-2FB6298EB04A}" dt="2024-05-21T14:02:22.875" v="1499" actId="47"/>
        <pc:sldMkLst>
          <pc:docMk/>
          <pc:sldMk cId="1837214353" sldId="466"/>
        </pc:sldMkLst>
        <pc:spChg chg="mod">
          <ac:chgData name="Johannes Hangl" userId="09795f51b852318c" providerId="LiveId" clId="{2E03160D-AA35-4E48-AE70-2FB6298EB04A}" dt="2024-05-11T05:17:37.205" v="0"/>
          <ac:spMkLst>
            <pc:docMk/>
            <pc:sldMk cId="1837214353" sldId="466"/>
            <ac:spMk id="3" creationId="{00000000-0000-0000-0000-000000000000}"/>
          </ac:spMkLst>
        </pc:spChg>
      </pc:sldChg>
      <pc:sldChg chg="modSp del">
        <pc:chgData name="Johannes Hangl" userId="09795f51b852318c" providerId="LiveId" clId="{2E03160D-AA35-4E48-AE70-2FB6298EB04A}" dt="2024-05-21T14:02:22.875" v="1499" actId="47"/>
        <pc:sldMkLst>
          <pc:docMk/>
          <pc:sldMk cId="3449768443" sldId="469"/>
        </pc:sldMkLst>
        <pc:spChg chg="mod">
          <ac:chgData name="Johannes Hangl" userId="09795f51b852318c" providerId="LiveId" clId="{2E03160D-AA35-4E48-AE70-2FB6298EB04A}" dt="2024-05-21T08:00:40.815" v="952"/>
          <ac:spMkLst>
            <pc:docMk/>
            <pc:sldMk cId="3449768443" sldId="469"/>
            <ac:spMk id="2" creationId="{00000000-0000-0000-0000-000000000000}"/>
          </ac:spMkLst>
        </pc:spChg>
        <pc:spChg chg="mod">
          <ac:chgData name="Johannes Hangl" userId="09795f51b852318c" providerId="LiveId" clId="{2E03160D-AA35-4E48-AE70-2FB6298EB04A}" dt="2024-05-11T05:17:37.205" v="0"/>
          <ac:spMkLst>
            <pc:docMk/>
            <pc:sldMk cId="3449768443" sldId="469"/>
            <ac:spMk id="3" creationId="{00000000-0000-0000-0000-000000000000}"/>
          </ac:spMkLst>
        </pc:spChg>
      </pc:sldChg>
      <pc:sldChg chg="modSp del">
        <pc:chgData name="Johannes Hangl" userId="09795f51b852318c" providerId="LiveId" clId="{2E03160D-AA35-4E48-AE70-2FB6298EB04A}" dt="2024-05-21T14:02:22.875" v="1499" actId="47"/>
        <pc:sldMkLst>
          <pc:docMk/>
          <pc:sldMk cId="2962842604" sldId="471"/>
        </pc:sldMkLst>
        <pc:spChg chg="mod">
          <ac:chgData name="Johannes Hangl" userId="09795f51b852318c" providerId="LiveId" clId="{2E03160D-AA35-4E48-AE70-2FB6298EB04A}" dt="2024-05-11T05:17:37.205" v="0"/>
          <ac:spMkLst>
            <pc:docMk/>
            <pc:sldMk cId="2962842604" sldId="471"/>
            <ac:spMk id="3" creationId="{00000000-0000-0000-0000-000000000000}"/>
          </ac:spMkLst>
        </pc:spChg>
      </pc:sldChg>
      <pc:sldChg chg="modSp del">
        <pc:chgData name="Johannes Hangl" userId="09795f51b852318c" providerId="LiveId" clId="{2E03160D-AA35-4E48-AE70-2FB6298EB04A}" dt="2024-05-21T14:02:22.875" v="1499" actId="47"/>
        <pc:sldMkLst>
          <pc:docMk/>
          <pc:sldMk cId="843299706" sldId="472"/>
        </pc:sldMkLst>
        <pc:spChg chg="mod">
          <ac:chgData name="Johannes Hangl" userId="09795f51b852318c" providerId="LiveId" clId="{2E03160D-AA35-4E48-AE70-2FB6298EB04A}" dt="2024-05-11T05:17:37.205" v="0"/>
          <ac:spMkLst>
            <pc:docMk/>
            <pc:sldMk cId="843299706" sldId="472"/>
            <ac:spMk id="3" creationId="{00000000-0000-0000-0000-000000000000}"/>
          </ac:spMkLst>
        </pc:spChg>
      </pc:sldChg>
      <pc:sldChg chg="modSp del">
        <pc:chgData name="Johannes Hangl" userId="09795f51b852318c" providerId="LiveId" clId="{2E03160D-AA35-4E48-AE70-2FB6298EB04A}" dt="2024-05-21T14:02:22.875" v="1499" actId="47"/>
        <pc:sldMkLst>
          <pc:docMk/>
          <pc:sldMk cId="2173071252" sldId="473"/>
        </pc:sldMkLst>
        <pc:spChg chg="mod">
          <ac:chgData name="Johannes Hangl" userId="09795f51b852318c" providerId="LiveId" clId="{2E03160D-AA35-4E48-AE70-2FB6298EB04A}" dt="2024-05-11T05:17:37.205" v="0"/>
          <ac:spMkLst>
            <pc:docMk/>
            <pc:sldMk cId="2173071252" sldId="473"/>
            <ac:spMk id="3" creationId="{00000000-0000-0000-0000-000000000000}"/>
          </ac:spMkLst>
        </pc:spChg>
      </pc:sldChg>
      <pc:sldChg chg="modSp del">
        <pc:chgData name="Johannes Hangl" userId="09795f51b852318c" providerId="LiveId" clId="{2E03160D-AA35-4E48-AE70-2FB6298EB04A}" dt="2024-05-21T14:02:22.875" v="1499" actId="47"/>
        <pc:sldMkLst>
          <pc:docMk/>
          <pc:sldMk cId="3711369083" sldId="474"/>
        </pc:sldMkLst>
        <pc:spChg chg="mod">
          <ac:chgData name="Johannes Hangl" userId="09795f51b852318c" providerId="LiveId" clId="{2E03160D-AA35-4E48-AE70-2FB6298EB04A}" dt="2024-05-21T08:00:40.815" v="952"/>
          <ac:spMkLst>
            <pc:docMk/>
            <pc:sldMk cId="3711369083" sldId="474"/>
            <ac:spMk id="2" creationId="{00000000-0000-0000-0000-000000000000}"/>
          </ac:spMkLst>
        </pc:spChg>
        <pc:spChg chg="mod">
          <ac:chgData name="Johannes Hangl" userId="09795f51b852318c" providerId="LiveId" clId="{2E03160D-AA35-4E48-AE70-2FB6298EB04A}" dt="2024-05-11T05:17:37.205" v="0"/>
          <ac:spMkLst>
            <pc:docMk/>
            <pc:sldMk cId="3711369083" sldId="474"/>
            <ac:spMk id="3" creationId="{00000000-0000-0000-0000-000000000000}"/>
          </ac:spMkLst>
        </pc:spChg>
      </pc:sldChg>
      <pc:sldChg chg="modSp del">
        <pc:chgData name="Johannes Hangl" userId="09795f51b852318c" providerId="LiveId" clId="{2E03160D-AA35-4E48-AE70-2FB6298EB04A}" dt="2024-05-21T14:02:22.875" v="1499" actId="47"/>
        <pc:sldMkLst>
          <pc:docMk/>
          <pc:sldMk cId="1909112645" sldId="475"/>
        </pc:sldMkLst>
        <pc:spChg chg="mod">
          <ac:chgData name="Johannes Hangl" userId="09795f51b852318c" providerId="LiveId" clId="{2E03160D-AA35-4E48-AE70-2FB6298EB04A}" dt="2024-05-11T05:17:37.205" v="0"/>
          <ac:spMkLst>
            <pc:docMk/>
            <pc:sldMk cId="1909112645" sldId="475"/>
            <ac:spMk id="3" creationId="{00000000-0000-0000-0000-000000000000}"/>
          </ac:spMkLst>
        </pc:spChg>
      </pc:sldChg>
      <pc:sldChg chg="modSp del">
        <pc:chgData name="Johannes Hangl" userId="09795f51b852318c" providerId="LiveId" clId="{2E03160D-AA35-4E48-AE70-2FB6298EB04A}" dt="2024-05-21T14:02:22.875" v="1499" actId="47"/>
        <pc:sldMkLst>
          <pc:docMk/>
          <pc:sldMk cId="2097819655" sldId="476"/>
        </pc:sldMkLst>
        <pc:spChg chg="mod">
          <ac:chgData name="Johannes Hangl" userId="09795f51b852318c" providerId="LiveId" clId="{2E03160D-AA35-4E48-AE70-2FB6298EB04A}" dt="2024-05-11T05:17:37.205" v="0"/>
          <ac:spMkLst>
            <pc:docMk/>
            <pc:sldMk cId="2097819655" sldId="476"/>
            <ac:spMk id="7" creationId="{2045863D-3144-350D-7F20-8C0CCB2D81C5}"/>
          </ac:spMkLst>
        </pc:spChg>
      </pc:sldChg>
      <pc:sldChg chg="modSp">
        <pc:chgData name="Johannes Hangl" userId="09795f51b852318c" providerId="LiveId" clId="{2E03160D-AA35-4E48-AE70-2FB6298EB04A}" dt="2024-05-11T05:17:37.205" v="0"/>
        <pc:sldMkLst>
          <pc:docMk/>
          <pc:sldMk cId="280305658" sldId="478"/>
        </pc:sldMkLst>
        <pc:spChg chg="mod">
          <ac:chgData name="Johannes Hangl" userId="09795f51b852318c" providerId="LiveId" clId="{2E03160D-AA35-4E48-AE70-2FB6298EB04A}" dt="2024-05-11T05:17:37.205" v="0"/>
          <ac:spMkLst>
            <pc:docMk/>
            <pc:sldMk cId="280305658" sldId="478"/>
            <ac:spMk id="3" creationId="{00000000-0000-0000-0000-000000000000}"/>
          </ac:spMkLst>
        </pc:spChg>
      </pc:sldChg>
      <pc:sldChg chg="modSp del">
        <pc:chgData name="Johannes Hangl" userId="09795f51b852318c" providerId="LiveId" clId="{2E03160D-AA35-4E48-AE70-2FB6298EB04A}" dt="2024-05-21T14:02:22.875" v="1499" actId="47"/>
        <pc:sldMkLst>
          <pc:docMk/>
          <pc:sldMk cId="107768553" sldId="479"/>
        </pc:sldMkLst>
        <pc:spChg chg="mod">
          <ac:chgData name="Johannes Hangl" userId="09795f51b852318c" providerId="LiveId" clId="{2E03160D-AA35-4E48-AE70-2FB6298EB04A}" dt="2024-05-21T08:00:40.815" v="952"/>
          <ac:spMkLst>
            <pc:docMk/>
            <pc:sldMk cId="107768553" sldId="479"/>
            <ac:spMk id="2" creationId="{BAFE6D0F-1DB2-46F1-BF19-E8801EF55F34}"/>
          </ac:spMkLst>
        </pc:spChg>
        <pc:spChg chg="mod">
          <ac:chgData name="Johannes Hangl" userId="09795f51b852318c" providerId="LiveId" clId="{2E03160D-AA35-4E48-AE70-2FB6298EB04A}" dt="2024-05-11T05:17:37.205" v="0"/>
          <ac:spMkLst>
            <pc:docMk/>
            <pc:sldMk cId="107768553" sldId="479"/>
            <ac:spMk id="3" creationId="{1A2F9B36-2ACB-483C-B622-AEB47B82B273}"/>
          </ac:spMkLst>
        </pc:spChg>
        <pc:spChg chg="mod">
          <ac:chgData name="Johannes Hangl" userId="09795f51b852318c" providerId="LiveId" clId="{2E03160D-AA35-4E48-AE70-2FB6298EB04A}" dt="2024-05-21T08:00:40.815" v="952"/>
          <ac:spMkLst>
            <pc:docMk/>
            <pc:sldMk cId="107768553" sldId="479"/>
            <ac:spMk id="11" creationId="{0DF5138F-9BAB-00A4-6ECF-80AA6999ECDB}"/>
          </ac:spMkLst>
        </pc:spChg>
      </pc:sldChg>
      <pc:sldChg chg="modSp del">
        <pc:chgData name="Johannes Hangl" userId="09795f51b852318c" providerId="LiveId" clId="{2E03160D-AA35-4E48-AE70-2FB6298EB04A}" dt="2024-05-21T14:02:22.875" v="1499" actId="47"/>
        <pc:sldMkLst>
          <pc:docMk/>
          <pc:sldMk cId="2431771851" sldId="481"/>
        </pc:sldMkLst>
        <pc:spChg chg="mod">
          <ac:chgData name="Johannes Hangl" userId="09795f51b852318c" providerId="LiveId" clId="{2E03160D-AA35-4E48-AE70-2FB6298EB04A}" dt="2024-05-11T05:17:37.205" v="0"/>
          <ac:spMkLst>
            <pc:docMk/>
            <pc:sldMk cId="2431771851" sldId="481"/>
            <ac:spMk id="3" creationId="{D24C34BE-0563-4160-9A40-0A485FDEDB5B}"/>
          </ac:spMkLst>
        </pc:spChg>
        <pc:spChg chg="mod">
          <ac:chgData name="Johannes Hangl" userId="09795f51b852318c" providerId="LiveId" clId="{2E03160D-AA35-4E48-AE70-2FB6298EB04A}" dt="2024-05-21T08:00:40.815" v="952"/>
          <ac:spMkLst>
            <pc:docMk/>
            <pc:sldMk cId="2431771851" sldId="481"/>
            <ac:spMk id="6" creationId="{6071439B-5BBB-4B05-85E5-82A5FD2BEFEF}"/>
          </ac:spMkLst>
        </pc:spChg>
      </pc:sldChg>
      <pc:sldChg chg="modSp del">
        <pc:chgData name="Johannes Hangl" userId="09795f51b852318c" providerId="LiveId" clId="{2E03160D-AA35-4E48-AE70-2FB6298EB04A}" dt="2024-05-21T14:02:22.875" v="1499" actId="47"/>
        <pc:sldMkLst>
          <pc:docMk/>
          <pc:sldMk cId="3705166972" sldId="482"/>
        </pc:sldMkLst>
        <pc:spChg chg="mod">
          <ac:chgData name="Johannes Hangl" userId="09795f51b852318c" providerId="LiveId" clId="{2E03160D-AA35-4E48-AE70-2FB6298EB04A}" dt="2024-05-21T08:00:40.815" v="952"/>
          <ac:spMkLst>
            <pc:docMk/>
            <pc:sldMk cId="3705166972" sldId="482"/>
            <ac:spMk id="3" creationId="{00000000-0000-0000-0000-000000000000}"/>
          </ac:spMkLst>
        </pc:spChg>
      </pc:sldChg>
      <pc:sldChg chg="modSp del">
        <pc:chgData name="Johannes Hangl" userId="09795f51b852318c" providerId="LiveId" clId="{2E03160D-AA35-4E48-AE70-2FB6298EB04A}" dt="2024-05-21T14:02:54.666" v="1508" actId="47"/>
        <pc:sldMkLst>
          <pc:docMk/>
          <pc:sldMk cId="3586202673" sldId="497"/>
        </pc:sldMkLst>
        <pc:spChg chg="mod">
          <ac:chgData name="Johannes Hangl" userId="09795f51b852318c" providerId="LiveId" clId="{2E03160D-AA35-4E48-AE70-2FB6298EB04A}" dt="2024-05-21T08:00:40.815" v="952"/>
          <ac:spMkLst>
            <pc:docMk/>
            <pc:sldMk cId="3586202673" sldId="497"/>
            <ac:spMk id="5" creationId="{B779CDCC-B689-EB27-5B78-6F634F474786}"/>
          </ac:spMkLst>
        </pc:spChg>
        <pc:spChg chg="mod">
          <ac:chgData name="Johannes Hangl" userId="09795f51b852318c" providerId="LiveId" clId="{2E03160D-AA35-4E48-AE70-2FB6298EB04A}" dt="2024-05-21T08:00:40.815" v="952"/>
          <ac:spMkLst>
            <pc:docMk/>
            <pc:sldMk cId="3586202673" sldId="497"/>
            <ac:spMk id="19458" creationId="{00000000-0000-0000-0000-000000000000}"/>
          </ac:spMkLst>
        </pc:spChg>
        <pc:spChg chg="mod">
          <ac:chgData name="Johannes Hangl" userId="09795f51b852318c" providerId="LiveId" clId="{2E03160D-AA35-4E48-AE70-2FB6298EB04A}" dt="2024-05-21T08:00:40.815" v="952"/>
          <ac:spMkLst>
            <pc:docMk/>
            <pc:sldMk cId="3586202673" sldId="497"/>
            <ac:spMk id="42053" creationId="{00000000-0000-0000-0000-000000000000}"/>
          </ac:spMkLst>
        </pc:spChg>
      </pc:sldChg>
      <pc:sldChg chg="modSp del">
        <pc:chgData name="Johannes Hangl" userId="09795f51b852318c" providerId="LiveId" clId="{2E03160D-AA35-4E48-AE70-2FB6298EB04A}" dt="2024-05-21T14:01:17.768" v="1492" actId="47"/>
        <pc:sldMkLst>
          <pc:docMk/>
          <pc:sldMk cId="750573403" sldId="517"/>
        </pc:sldMkLst>
        <pc:spChg chg="mod">
          <ac:chgData name="Johannes Hangl" userId="09795f51b852318c" providerId="LiveId" clId="{2E03160D-AA35-4E48-AE70-2FB6298EB04A}" dt="2024-05-11T05:17:37.205" v="0"/>
          <ac:spMkLst>
            <pc:docMk/>
            <pc:sldMk cId="750573403" sldId="517"/>
            <ac:spMk id="3" creationId="{24B9A2E6-B347-4857-9279-5233B978A125}"/>
          </ac:spMkLst>
        </pc:spChg>
      </pc:sldChg>
      <pc:sldChg chg="modSp del">
        <pc:chgData name="Johannes Hangl" userId="09795f51b852318c" providerId="LiveId" clId="{2E03160D-AA35-4E48-AE70-2FB6298EB04A}" dt="2024-05-21T14:01:17.768" v="1492" actId="47"/>
        <pc:sldMkLst>
          <pc:docMk/>
          <pc:sldMk cId="2401330014" sldId="522"/>
        </pc:sldMkLst>
        <pc:spChg chg="mod">
          <ac:chgData name="Johannes Hangl" userId="09795f51b852318c" providerId="LiveId" clId="{2E03160D-AA35-4E48-AE70-2FB6298EB04A}" dt="2024-05-11T05:17:37.205" v="0"/>
          <ac:spMkLst>
            <pc:docMk/>
            <pc:sldMk cId="2401330014" sldId="522"/>
            <ac:spMk id="3" creationId="{24B9A2E6-B347-4857-9279-5233B978A125}"/>
          </ac:spMkLst>
        </pc:spChg>
      </pc:sldChg>
      <pc:sldChg chg="modSp del">
        <pc:chgData name="Johannes Hangl" userId="09795f51b852318c" providerId="LiveId" clId="{2E03160D-AA35-4E48-AE70-2FB6298EB04A}" dt="2024-05-21T14:01:17.768" v="1492" actId="47"/>
        <pc:sldMkLst>
          <pc:docMk/>
          <pc:sldMk cId="650837385" sldId="537"/>
        </pc:sldMkLst>
        <pc:spChg chg="mod">
          <ac:chgData name="Johannes Hangl" userId="09795f51b852318c" providerId="LiveId" clId="{2E03160D-AA35-4E48-AE70-2FB6298EB04A}" dt="2024-05-11T05:17:37.205" v="0"/>
          <ac:spMkLst>
            <pc:docMk/>
            <pc:sldMk cId="650837385" sldId="537"/>
            <ac:spMk id="3" creationId="{0E42570C-D7DC-4ABE-A6B6-D44EC6CA6FBB}"/>
          </ac:spMkLst>
        </pc:spChg>
      </pc:sldChg>
      <pc:sldChg chg="modSp del">
        <pc:chgData name="Johannes Hangl" userId="09795f51b852318c" providerId="LiveId" clId="{2E03160D-AA35-4E48-AE70-2FB6298EB04A}" dt="2024-05-21T14:01:17.768" v="1492" actId="47"/>
        <pc:sldMkLst>
          <pc:docMk/>
          <pc:sldMk cId="1023627559" sldId="538"/>
        </pc:sldMkLst>
        <pc:spChg chg="mod">
          <ac:chgData name="Johannes Hangl" userId="09795f51b852318c" providerId="LiveId" clId="{2E03160D-AA35-4E48-AE70-2FB6298EB04A}" dt="2024-05-11T05:17:37.205" v="0"/>
          <ac:spMkLst>
            <pc:docMk/>
            <pc:sldMk cId="1023627559" sldId="538"/>
            <ac:spMk id="3" creationId="{24B9A2E6-B347-4857-9279-5233B978A125}"/>
          </ac:spMkLst>
        </pc:spChg>
      </pc:sldChg>
      <pc:sldChg chg="modSp del">
        <pc:chgData name="Johannes Hangl" userId="09795f51b852318c" providerId="LiveId" clId="{2E03160D-AA35-4E48-AE70-2FB6298EB04A}" dt="2024-05-21T14:02:05.878" v="1494" actId="47"/>
        <pc:sldMkLst>
          <pc:docMk/>
          <pc:sldMk cId="171466208" sldId="542"/>
        </pc:sldMkLst>
        <pc:spChg chg="mod">
          <ac:chgData name="Johannes Hangl" userId="09795f51b852318c" providerId="LiveId" clId="{2E03160D-AA35-4E48-AE70-2FB6298EB04A}" dt="2024-05-11T05:17:37.205" v="0"/>
          <ac:spMkLst>
            <pc:docMk/>
            <pc:sldMk cId="171466208" sldId="542"/>
            <ac:spMk id="2" creationId="{00000000-0000-0000-0000-000000000000}"/>
          </ac:spMkLst>
        </pc:spChg>
        <pc:spChg chg="mod">
          <ac:chgData name="Johannes Hangl" userId="09795f51b852318c" providerId="LiveId" clId="{2E03160D-AA35-4E48-AE70-2FB6298EB04A}" dt="2024-05-21T08:00:40.815" v="952"/>
          <ac:spMkLst>
            <pc:docMk/>
            <pc:sldMk cId="171466208" sldId="542"/>
            <ac:spMk id="3" creationId="{00000000-0000-0000-0000-000000000000}"/>
          </ac:spMkLst>
        </pc:spChg>
        <pc:graphicFrameChg chg="mod">
          <ac:chgData name="Johannes Hangl" userId="09795f51b852318c" providerId="LiveId" clId="{2E03160D-AA35-4E48-AE70-2FB6298EB04A}" dt="2024-05-21T13:24:41.613" v="1015"/>
          <ac:graphicFrameMkLst>
            <pc:docMk/>
            <pc:sldMk cId="171466208" sldId="542"/>
            <ac:graphicFrameMk id="10" creationId="{E631C433-65E5-274F-A7CB-BAAE7C8F8A36}"/>
          </ac:graphicFrameMkLst>
        </pc:graphicFrameChg>
      </pc:sldChg>
      <pc:sldChg chg="modSp del">
        <pc:chgData name="Johannes Hangl" userId="09795f51b852318c" providerId="LiveId" clId="{2E03160D-AA35-4E48-AE70-2FB6298EB04A}" dt="2024-05-21T14:02:05.878" v="1494" actId="47"/>
        <pc:sldMkLst>
          <pc:docMk/>
          <pc:sldMk cId="1827517684" sldId="543"/>
        </pc:sldMkLst>
        <pc:spChg chg="mod">
          <ac:chgData name="Johannes Hangl" userId="09795f51b852318c" providerId="LiveId" clId="{2E03160D-AA35-4E48-AE70-2FB6298EB04A}" dt="2024-05-11T05:17:37.205" v="0"/>
          <ac:spMkLst>
            <pc:docMk/>
            <pc:sldMk cId="1827517684" sldId="543"/>
            <ac:spMk id="2" creationId="{00000000-0000-0000-0000-000000000000}"/>
          </ac:spMkLst>
        </pc:spChg>
        <pc:spChg chg="mod">
          <ac:chgData name="Johannes Hangl" userId="09795f51b852318c" providerId="LiveId" clId="{2E03160D-AA35-4E48-AE70-2FB6298EB04A}" dt="2024-05-11T05:17:37.205" v="0"/>
          <ac:spMkLst>
            <pc:docMk/>
            <pc:sldMk cId="1827517684" sldId="543"/>
            <ac:spMk id="3" creationId="{00000000-0000-0000-0000-000000000000}"/>
          </ac:spMkLst>
        </pc:spChg>
        <pc:graphicFrameChg chg="mod">
          <ac:chgData name="Johannes Hangl" userId="09795f51b852318c" providerId="LiveId" clId="{2E03160D-AA35-4E48-AE70-2FB6298EB04A}" dt="2024-05-21T08:00:40.815" v="952"/>
          <ac:graphicFrameMkLst>
            <pc:docMk/>
            <pc:sldMk cId="1827517684" sldId="543"/>
            <ac:graphicFrameMk id="5" creationId="{E631C433-65E5-274F-A7CB-BAAE7C8F8A36}"/>
          </ac:graphicFrameMkLst>
        </pc:graphicFrameChg>
      </pc:sldChg>
      <pc:sldChg chg="modSp del">
        <pc:chgData name="Johannes Hangl" userId="09795f51b852318c" providerId="LiveId" clId="{2E03160D-AA35-4E48-AE70-2FB6298EB04A}" dt="2024-05-21T14:01:17.768" v="1492" actId="47"/>
        <pc:sldMkLst>
          <pc:docMk/>
          <pc:sldMk cId="2269787194" sldId="547"/>
        </pc:sldMkLst>
        <pc:spChg chg="mod">
          <ac:chgData name="Johannes Hangl" userId="09795f51b852318c" providerId="LiveId" clId="{2E03160D-AA35-4E48-AE70-2FB6298EB04A}" dt="2024-05-11T05:17:37.205" v="0"/>
          <ac:spMkLst>
            <pc:docMk/>
            <pc:sldMk cId="2269787194" sldId="547"/>
            <ac:spMk id="3" creationId="{24B9A2E6-B347-4857-9279-5233B978A125}"/>
          </ac:spMkLst>
        </pc:spChg>
      </pc:sldChg>
      <pc:sldChg chg="modSp del">
        <pc:chgData name="Johannes Hangl" userId="09795f51b852318c" providerId="LiveId" clId="{2E03160D-AA35-4E48-AE70-2FB6298EB04A}" dt="2024-05-21T14:01:17.768" v="1492" actId="47"/>
        <pc:sldMkLst>
          <pc:docMk/>
          <pc:sldMk cId="3444819913" sldId="548"/>
        </pc:sldMkLst>
        <pc:spChg chg="mod">
          <ac:chgData name="Johannes Hangl" userId="09795f51b852318c" providerId="LiveId" clId="{2E03160D-AA35-4E48-AE70-2FB6298EB04A}" dt="2024-05-11T05:17:37.205" v="0"/>
          <ac:spMkLst>
            <pc:docMk/>
            <pc:sldMk cId="3444819913" sldId="548"/>
            <ac:spMk id="3" creationId="{24B9A2E6-B347-4857-9279-5233B978A125}"/>
          </ac:spMkLst>
        </pc:spChg>
      </pc:sldChg>
      <pc:sldChg chg="modSp del">
        <pc:chgData name="Johannes Hangl" userId="09795f51b852318c" providerId="LiveId" clId="{2E03160D-AA35-4E48-AE70-2FB6298EB04A}" dt="2024-05-21T14:01:17.768" v="1492" actId="47"/>
        <pc:sldMkLst>
          <pc:docMk/>
          <pc:sldMk cId="2207414909" sldId="549"/>
        </pc:sldMkLst>
        <pc:spChg chg="mod">
          <ac:chgData name="Johannes Hangl" userId="09795f51b852318c" providerId="LiveId" clId="{2E03160D-AA35-4E48-AE70-2FB6298EB04A}" dt="2024-05-11T05:17:37.205" v="0"/>
          <ac:spMkLst>
            <pc:docMk/>
            <pc:sldMk cId="2207414909" sldId="549"/>
            <ac:spMk id="3" creationId="{24B9A2E6-B347-4857-9279-5233B978A125}"/>
          </ac:spMkLst>
        </pc:spChg>
      </pc:sldChg>
      <pc:sldChg chg="modSp del">
        <pc:chgData name="Johannes Hangl" userId="09795f51b852318c" providerId="LiveId" clId="{2E03160D-AA35-4E48-AE70-2FB6298EB04A}" dt="2024-05-21T14:01:17.768" v="1492" actId="47"/>
        <pc:sldMkLst>
          <pc:docMk/>
          <pc:sldMk cId="1253382365" sldId="550"/>
        </pc:sldMkLst>
        <pc:spChg chg="mod">
          <ac:chgData name="Johannes Hangl" userId="09795f51b852318c" providerId="LiveId" clId="{2E03160D-AA35-4E48-AE70-2FB6298EB04A}" dt="2024-05-11T05:17:37.205" v="0"/>
          <ac:spMkLst>
            <pc:docMk/>
            <pc:sldMk cId="1253382365" sldId="550"/>
            <ac:spMk id="3" creationId="{24B9A2E6-B347-4857-9279-5233B978A125}"/>
          </ac:spMkLst>
        </pc:spChg>
      </pc:sldChg>
      <pc:sldChg chg="modSp del">
        <pc:chgData name="Johannes Hangl" userId="09795f51b852318c" providerId="LiveId" clId="{2E03160D-AA35-4E48-AE70-2FB6298EB04A}" dt="2024-05-21T14:01:17.768" v="1492" actId="47"/>
        <pc:sldMkLst>
          <pc:docMk/>
          <pc:sldMk cId="1584330446" sldId="551"/>
        </pc:sldMkLst>
        <pc:spChg chg="mod">
          <ac:chgData name="Johannes Hangl" userId="09795f51b852318c" providerId="LiveId" clId="{2E03160D-AA35-4E48-AE70-2FB6298EB04A}" dt="2024-05-11T05:17:37.205" v="0"/>
          <ac:spMkLst>
            <pc:docMk/>
            <pc:sldMk cId="1584330446" sldId="551"/>
            <ac:spMk id="14" creationId="{0E0A5B09-2473-4D17-A980-5C758759AA77}"/>
          </ac:spMkLst>
        </pc:spChg>
      </pc:sldChg>
      <pc:sldChg chg="modSp del">
        <pc:chgData name="Johannes Hangl" userId="09795f51b852318c" providerId="LiveId" clId="{2E03160D-AA35-4E48-AE70-2FB6298EB04A}" dt="2024-05-21T14:00:35.952" v="1491" actId="47"/>
        <pc:sldMkLst>
          <pc:docMk/>
          <pc:sldMk cId="3740517964" sldId="568"/>
        </pc:sldMkLst>
        <pc:spChg chg="mod">
          <ac:chgData name="Johannes Hangl" userId="09795f51b852318c" providerId="LiveId" clId="{2E03160D-AA35-4E48-AE70-2FB6298EB04A}" dt="2024-05-11T05:17:37.205" v="0"/>
          <ac:spMkLst>
            <pc:docMk/>
            <pc:sldMk cId="3740517964" sldId="568"/>
            <ac:spMk id="2" creationId="{3A47CF67-7CC5-4038-8BC2-1C43986980BF}"/>
          </ac:spMkLst>
        </pc:spChg>
      </pc:sldChg>
      <pc:sldChg chg="modSp del">
        <pc:chgData name="Johannes Hangl" userId="09795f51b852318c" providerId="LiveId" clId="{2E03160D-AA35-4E48-AE70-2FB6298EB04A}" dt="2024-05-21T14:00:35.952" v="1491" actId="47"/>
        <pc:sldMkLst>
          <pc:docMk/>
          <pc:sldMk cId="2201568934" sldId="573"/>
        </pc:sldMkLst>
        <pc:spChg chg="mod">
          <ac:chgData name="Johannes Hangl" userId="09795f51b852318c" providerId="LiveId" clId="{2E03160D-AA35-4E48-AE70-2FB6298EB04A}" dt="2024-05-11T05:17:37.205" v="0"/>
          <ac:spMkLst>
            <pc:docMk/>
            <pc:sldMk cId="2201568934" sldId="573"/>
            <ac:spMk id="10" creationId="{30424AE7-7049-1227-132C-AD9383C0404C}"/>
          </ac:spMkLst>
        </pc:spChg>
      </pc:sldChg>
      <pc:sldChg chg="modSp del">
        <pc:chgData name="Johannes Hangl" userId="09795f51b852318c" providerId="LiveId" clId="{2E03160D-AA35-4E48-AE70-2FB6298EB04A}" dt="2024-05-21T14:00:35.952" v="1491" actId="47"/>
        <pc:sldMkLst>
          <pc:docMk/>
          <pc:sldMk cId="4645260" sldId="574"/>
        </pc:sldMkLst>
        <pc:spChg chg="mod">
          <ac:chgData name="Johannes Hangl" userId="09795f51b852318c" providerId="LiveId" clId="{2E03160D-AA35-4E48-AE70-2FB6298EB04A}" dt="2024-05-11T05:17:37.205" v="0"/>
          <ac:spMkLst>
            <pc:docMk/>
            <pc:sldMk cId="4645260" sldId="574"/>
            <ac:spMk id="5" creationId="{E1DA542B-4A3B-2650-4A84-E4E051815BF4}"/>
          </ac:spMkLst>
        </pc:spChg>
      </pc:sldChg>
      <pc:sldChg chg="modSp del">
        <pc:chgData name="Johannes Hangl" userId="09795f51b852318c" providerId="LiveId" clId="{2E03160D-AA35-4E48-AE70-2FB6298EB04A}" dt="2024-05-21T14:00:35.952" v="1491" actId="47"/>
        <pc:sldMkLst>
          <pc:docMk/>
          <pc:sldMk cId="2668977254" sldId="578"/>
        </pc:sldMkLst>
        <pc:spChg chg="mod">
          <ac:chgData name="Johannes Hangl" userId="09795f51b852318c" providerId="LiveId" clId="{2E03160D-AA35-4E48-AE70-2FB6298EB04A}" dt="2024-05-11T05:17:37.205" v="0"/>
          <ac:spMkLst>
            <pc:docMk/>
            <pc:sldMk cId="2668977254" sldId="578"/>
            <ac:spMk id="2" creationId="{F18C7A7E-75DE-15DA-A750-388AE6E5275B}"/>
          </ac:spMkLst>
        </pc:spChg>
      </pc:sldChg>
      <pc:sldChg chg="modSp del">
        <pc:chgData name="Johannes Hangl" userId="09795f51b852318c" providerId="LiveId" clId="{2E03160D-AA35-4E48-AE70-2FB6298EB04A}" dt="2024-05-21T14:00:35.952" v="1491" actId="47"/>
        <pc:sldMkLst>
          <pc:docMk/>
          <pc:sldMk cId="227785118" sldId="581"/>
        </pc:sldMkLst>
        <pc:spChg chg="mod">
          <ac:chgData name="Johannes Hangl" userId="09795f51b852318c" providerId="LiveId" clId="{2E03160D-AA35-4E48-AE70-2FB6298EB04A}" dt="2024-05-11T05:17:37.205" v="0"/>
          <ac:spMkLst>
            <pc:docMk/>
            <pc:sldMk cId="227785118" sldId="581"/>
            <ac:spMk id="2" creationId="{50D6E074-294A-9735-C8D4-72F0FF28F5A6}"/>
          </ac:spMkLst>
        </pc:spChg>
      </pc:sldChg>
      <pc:sldChg chg="modSp del">
        <pc:chgData name="Johannes Hangl" userId="09795f51b852318c" providerId="LiveId" clId="{2E03160D-AA35-4E48-AE70-2FB6298EB04A}" dt="2024-05-21T14:00:35.952" v="1491" actId="47"/>
        <pc:sldMkLst>
          <pc:docMk/>
          <pc:sldMk cId="3215775406" sldId="582"/>
        </pc:sldMkLst>
        <pc:spChg chg="mod">
          <ac:chgData name="Johannes Hangl" userId="09795f51b852318c" providerId="LiveId" clId="{2E03160D-AA35-4E48-AE70-2FB6298EB04A}" dt="2024-05-11T05:17:37.205" v="0"/>
          <ac:spMkLst>
            <pc:docMk/>
            <pc:sldMk cId="3215775406" sldId="582"/>
            <ac:spMk id="2" creationId="{BE695EBE-4E9F-3536-2057-BA76AD80B4EB}"/>
          </ac:spMkLst>
        </pc:spChg>
      </pc:sldChg>
      <pc:sldChg chg="modSp del">
        <pc:chgData name="Johannes Hangl" userId="09795f51b852318c" providerId="LiveId" clId="{2E03160D-AA35-4E48-AE70-2FB6298EB04A}" dt="2024-05-21T14:00:35.952" v="1491" actId="47"/>
        <pc:sldMkLst>
          <pc:docMk/>
          <pc:sldMk cId="2559104681" sldId="583"/>
        </pc:sldMkLst>
        <pc:spChg chg="mod">
          <ac:chgData name="Johannes Hangl" userId="09795f51b852318c" providerId="LiveId" clId="{2E03160D-AA35-4E48-AE70-2FB6298EB04A}" dt="2024-05-11T05:17:37.205" v="0"/>
          <ac:spMkLst>
            <pc:docMk/>
            <pc:sldMk cId="2559104681" sldId="583"/>
            <ac:spMk id="2" creationId="{B2A7E75B-6FAE-0CDD-8DB5-AA6B138F0CCE}"/>
          </ac:spMkLst>
        </pc:spChg>
      </pc:sldChg>
      <pc:sldChg chg="modSp del">
        <pc:chgData name="Johannes Hangl" userId="09795f51b852318c" providerId="LiveId" clId="{2E03160D-AA35-4E48-AE70-2FB6298EB04A}" dt="2024-05-21T14:00:35.952" v="1491" actId="47"/>
        <pc:sldMkLst>
          <pc:docMk/>
          <pc:sldMk cId="3229384457" sldId="584"/>
        </pc:sldMkLst>
        <pc:spChg chg="mod">
          <ac:chgData name="Johannes Hangl" userId="09795f51b852318c" providerId="LiveId" clId="{2E03160D-AA35-4E48-AE70-2FB6298EB04A}" dt="2024-05-11T05:17:37.205" v="0"/>
          <ac:spMkLst>
            <pc:docMk/>
            <pc:sldMk cId="3229384457" sldId="584"/>
            <ac:spMk id="2" creationId="{E9D8E03F-D782-5A60-E904-D7373D1B5CC0}"/>
          </ac:spMkLst>
        </pc:spChg>
      </pc:sldChg>
      <pc:sldChg chg="modSp del">
        <pc:chgData name="Johannes Hangl" userId="09795f51b852318c" providerId="LiveId" clId="{2E03160D-AA35-4E48-AE70-2FB6298EB04A}" dt="2024-05-21T14:00:35.952" v="1491" actId="47"/>
        <pc:sldMkLst>
          <pc:docMk/>
          <pc:sldMk cId="2052200263" sldId="585"/>
        </pc:sldMkLst>
        <pc:spChg chg="mod">
          <ac:chgData name="Johannes Hangl" userId="09795f51b852318c" providerId="LiveId" clId="{2E03160D-AA35-4E48-AE70-2FB6298EB04A}" dt="2024-05-11T05:17:37.205" v="0"/>
          <ac:spMkLst>
            <pc:docMk/>
            <pc:sldMk cId="2052200263" sldId="585"/>
            <ac:spMk id="2" creationId="{B003FE02-418F-A0E5-37F5-DF2857727CF3}"/>
          </ac:spMkLst>
        </pc:spChg>
      </pc:sldChg>
      <pc:sldChg chg="modSp del">
        <pc:chgData name="Johannes Hangl" userId="09795f51b852318c" providerId="LiveId" clId="{2E03160D-AA35-4E48-AE70-2FB6298EB04A}" dt="2024-05-21T14:01:17.768" v="1492" actId="47"/>
        <pc:sldMkLst>
          <pc:docMk/>
          <pc:sldMk cId="301318162" sldId="911"/>
        </pc:sldMkLst>
        <pc:spChg chg="mod">
          <ac:chgData name="Johannes Hangl" userId="09795f51b852318c" providerId="LiveId" clId="{2E03160D-AA35-4E48-AE70-2FB6298EB04A}" dt="2024-05-11T05:17:37.205" v="0"/>
          <ac:spMkLst>
            <pc:docMk/>
            <pc:sldMk cId="301318162" sldId="911"/>
            <ac:spMk id="3" creationId="{0E42570C-D7DC-4ABE-A6B6-D44EC6CA6FBB}"/>
          </ac:spMkLst>
        </pc:spChg>
      </pc:sldChg>
      <pc:sldChg chg="del">
        <pc:chgData name="Johannes Hangl" userId="09795f51b852318c" providerId="LiveId" clId="{2E03160D-AA35-4E48-AE70-2FB6298EB04A}" dt="2024-05-21T13:59:54.460" v="1469" actId="47"/>
        <pc:sldMkLst>
          <pc:docMk/>
          <pc:sldMk cId="3788153889" sldId="954"/>
        </pc:sldMkLst>
      </pc:sldChg>
      <pc:sldChg chg="modSp del">
        <pc:chgData name="Johannes Hangl" userId="09795f51b852318c" providerId="LiveId" clId="{2E03160D-AA35-4E48-AE70-2FB6298EB04A}" dt="2024-05-21T14:00:32.215" v="1490" actId="47"/>
        <pc:sldMkLst>
          <pc:docMk/>
          <pc:sldMk cId="1764216018" sldId="1553"/>
        </pc:sldMkLst>
        <pc:spChg chg="mod">
          <ac:chgData name="Johannes Hangl" userId="09795f51b852318c" providerId="LiveId" clId="{2E03160D-AA35-4E48-AE70-2FB6298EB04A}" dt="2024-05-11T05:17:37.205" v="0"/>
          <ac:spMkLst>
            <pc:docMk/>
            <pc:sldMk cId="1764216018" sldId="1553"/>
            <ac:spMk id="3" creationId="{E876868A-5349-DFA7-89F3-58F5DEF9EDAD}"/>
          </ac:spMkLst>
        </pc:spChg>
      </pc:sldChg>
      <pc:sldChg chg="modSp">
        <pc:chgData name="Johannes Hangl" userId="09795f51b852318c" providerId="LiveId" clId="{2E03160D-AA35-4E48-AE70-2FB6298EB04A}" dt="2024-05-11T05:17:37.205" v="0"/>
        <pc:sldMkLst>
          <pc:docMk/>
          <pc:sldMk cId="3936398421" sldId="1751"/>
        </pc:sldMkLst>
        <pc:spChg chg="mod">
          <ac:chgData name="Johannes Hangl" userId="09795f51b852318c" providerId="LiveId" clId="{2E03160D-AA35-4E48-AE70-2FB6298EB04A}" dt="2024-05-11T05:17:37.205" v="0"/>
          <ac:spMkLst>
            <pc:docMk/>
            <pc:sldMk cId="3936398421" sldId="1751"/>
            <ac:spMk id="2" creationId="{3106F9BE-195A-1345-84AD-20CAB014DFB7}"/>
          </ac:spMkLst>
        </pc:spChg>
        <pc:spChg chg="mod">
          <ac:chgData name="Johannes Hangl" userId="09795f51b852318c" providerId="LiveId" clId="{2E03160D-AA35-4E48-AE70-2FB6298EB04A}" dt="2024-05-11T05:17:37.205" v="0"/>
          <ac:spMkLst>
            <pc:docMk/>
            <pc:sldMk cId="3936398421" sldId="1751"/>
            <ac:spMk id="3" creationId="{9ADDEEDF-B5D8-98B8-0AC6-4A969ABADA99}"/>
          </ac:spMkLst>
        </pc:spChg>
      </pc:sldChg>
      <pc:sldChg chg="modSp del">
        <pc:chgData name="Johannes Hangl" userId="09795f51b852318c" providerId="LiveId" clId="{2E03160D-AA35-4E48-AE70-2FB6298EB04A}" dt="2024-05-21T14:00:32.215" v="1490" actId="47"/>
        <pc:sldMkLst>
          <pc:docMk/>
          <pc:sldMk cId="2011027035" sldId="1867"/>
        </pc:sldMkLst>
        <pc:spChg chg="mod">
          <ac:chgData name="Johannes Hangl" userId="09795f51b852318c" providerId="LiveId" clId="{2E03160D-AA35-4E48-AE70-2FB6298EB04A}" dt="2024-05-11T05:17:37.205" v="0"/>
          <ac:spMkLst>
            <pc:docMk/>
            <pc:sldMk cId="2011027035" sldId="1867"/>
            <ac:spMk id="3" creationId="{D8DBC5E3-165F-2CE8-143D-198A085A2698}"/>
          </ac:spMkLst>
        </pc:spChg>
      </pc:sldChg>
      <pc:sldChg chg="modSp del">
        <pc:chgData name="Johannes Hangl" userId="09795f51b852318c" providerId="LiveId" clId="{2E03160D-AA35-4E48-AE70-2FB6298EB04A}" dt="2024-05-21T13:58:04.829" v="1437" actId="47"/>
        <pc:sldMkLst>
          <pc:docMk/>
          <pc:sldMk cId="4018423214" sldId="1917"/>
        </pc:sldMkLst>
        <pc:spChg chg="mod">
          <ac:chgData name="Johannes Hangl" userId="09795f51b852318c" providerId="LiveId" clId="{2E03160D-AA35-4E48-AE70-2FB6298EB04A}" dt="2024-05-11T05:17:37.205" v="0"/>
          <ac:spMkLst>
            <pc:docMk/>
            <pc:sldMk cId="4018423214" sldId="1917"/>
            <ac:spMk id="4" creationId="{C386E6A3-673D-4D3B-88ED-DE352F801054}"/>
          </ac:spMkLst>
        </pc:spChg>
        <pc:picChg chg="mod">
          <ac:chgData name="Johannes Hangl" userId="09795f51b852318c" providerId="LiveId" clId="{2E03160D-AA35-4E48-AE70-2FB6298EB04A}" dt="2024-05-11T05:17:37.205" v="0"/>
          <ac:picMkLst>
            <pc:docMk/>
            <pc:sldMk cId="4018423214" sldId="1917"/>
            <ac:picMk id="10" creationId="{10005411-F5DC-7960-F29E-B4D1AC19BCB2}"/>
          </ac:picMkLst>
        </pc:picChg>
      </pc:sldChg>
      <pc:sldChg chg="modSp del">
        <pc:chgData name="Johannes Hangl" userId="09795f51b852318c" providerId="LiveId" clId="{2E03160D-AA35-4E48-AE70-2FB6298EB04A}" dt="2024-05-21T13:58:04.829" v="1437" actId="47"/>
        <pc:sldMkLst>
          <pc:docMk/>
          <pc:sldMk cId="262872108" sldId="1921"/>
        </pc:sldMkLst>
        <pc:spChg chg="mod">
          <ac:chgData name="Johannes Hangl" userId="09795f51b852318c" providerId="LiveId" clId="{2E03160D-AA35-4E48-AE70-2FB6298EB04A}" dt="2024-05-11T05:17:37.205" v="0"/>
          <ac:spMkLst>
            <pc:docMk/>
            <pc:sldMk cId="262872108" sldId="1921"/>
            <ac:spMk id="2" creationId="{EFA471A2-C6C1-26C2-7EF4-E5C09A2B25E5}"/>
          </ac:spMkLst>
        </pc:spChg>
        <pc:spChg chg="mod">
          <ac:chgData name="Johannes Hangl" userId="09795f51b852318c" providerId="LiveId" clId="{2E03160D-AA35-4E48-AE70-2FB6298EB04A}" dt="2024-05-11T05:17:37.205" v="0"/>
          <ac:spMkLst>
            <pc:docMk/>
            <pc:sldMk cId="262872108" sldId="1921"/>
            <ac:spMk id="3" creationId="{E1C5EF87-A342-4558-AEC2-D7465799C7F1}"/>
          </ac:spMkLst>
        </pc:spChg>
        <pc:spChg chg="mod">
          <ac:chgData name="Johannes Hangl" userId="09795f51b852318c" providerId="LiveId" clId="{2E03160D-AA35-4E48-AE70-2FB6298EB04A}" dt="2024-05-11T05:17:37.205" v="0"/>
          <ac:spMkLst>
            <pc:docMk/>
            <pc:sldMk cId="262872108" sldId="1921"/>
            <ac:spMk id="4" creationId="{77142FE0-53EE-4A1D-9653-518EC9183847}"/>
          </ac:spMkLst>
        </pc:spChg>
        <pc:picChg chg="mod">
          <ac:chgData name="Johannes Hangl" userId="09795f51b852318c" providerId="LiveId" clId="{2E03160D-AA35-4E48-AE70-2FB6298EB04A}" dt="2024-05-11T05:17:37.205" v="0"/>
          <ac:picMkLst>
            <pc:docMk/>
            <pc:sldMk cId="262872108" sldId="1921"/>
            <ac:picMk id="9" creationId="{C93E677A-CFB3-2CF8-068B-6EDD78FD73B4}"/>
          </ac:picMkLst>
        </pc:picChg>
      </pc:sldChg>
      <pc:sldChg chg="modSp del">
        <pc:chgData name="Johannes Hangl" userId="09795f51b852318c" providerId="LiveId" clId="{2E03160D-AA35-4E48-AE70-2FB6298EB04A}" dt="2024-05-21T13:58:04.829" v="1437" actId="47"/>
        <pc:sldMkLst>
          <pc:docMk/>
          <pc:sldMk cId="2307156965" sldId="2059"/>
        </pc:sldMkLst>
        <pc:spChg chg="mod">
          <ac:chgData name="Johannes Hangl" userId="09795f51b852318c" providerId="LiveId" clId="{2E03160D-AA35-4E48-AE70-2FB6298EB04A}" dt="2024-05-11T05:17:37.205" v="0"/>
          <ac:spMkLst>
            <pc:docMk/>
            <pc:sldMk cId="2307156965" sldId="2059"/>
            <ac:spMk id="2" creationId="{00000000-0000-0000-0000-000000000000}"/>
          </ac:spMkLst>
        </pc:spChg>
        <pc:spChg chg="mod">
          <ac:chgData name="Johannes Hangl" userId="09795f51b852318c" providerId="LiveId" clId="{2E03160D-AA35-4E48-AE70-2FB6298EB04A}" dt="2024-05-11T05:17:37.205" v="0"/>
          <ac:spMkLst>
            <pc:docMk/>
            <pc:sldMk cId="2307156965" sldId="2059"/>
            <ac:spMk id="3" creationId="{00000000-0000-0000-0000-000000000000}"/>
          </ac:spMkLst>
        </pc:spChg>
        <pc:spChg chg="mod">
          <ac:chgData name="Johannes Hangl" userId="09795f51b852318c" providerId="LiveId" clId="{2E03160D-AA35-4E48-AE70-2FB6298EB04A}" dt="2024-05-11T05:17:37.205" v="0"/>
          <ac:spMkLst>
            <pc:docMk/>
            <pc:sldMk cId="2307156965" sldId="2059"/>
            <ac:spMk id="5" creationId="{67A575F2-E347-9BB0-A94D-0E6FF6723757}"/>
          </ac:spMkLst>
        </pc:spChg>
        <pc:picChg chg="mod">
          <ac:chgData name="Johannes Hangl" userId="09795f51b852318c" providerId="LiveId" clId="{2E03160D-AA35-4E48-AE70-2FB6298EB04A}" dt="2024-05-11T05:17:37.205" v="0"/>
          <ac:picMkLst>
            <pc:docMk/>
            <pc:sldMk cId="2307156965" sldId="2059"/>
            <ac:picMk id="4098" creationId="{96250A4C-A51C-76D4-314B-D294F31C7A2C}"/>
          </ac:picMkLst>
        </pc:picChg>
      </pc:sldChg>
      <pc:sldChg chg="modSp del modNotes">
        <pc:chgData name="Johannes Hangl" userId="09795f51b852318c" providerId="LiveId" clId="{2E03160D-AA35-4E48-AE70-2FB6298EB04A}" dt="2024-05-21T14:02:37.136" v="1502" actId="47"/>
        <pc:sldMkLst>
          <pc:docMk/>
          <pc:sldMk cId="186604707" sldId="2173"/>
        </pc:sldMkLst>
        <pc:spChg chg="mod">
          <ac:chgData name="Johannes Hangl" userId="09795f51b852318c" providerId="LiveId" clId="{2E03160D-AA35-4E48-AE70-2FB6298EB04A}" dt="2024-05-11T05:17:37.205" v="0"/>
          <ac:spMkLst>
            <pc:docMk/>
            <pc:sldMk cId="186604707" sldId="2173"/>
            <ac:spMk id="2" creationId="{945F1064-749B-457E-B602-F56FD3F71E79}"/>
          </ac:spMkLst>
        </pc:spChg>
        <pc:spChg chg="mod">
          <ac:chgData name="Johannes Hangl" userId="09795f51b852318c" providerId="LiveId" clId="{2E03160D-AA35-4E48-AE70-2FB6298EB04A}" dt="2024-05-21T08:00:40.815" v="952"/>
          <ac:spMkLst>
            <pc:docMk/>
            <pc:sldMk cId="186604707" sldId="2173"/>
            <ac:spMk id="24" creationId="{638A66C3-BB4A-99BB-2956-6E3AD53C1A0E}"/>
          </ac:spMkLst>
        </pc:spChg>
      </pc:sldChg>
      <pc:sldChg chg="modSp del modNotes">
        <pc:chgData name="Johannes Hangl" userId="09795f51b852318c" providerId="LiveId" clId="{2E03160D-AA35-4E48-AE70-2FB6298EB04A}" dt="2024-05-21T14:02:38.157" v="1504" actId="47"/>
        <pc:sldMkLst>
          <pc:docMk/>
          <pc:sldMk cId="366468312" sldId="2174"/>
        </pc:sldMkLst>
        <pc:spChg chg="mod">
          <ac:chgData name="Johannes Hangl" userId="09795f51b852318c" providerId="LiveId" clId="{2E03160D-AA35-4E48-AE70-2FB6298EB04A}" dt="2024-05-11T05:17:37.205" v="0"/>
          <ac:spMkLst>
            <pc:docMk/>
            <pc:sldMk cId="366468312" sldId="2174"/>
            <ac:spMk id="2" creationId="{945F1064-749B-457E-B602-F56FD3F71E79}"/>
          </ac:spMkLst>
        </pc:spChg>
        <pc:spChg chg="mod">
          <ac:chgData name="Johannes Hangl" userId="09795f51b852318c" providerId="LiveId" clId="{2E03160D-AA35-4E48-AE70-2FB6298EB04A}" dt="2024-05-21T08:00:40.815" v="952"/>
          <ac:spMkLst>
            <pc:docMk/>
            <pc:sldMk cId="366468312" sldId="2174"/>
            <ac:spMk id="24" creationId="{638A66C3-BB4A-99BB-2956-6E3AD53C1A0E}"/>
          </ac:spMkLst>
        </pc:spChg>
      </pc:sldChg>
      <pc:sldChg chg="modSp del modNotes">
        <pc:chgData name="Johannes Hangl" userId="09795f51b852318c" providerId="LiveId" clId="{2E03160D-AA35-4E48-AE70-2FB6298EB04A}" dt="2024-05-21T14:02:42.094" v="1505" actId="47"/>
        <pc:sldMkLst>
          <pc:docMk/>
          <pc:sldMk cId="692534531" sldId="2175"/>
        </pc:sldMkLst>
        <pc:spChg chg="mod">
          <ac:chgData name="Johannes Hangl" userId="09795f51b852318c" providerId="LiveId" clId="{2E03160D-AA35-4E48-AE70-2FB6298EB04A}" dt="2024-05-11T05:17:37.205" v="0"/>
          <ac:spMkLst>
            <pc:docMk/>
            <pc:sldMk cId="692534531" sldId="2175"/>
            <ac:spMk id="2" creationId="{945F1064-749B-457E-B602-F56FD3F71E79}"/>
          </ac:spMkLst>
        </pc:spChg>
        <pc:spChg chg="mod">
          <ac:chgData name="Johannes Hangl" userId="09795f51b852318c" providerId="LiveId" clId="{2E03160D-AA35-4E48-AE70-2FB6298EB04A}" dt="2024-05-21T08:00:40.815" v="952"/>
          <ac:spMkLst>
            <pc:docMk/>
            <pc:sldMk cId="692534531" sldId="2175"/>
            <ac:spMk id="24" creationId="{638A66C3-BB4A-99BB-2956-6E3AD53C1A0E}"/>
          </ac:spMkLst>
        </pc:spChg>
      </pc:sldChg>
      <pc:sldChg chg="modSp modNotes">
        <pc:chgData name="Johannes Hangl" userId="09795f51b852318c" providerId="LiveId" clId="{2E03160D-AA35-4E48-AE70-2FB6298EB04A}" dt="2024-05-21T08:00:40.815" v="952"/>
        <pc:sldMkLst>
          <pc:docMk/>
          <pc:sldMk cId="4202470777" sldId="2193"/>
        </pc:sldMkLst>
        <pc:spChg chg="mod">
          <ac:chgData name="Johannes Hangl" userId="09795f51b852318c" providerId="LiveId" clId="{2E03160D-AA35-4E48-AE70-2FB6298EB04A}" dt="2024-05-11T05:17:37.205" v="0"/>
          <ac:spMkLst>
            <pc:docMk/>
            <pc:sldMk cId="4202470777" sldId="2193"/>
            <ac:spMk id="2" creationId="{3EC1704F-55C5-414E-B13F-65EE4FCD7C63}"/>
          </ac:spMkLst>
        </pc:spChg>
      </pc:sldChg>
      <pc:sldChg chg="modSp">
        <pc:chgData name="Johannes Hangl" userId="09795f51b852318c" providerId="LiveId" clId="{2E03160D-AA35-4E48-AE70-2FB6298EB04A}" dt="2024-05-21T13:24:41.613" v="1015"/>
        <pc:sldMkLst>
          <pc:docMk/>
          <pc:sldMk cId="1994523868" sldId="2292"/>
        </pc:sldMkLst>
        <pc:spChg chg="mod">
          <ac:chgData name="Johannes Hangl" userId="09795f51b852318c" providerId="LiveId" clId="{2E03160D-AA35-4E48-AE70-2FB6298EB04A}" dt="2024-05-11T05:17:37.205" v="0"/>
          <ac:spMkLst>
            <pc:docMk/>
            <pc:sldMk cId="1994523868" sldId="2292"/>
            <ac:spMk id="2" creationId="{00000000-0000-0000-0000-000000000000}"/>
          </ac:spMkLst>
        </pc:spChg>
        <pc:spChg chg="mod">
          <ac:chgData name="Johannes Hangl" userId="09795f51b852318c" providerId="LiveId" clId="{2E03160D-AA35-4E48-AE70-2FB6298EB04A}" dt="2024-05-21T13:24:41.613" v="1015"/>
          <ac:spMkLst>
            <pc:docMk/>
            <pc:sldMk cId="1994523868" sldId="2292"/>
            <ac:spMk id="30" creationId="{32072426-E1F0-4863-8949-C5849AD9FADC}"/>
          </ac:spMkLst>
        </pc:spChg>
      </pc:sldChg>
      <pc:sldChg chg="modSp">
        <pc:chgData name="Johannes Hangl" userId="09795f51b852318c" providerId="LiveId" clId="{2E03160D-AA35-4E48-AE70-2FB6298EB04A}" dt="2024-05-21T13:24:41.613" v="1015"/>
        <pc:sldMkLst>
          <pc:docMk/>
          <pc:sldMk cId="3030334173" sldId="2298"/>
        </pc:sldMkLst>
        <pc:spChg chg="mod">
          <ac:chgData name="Johannes Hangl" userId="09795f51b852318c" providerId="LiveId" clId="{2E03160D-AA35-4E48-AE70-2FB6298EB04A}" dt="2024-05-11T05:17:37.205" v="0"/>
          <ac:spMkLst>
            <pc:docMk/>
            <pc:sldMk cId="3030334173" sldId="2298"/>
            <ac:spMk id="2" creationId="{00000000-0000-0000-0000-000000000000}"/>
          </ac:spMkLst>
        </pc:spChg>
        <pc:spChg chg="mod">
          <ac:chgData name="Johannes Hangl" userId="09795f51b852318c" providerId="LiveId" clId="{2E03160D-AA35-4E48-AE70-2FB6298EB04A}" dt="2024-05-21T13:24:41.613" v="1015"/>
          <ac:spMkLst>
            <pc:docMk/>
            <pc:sldMk cId="3030334173" sldId="2298"/>
            <ac:spMk id="28" creationId="{7D11FFAD-7B05-40D9-A234-E2F350CBF6EF}"/>
          </ac:spMkLst>
        </pc:spChg>
      </pc:sldChg>
      <pc:sldChg chg="modSp del">
        <pc:chgData name="Johannes Hangl" userId="09795f51b852318c" providerId="LiveId" clId="{2E03160D-AA35-4E48-AE70-2FB6298EB04A}" dt="2024-05-21T14:00:35.952" v="1491" actId="47"/>
        <pc:sldMkLst>
          <pc:docMk/>
          <pc:sldMk cId="2286242513" sldId="2503"/>
        </pc:sldMkLst>
        <pc:spChg chg="mod">
          <ac:chgData name="Johannes Hangl" userId="09795f51b852318c" providerId="LiveId" clId="{2E03160D-AA35-4E48-AE70-2FB6298EB04A}" dt="2024-05-11T05:17:37.205" v="0"/>
          <ac:spMkLst>
            <pc:docMk/>
            <pc:sldMk cId="2286242513" sldId="2503"/>
            <ac:spMk id="3" creationId="{54A54821-7556-E5B1-97E0-45EC1667AD34}"/>
          </ac:spMkLst>
        </pc:spChg>
      </pc:sldChg>
      <pc:sldChg chg="modSp del">
        <pc:chgData name="Johannes Hangl" userId="09795f51b852318c" providerId="LiveId" clId="{2E03160D-AA35-4E48-AE70-2FB6298EB04A}" dt="2024-05-21T13:58:33.770" v="1447" actId="47"/>
        <pc:sldMkLst>
          <pc:docMk/>
          <pc:sldMk cId="413442752" sldId="2521"/>
        </pc:sldMkLst>
        <pc:spChg chg="mod">
          <ac:chgData name="Johannes Hangl" userId="09795f51b852318c" providerId="LiveId" clId="{2E03160D-AA35-4E48-AE70-2FB6298EB04A}" dt="2024-05-11T05:17:37.205" v="0"/>
          <ac:spMkLst>
            <pc:docMk/>
            <pc:sldMk cId="413442752" sldId="2521"/>
            <ac:spMk id="2" creationId="{00000000-0000-0000-0000-000000000000}"/>
          </ac:spMkLst>
        </pc:spChg>
        <pc:spChg chg="mod">
          <ac:chgData name="Johannes Hangl" userId="09795f51b852318c" providerId="LiveId" clId="{2E03160D-AA35-4E48-AE70-2FB6298EB04A}" dt="2024-05-11T05:17:37.205" v="0"/>
          <ac:spMkLst>
            <pc:docMk/>
            <pc:sldMk cId="413442752" sldId="2521"/>
            <ac:spMk id="4" creationId="{00000000-0000-0000-0000-000000000000}"/>
          </ac:spMkLst>
        </pc:spChg>
      </pc:sldChg>
      <pc:sldChg chg="modSp del">
        <pc:chgData name="Johannes Hangl" userId="09795f51b852318c" providerId="LiveId" clId="{2E03160D-AA35-4E48-AE70-2FB6298EB04A}" dt="2024-05-21T13:58:33.770" v="1447" actId="47"/>
        <pc:sldMkLst>
          <pc:docMk/>
          <pc:sldMk cId="1870214210" sldId="2522"/>
        </pc:sldMkLst>
        <pc:spChg chg="mod">
          <ac:chgData name="Johannes Hangl" userId="09795f51b852318c" providerId="LiveId" clId="{2E03160D-AA35-4E48-AE70-2FB6298EB04A}" dt="2024-05-11T05:17:37.205" v="0"/>
          <ac:spMkLst>
            <pc:docMk/>
            <pc:sldMk cId="1870214210" sldId="2522"/>
            <ac:spMk id="14338" creationId="{00000000-0000-0000-0000-000000000000}"/>
          </ac:spMkLst>
        </pc:spChg>
        <pc:spChg chg="mod">
          <ac:chgData name="Johannes Hangl" userId="09795f51b852318c" providerId="LiveId" clId="{2E03160D-AA35-4E48-AE70-2FB6298EB04A}" dt="2024-05-11T05:17:37.205" v="0"/>
          <ac:spMkLst>
            <pc:docMk/>
            <pc:sldMk cId="1870214210" sldId="2522"/>
            <ac:spMk id="14339" creationId="{00000000-0000-0000-0000-000000000000}"/>
          </ac:spMkLst>
        </pc:spChg>
      </pc:sldChg>
      <pc:sldChg chg="modSp del">
        <pc:chgData name="Johannes Hangl" userId="09795f51b852318c" providerId="LiveId" clId="{2E03160D-AA35-4E48-AE70-2FB6298EB04A}" dt="2024-05-21T13:58:33.770" v="1447" actId="47"/>
        <pc:sldMkLst>
          <pc:docMk/>
          <pc:sldMk cId="1572983922" sldId="2523"/>
        </pc:sldMkLst>
        <pc:spChg chg="mod">
          <ac:chgData name="Johannes Hangl" userId="09795f51b852318c" providerId="LiveId" clId="{2E03160D-AA35-4E48-AE70-2FB6298EB04A}" dt="2024-05-11T05:17:37.205" v="0"/>
          <ac:spMkLst>
            <pc:docMk/>
            <pc:sldMk cId="1572983922" sldId="2523"/>
            <ac:spMk id="4" creationId="{00000000-0000-0000-0000-000000000000}"/>
          </ac:spMkLst>
        </pc:spChg>
      </pc:sldChg>
      <pc:sldChg chg="modSp del">
        <pc:chgData name="Johannes Hangl" userId="09795f51b852318c" providerId="LiveId" clId="{2E03160D-AA35-4E48-AE70-2FB6298EB04A}" dt="2024-05-21T13:58:33.770" v="1447" actId="47"/>
        <pc:sldMkLst>
          <pc:docMk/>
          <pc:sldMk cId="3221002137" sldId="2524"/>
        </pc:sldMkLst>
        <pc:spChg chg="mod">
          <ac:chgData name="Johannes Hangl" userId="09795f51b852318c" providerId="LiveId" clId="{2E03160D-AA35-4E48-AE70-2FB6298EB04A}" dt="2024-05-11T05:17:37.205" v="0"/>
          <ac:spMkLst>
            <pc:docMk/>
            <pc:sldMk cId="3221002137" sldId="2524"/>
            <ac:spMk id="4" creationId="{00000000-0000-0000-0000-000000000000}"/>
          </ac:spMkLst>
        </pc:spChg>
        <pc:spChg chg="mod">
          <ac:chgData name="Johannes Hangl" userId="09795f51b852318c" providerId="LiveId" clId="{2E03160D-AA35-4E48-AE70-2FB6298EB04A}" dt="2024-05-21T13:24:41.613" v="1015"/>
          <ac:spMkLst>
            <pc:docMk/>
            <pc:sldMk cId="3221002137" sldId="2524"/>
            <ac:spMk id="18" creationId="{00000000-0000-0000-0000-000000000000}"/>
          </ac:spMkLst>
        </pc:spChg>
      </pc:sldChg>
      <pc:sldChg chg="modSp del">
        <pc:chgData name="Johannes Hangl" userId="09795f51b852318c" providerId="LiveId" clId="{2E03160D-AA35-4E48-AE70-2FB6298EB04A}" dt="2024-05-21T13:58:33.770" v="1447" actId="47"/>
        <pc:sldMkLst>
          <pc:docMk/>
          <pc:sldMk cId="1736904392" sldId="2525"/>
        </pc:sldMkLst>
        <pc:spChg chg="mod">
          <ac:chgData name="Johannes Hangl" userId="09795f51b852318c" providerId="LiveId" clId="{2E03160D-AA35-4E48-AE70-2FB6298EB04A}" dt="2024-05-11T05:17:37.205" v="0"/>
          <ac:spMkLst>
            <pc:docMk/>
            <pc:sldMk cId="1736904392" sldId="2525"/>
            <ac:spMk id="4" creationId="{00000000-0000-0000-0000-000000000000}"/>
          </ac:spMkLst>
        </pc:spChg>
      </pc:sldChg>
      <pc:sldChg chg="modSp">
        <pc:chgData name="Johannes Hangl" userId="09795f51b852318c" providerId="LiveId" clId="{2E03160D-AA35-4E48-AE70-2FB6298EB04A}" dt="2024-05-11T05:17:37.205" v="0"/>
        <pc:sldMkLst>
          <pc:docMk/>
          <pc:sldMk cId="1174024303" sldId="2549"/>
        </pc:sldMkLst>
        <pc:spChg chg="mod">
          <ac:chgData name="Johannes Hangl" userId="09795f51b852318c" providerId="LiveId" clId="{2E03160D-AA35-4E48-AE70-2FB6298EB04A}" dt="2024-05-11T05:17:37.205" v="0"/>
          <ac:spMkLst>
            <pc:docMk/>
            <pc:sldMk cId="1174024303" sldId="2549"/>
            <ac:spMk id="2" creationId="{00000000-0000-0000-0000-000000000000}"/>
          </ac:spMkLst>
        </pc:spChg>
        <pc:spChg chg="mod">
          <ac:chgData name="Johannes Hangl" userId="09795f51b852318c" providerId="LiveId" clId="{2E03160D-AA35-4E48-AE70-2FB6298EB04A}" dt="2024-05-11T05:17:37.205" v="0"/>
          <ac:spMkLst>
            <pc:docMk/>
            <pc:sldMk cId="1174024303" sldId="2549"/>
            <ac:spMk id="5" creationId="{72BEE62C-CBDF-E456-31AD-5F79824ACF5D}"/>
          </ac:spMkLst>
        </pc:spChg>
        <pc:spChg chg="mod">
          <ac:chgData name="Johannes Hangl" userId="09795f51b852318c" providerId="LiveId" clId="{2E03160D-AA35-4E48-AE70-2FB6298EB04A}" dt="2024-05-11T05:17:37.205" v="0"/>
          <ac:spMkLst>
            <pc:docMk/>
            <pc:sldMk cId="1174024303" sldId="2549"/>
            <ac:spMk id="6" creationId="{8612F20A-7584-425C-1287-3174A1F39AD6}"/>
          </ac:spMkLst>
        </pc:spChg>
      </pc:sldChg>
      <pc:sldChg chg="modSp">
        <pc:chgData name="Johannes Hangl" userId="09795f51b852318c" providerId="LiveId" clId="{2E03160D-AA35-4E48-AE70-2FB6298EB04A}" dt="2024-05-21T08:00:40.815" v="952"/>
        <pc:sldMkLst>
          <pc:docMk/>
          <pc:sldMk cId="184326974" sldId="2552"/>
        </pc:sldMkLst>
        <pc:spChg chg="mod">
          <ac:chgData name="Johannes Hangl" userId="09795f51b852318c" providerId="LiveId" clId="{2E03160D-AA35-4E48-AE70-2FB6298EB04A}" dt="2024-05-11T05:17:37.205" v="0"/>
          <ac:spMkLst>
            <pc:docMk/>
            <pc:sldMk cId="184326974" sldId="2552"/>
            <ac:spMk id="2" creationId="{00000000-0000-0000-0000-000000000000}"/>
          </ac:spMkLst>
        </pc:spChg>
        <pc:spChg chg="mod">
          <ac:chgData name="Johannes Hangl" userId="09795f51b852318c" providerId="LiveId" clId="{2E03160D-AA35-4E48-AE70-2FB6298EB04A}" dt="2024-05-21T08:00:40.815" v="952"/>
          <ac:spMkLst>
            <pc:docMk/>
            <pc:sldMk cId="184326974" sldId="2552"/>
            <ac:spMk id="5" creationId="{25730542-3534-A1E6-4FC5-351B9E9E1E22}"/>
          </ac:spMkLst>
        </pc:spChg>
      </pc:sldChg>
      <pc:sldChg chg="modSp">
        <pc:chgData name="Johannes Hangl" userId="09795f51b852318c" providerId="LiveId" clId="{2E03160D-AA35-4E48-AE70-2FB6298EB04A}" dt="2024-05-11T05:17:37.205" v="0"/>
        <pc:sldMkLst>
          <pc:docMk/>
          <pc:sldMk cId="2554325261" sldId="2553"/>
        </pc:sldMkLst>
        <pc:spChg chg="mod">
          <ac:chgData name="Johannes Hangl" userId="09795f51b852318c" providerId="LiveId" clId="{2E03160D-AA35-4E48-AE70-2FB6298EB04A}" dt="2024-05-11T05:17:37.205" v="0"/>
          <ac:spMkLst>
            <pc:docMk/>
            <pc:sldMk cId="2554325261" sldId="2553"/>
            <ac:spMk id="2" creationId="{00000000-0000-0000-0000-000000000000}"/>
          </ac:spMkLst>
        </pc:spChg>
      </pc:sldChg>
      <pc:sldChg chg="modSp">
        <pc:chgData name="Johannes Hangl" userId="09795f51b852318c" providerId="LiveId" clId="{2E03160D-AA35-4E48-AE70-2FB6298EB04A}" dt="2024-05-11T05:17:37.205" v="0"/>
        <pc:sldMkLst>
          <pc:docMk/>
          <pc:sldMk cId="3219833335" sldId="2555"/>
        </pc:sldMkLst>
        <pc:spChg chg="mod">
          <ac:chgData name="Johannes Hangl" userId="09795f51b852318c" providerId="LiveId" clId="{2E03160D-AA35-4E48-AE70-2FB6298EB04A}" dt="2024-05-11T05:17:37.205" v="0"/>
          <ac:spMkLst>
            <pc:docMk/>
            <pc:sldMk cId="3219833335" sldId="2555"/>
            <ac:spMk id="2" creationId="{00000000-0000-0000-0000-000000000000}"/>
          </ac:spMkLst>
        </pc:spChg>
      </pc:sldChg>
      <pc:sldChg chg="modSp del modNotes">
        <pc:chgData name="Johannes Hangl" userId="09795f51b852318c" providerId="LiveId" clId="{2E03160D-AA35-4E48-AE70-2FB6298EB04A}" dt="2024-05-21T13:58:04.829" v="1437" actId="47"/>
        <pc:sldMkLst>
          <pc:docMk/>
          <pc:sldMk cId="3975864132" sldId="2630"/>
        </pc:sldMkLst>
        <pc:spChg chg="mod">
          <ac:chgData name="Johannes Hangl" userId="09795f51b852318c" providerId="LiveId" clId="{2E03160D-AA35-4E48-AE70-2FB6298EB04A}" dt="2024-05-11T05:17:37.205" v="0"/>
          <ac:spMkLst>
            <pc:docMk/>
            <pc:sldMk cId="3975864132" sldId="2630"/>
            <ac:spMk id="2" creationId="{CC4B87B4-55F7-4134-8FC0-ED91A43B844F}"/>
          </ac:spMkLst>
        </pc:spChg>
        <pc:spChg chg="mod">
          <ac:chgData name="Johannes Hangl" userId="09795f51b852318c" providerId="LiveId" clId="{2E03160D-AA35-4E48-AE70-2FB6298EB04A}" dt="2024-05-21T08:00:40.815" v="952"/>
          <ac:spMkLst>
            <pc:docMk/>
            <pc:sldMk cId="3975864132" sldId="2630"/>
            <ac:spMk id="41" creationId="{CA27E53B-4080-51C4-8969-40B6F3C599F8}"/>
          </ac:spMkLst>
        </pc:spChg>
      </pc:sldChg>
      <pc:sldChg chg="modSp del modNotes">
        <pc:chgData name="Johannes Hangl" userId="09795f51b852318c" providerId="LiveId" clId="{2E03160D-AA35-4E48-AE70-2FB6298EB04A}" dt="2024-05-21T14:02:36.185" v="1501" actId="47"/>
        <pc:sldMkLst>
          <pc:docMk/>
          <pc:sldMk cId="478404705" sldId="2638"/>
        </pc:sldMkLst>
        <pc:spChg chg="mod">
          <ac:chgData name="Johannes Hangl" userId="09795f51b852318c" providerId="LiveId" clId="{2E03160D-AA35-4E48-AE70-2FB6298EB04A}" dt="2024-05-21T13:24:41.613" v="1015"/>
          <ac:spMkLst>
            <pc:docMk/>
            <pc:sldMk cId="478404705" sldId="2638"/>
            <ac:spMk id="2" creationId="{945F1064-749B-457E-B602-F56FD3F71E79}"/>
          </ac:spMkLst>
        </pc:spChg>
        <pc:spChg chg="mod">
          <ac:chgData name="Johannes Hangl" userId="09795f51b852318c" providerId="LiveId" clId="{2E03160D-AA35-4E48-AE70-2FB6298EB04A}" dt="2024-05-21T13:24:41.613" v="1015"/>
          <ac:spMkLst>
            <pc:docMk/>
            <pc:sldMk cId="478404705" sldId="2638"/>
            <ac:spMk id="20" creationId="{5D55DC94-3E3D-49D2-8A97-DFB639136A47}"/>
          </ac:spMkLst>
        </pc:spChg>
        <pc:spChg chg="mod">
          <ac:chgData name="Johannes Hangl" userId="09795f51b852318c" providerId="LiveId" clId="{2E03160D-AA35-4E48-AE70-2FB6298EB04A}" dt="2024-05-21T08:00:40.815" v="952"/>
          <ac:spMkLst>
            <pc:docMk/>
            <pc:sldMk cId="478404705" sldId="2638"/>
            <ac:spMk id="24" creationId="{638A66C3-BB4A-99BB-2956-6E3AD53C1A0E}"/>
          </ac:spMkLst>
        </pc:spChg>
      </pc:sldChg>
      <pc:sldChg chg="addSp modSp mod">
        <pc:chgData name="Johannes Hangl" userId="09795f51b852318c" providerId="LiveId" clId="{2E03160D-AA35-4E48-AE70-2FB6298EB04A}" dt="2024-05-21T14:06:35.786" v="1527" actId="1076"/>
        <pc:sldMkLst>
          <pc:docMk/>
          <pc:sldMk cId="1250936230" sldId="2639"/>
        </pc:sldMkLst>
        <pc:spChg chg="mod">
          <ac:chgData name="Johannes Hangl" userId="09795f51b852318c" providerId="LiveId" clId="{2E03160D-AA35-4E48-AE70-2FB6298EB04A}" dt="2024-05-11T05:17:37.205" v="0"/>
          <ac:spMkLst>
            <pc:docMk/>
            <pc:sldMk cId="1250936230" sldId="2639"/>
            <ac:spMk id="3" creationId="{485ADB3E-980B-433F-A689-04720A35AE75}"/>
          </ac:spMkLst>
        </pc:spChg>
        <pc:spChg chg="mod">
          <ac:chgData name="Johannes Hangl" userId="09795f51b852318c" providerId="LiveId" clId="{2E03160D-AA35-4E48-AE70-2FB6298EB04A}" dt="2024-05-21T13:24:41.613" v="1015"/>
          <ac:spMkLst>
            <pc:docMk/>
            <pc:sldMk cId="1250936230" sldId="2639"/>
            <ac:spMk id="4" creationId="{DC1BF3AD-CF87-4DEC-B677-C7B1C7ACC09F}"/>
          </ac:spMkLst>
        </pc:spChg>
        <pc:picChg chg="mod">
          <ac:chgData name="Johannes Hangl" userId="09795f51b852318c" providerId="LiveId" clId="{2E03160D-AA35-4E48-AE70-2FB6298EB04A}" dt="2024-05-21T10:18:41.992" v="973" actId="1076"/>
          <ac:picMkLst>
            <pc:docMk/>
            <pc:sldMk cId="1250936230" sldId="2639"/>
            <ac:picMk id="6" creationId="{E926AEE1-7F15-CDF8-D5B5-0AAE279BE44D}"/>
          </ac:picMkLst>
        </pc:picChg>
        <pc:picChg chg="mod">
          <ac:chgData name="Johannes Hangl" userId="09795f51b852318c" providerId="LiveId" clId="{2E03160D-AA35-4E48-AE70-2FB6298EB04A}" dt="2024-05-21T10:18:37.979" v="972" actId="1076"/>
          <ac:picMkLst>
            <pc:docMk/>
            <pc:sldMk cId="1250936230" sldId="2639"/>
            <ac:picMk id="7" creationId="{CBE86B9F-1844-B622-616E-5442871473BA}"/>
          </ac:picMkLst>
        </pc:picChg>
        <pc:picChg chg="add mod">
          <ac:chgData name="Johannes Hangl" userId="09795f51b852318c" providerId="LiveId" clId="{2E03160D-AA35-4E48-AE70-2FB6298EB04A}" dt="2024-05-21T14:06:35.786" v="1527" actId="1076"/>
          <ac:picMkLst>
            <pc:docMk/>
            <pc:sldMk cId="1250936230" sldId="2639"/>
            <ac:picMk id="8" creationId="{71EE57EE-5A73-DCC7-EEA2-4023BB2543B5}"/>
          </ac:picMkLst>
        </pc:picChg>
      </pc:sldChg>
      <pc:sldChg chg="modSp del">
        <pc:chgData name="Johannes Hangl" userId="09795f51b852318c" providerId="LiveId" clId="{2E03160D-AA35-4E48-AE70-2FB6298EB04A}" dt="2024-05-21T13:32:34.415" v="1087" actId="47"/>
        <pc:sldMkLst>
          <pc:docMk/>
          <pc:sldMk cId="622148272" sldId="2655"/>
        </pc:sldMkLst>
        <pc:spChg chg="mod">
          <ac:chgData name="Johannes Hangl" userId="09795f51b852318c" providerId="LiveId" clId="{2E03160D-AA35-4E48-AE70-2FB6298EB04A}" dt="2024-05-21T08:00:40.815" v="952"/>
          <ac:spMkLst>
            <pc:docMk/>
            <pc:sldMk cId="622148272" sldId="2655"/>
            <ac:spMk id="2" creationId="{2E493EFF-A696-413B-94B4-0CB5039C60DF}"/>
          </ac:spMkLst>
        </pc:spChg>
      </pc:sldChg>
      <pc:sldChg chg="modSp del modNotes">
        <pc:chgData name="Johannes Hangl" userId="09795f51b852318c" providerId="LiveId" clId="{2E03160D-AA35-4E48-AE70-2FB6298EB04A}" dt="2024-05-21T14:02:42.094" v="1505" actId="47"/>
        <pc:sldMkLst>
          <pc:docMk/>
          <pc:sldMk cId="3997217759" sldId="2659"/>
        </pc:sldMkLst>
        <pc:spChg chg="mod">
          <ac:chgData name="Johannes Hangl" userId="09795f51b852318c" providerId="LiveId" clId="{2E03160D-AA35-4E48-AE70-2FB6298EB04A}" dt="2024-05-11T05:17:37.205" v="0"/>
          <ac:spMkLst>
            <pc:docMk/>
            <pc:sldMk cId="3997217759" sldId="2659"/>
            <ac:spMk id="2" creationId="{945F1064-749B-457E-B602-F56FD3F71E79}"/>
          </ac:spMkLst>
        </pc:spChg>
        <pc:spChg chg="mod">
          <ac:chgData name="Johannes Hangl" userId="09795f51b852318c" providerId="LiveId" clId="{2E03160D-AA35-4E48-AE70-2FB6298EB04A}" dt="2024-05-21T08:00:40.815" v="952"/>
          <ac:spMkLst>
            <pc:docMk/>
            <pc:sldMk cId="3997217759" sldId="2659"/>
            <ac:spMk id="24" creationId="{638A66C3-BB4A-99BB-2956-6E3AD53C1A0E}"/>
          </ac:spMkLst>
        </pc:spChg>
      </pc:sldChg>
      <pc:sldChg chg="modSp del modNotes">
        <pc:chgData name="Johannes Hangl" userId="09795f51b852318c" providerId="LiveId" clId="{2E03160D-AA35-4E48-AE70-2FB6298EB04A}" dt="2024-05-21T14:02:37.624" v="1503" actId="47"/>
        <pc:sldMkLst>
          <pc:docMk/>
          <pc:sldMk cId="700535401" sldId="2661"/>
        </pc:sldMkLst>
        <pc:spChg chg="mod">
          <ac:chgData name="Johannes Hangl" userId="09795f51b852318c" providerId="LiveId" clId="{2E03160D-AA35-4E48-AE70-2FB6298EB04A}" dt="2024-05-11T05:17:37.205" v="0"/>
          <ac:spMkLst>
            <pc:docMk/>
            <pc:sldMk cId="700535401" sldId="2661"/>
            <ac:spMk id="4" creationId="{0FC62BB9-D335-42FA-B20F-CCF9738C2725}"/>
          </ac:spMkLst>
        </pc:spChg>
        <pc:spChg chg="mod">
          <ac:chgData name="Johannes Hangl" userId="09795f51b852318c" providerId="LiveId" clId="{2E03160D-AA35-4E48-AE70-2FB6298EB04A}" dt="2024-05-21T08:00:40.815" v="952"/>
          <ac:spMkLst>
            <pc:docMk/>
            <pc:sldMk cId="700535401" sldId="2661"/>
            <ac:spMk id="7" creationId="{A2BFBD1A-4771-4D57-A1B9-C83CF20CEBCD}"/>
          </ac:spMkLst>
        </pc:spChg>
        <pc:spChg chg="mod">
          <ac:chgData name="Johannes Hangl" userId="09795f51b852318c" providerId="LiveId" clId="{2E03160D-AA35-4E48-AE70-2FB6298EB04A}" dt="2024-05-11T05:17:37.205" v="0"/>
          <ac:spMkLst>
            <pc:docMk/>
            <pc:sldMk cId="700535401" sldId="2661"/>
            <ac:spMk id="10" creationId="{DE963592-88F2-464C-977A-73609F22ED19}"/>
          </ac:spMkLst>
        </pc:spChg>
        <pc:spChg chg="mod">
          <ac:chgData name="Johannes Hangl" userId="09795f51b852318c" providerId="LiveId" clId="{2E03160D-AA35-4E48-AE70-2FB6298EB04A}" dt="2024-05-11T05:17:37.205" v="0"/>
          <ac:spMkLst>
            <pc:docMk/>
            <pc:sldMk cId="700535401" sldId="2661"/>
            <ac:spMk id="11" creationId="{7D2C2F85-62DF-4D71-BFB8-6DB4FF5BD798}"/>
          </ac:spMkLst>
        </pc:spChg>
      </pc:sldChg>
      <pc:sldChg chg="modSp del modNotes">
        <pc:chgData name="Johannes Hangl" userId="09795f51b852318c" providerId="LiveId" clId="{2E03160D-AA35-4E48-AE70-2FB6298EB04A}" dt="2024-05-21T14:02:42.094" v="1505" actId="47"/>
        <pc:sldMkLst>
          <pc:docMk/>
          <pc:sldMk cId="2984984039" sldId="2665"/>
        </pc:sldMkLst>
        <pc:spChg chg="mod">
          <ac:chgData name="Johannes Hangl" userId="09795f51b852318c" providerId="LiveId" clId="{2E03160D-AA35-4E48-AE70-2FB6298EB04A}" dt="2024-05-11T05:17:37.205" v="0"/>
          <ac:spMkLst>
            <pc:docMk/>
            <pc:sldMk cId="2984984039" sldId="2665"/>
            <ac:spMk id="2" creationId="{945F1064-749B-457E-B602-F56FD3F71E79}"/>
          </ac:spMkLst>
        </pc:spChg>
        <pc:spChg chg="mod">
          <ac:chgData name="Johannes Hangl" userId="09795f51b852318c" providerId="LiveId" clId="{2E03160D-AA35-4E48-AE70-2FB6298EB04A}" dt="2024-05-21T08:00:40.815" v="952"/>
          <ac:spMkLst>
            <pc:docMk/>
            <pc:sldMk cId="2984984039" sldId="2665"/>
            <ac:spMk id="24" creationId="{638A66C3-BB4A-99BB-2956-6E3AD53C1A0E}"/>
          </ac:spMkLst>
        </pc:spChg>
      </pc:sldChg>
      <pc:sldChg chg="modSp del modNotes">
        <pc:chgData name="Johannes Hangl" userId="09795f51b852318c" providerId="LiveId" clId="{2E03160D-AA35-4E48-AE70-2FB6298EB04A}" dt="2024-05-21T14:02:42.094" v="1505" actId="47"/>
        <pc:sldMkLst>
          <pc:docMk/>
          <pc:sldMk cId="3465007499" sldId="2670"/>
        </pc:sldMkLst>
        <pc:spChg chg="mod">
          <ac:chgData name="Johannes Hangl" userId="09795f51b852318c" providerId="LiveId" clId="{2E03160D-AA35-4E48-AE70-2FB6298EB04A}" dt="2024-05-11T05:17:37.205" v="0"/>
          <ac:spMkLst>
            <pc:docMk/>
            <pc:sldMk cId="3465007499" sldId="2670"/>
            <ac:spMk id="4" creationId="{0FC62BB9-D335-42FA-B20F-CCF9738C2725}"/>
          </ac:spMkLst>
        </pc:spChg>
        <pc:spChg chg="mod">
          <ac:chgData name="Johannes Hangl" userId="09795f51b852318c" providerId="LiveId" clId="{2E03160D-AA35-4E48-AE70-2FB6298EB04A}" dt="2024-05-21T08:00:40.815" v="952"/>
          <ac:spMkLst>
            <pc:docMk/>
            <pc:sldMk cId="3465007499" sldId="2670"/>
            <ac:spMk id="7" creationId="{A2BFBD1A-4771-4D57-A1B9-C83CF20CEBCD}"/>
          </ac:spMkLst>
        </pc:spChg>
        <pc:spChg chg="mod">
          <ac:chgData name="Johannes Hangl" userId="09795f51b852318c" providerId="LiveId" clId="{2E03160D-AA35-4E48-AE70-2FB6298EB04A}" dt="2024-05-11T05:17:37.205" v="0"/>
          <ac:spMkLst>
            <pc:docMk/>
            <pc:sldMk cId="3465007499" sldId="2670"/>
            <ac:spMk id="10" creationId="{DE963592-88F2-464C-977A-73609F22ED19}"/>
          </ac:spMkLst>
        </pc:spChg>
        <pc:spChg chg="mod">
          <ac:chgData name="Johannes Hangl" userId="09795f51b852318c" providerId="LiveId" clId="{2E03160D-AA35-4E48-AE70-2FB6298EB04A}" dt="2024-05-11T05:17:37.205" v="0"/>
          <ac:spMkLst>
            <pc:docMk/>
            <pc:sldMk cId="3465007499" sldId="2670"/>
            <ac:spMk id="11" creationId="{7D2C2F85-62DF-4D71-BFB8-6DB4FF5BD798}"/>
          </ac:spMkLst>
        </pc:spChg>
      </pc:sldChg>
      <pc:sldChg chg="modSp del">
        <pc:chgData name="Johannes Hangl" userId="09795f51b852318c" providerId="LiveId" clId="{2E03160D-AA35-4E48-AE70-2FB6298EB04A}" dt="2024-05-21T14:00:32.215" v="1490" actId="47"/>
        <pc:sldMkLst>
          <pc:docMk/>
          <pc:sldMk cId="1496095528" sldId="2676"/>
        </pc:sldMkLst>
        <pc:spChg chg="mod">
          <ac:chgData name="Johannes Hangl" userId="09795f51b852318c" providerId="LiveId" clId="{2E03160D-AA35-4E48-AE70-2FB6298EB04A}" dt="2024-05-11T05:17:37.205" v="0"/>
          <ac:spMkLst>
            <pc:docMk/>
            <pc:sldMk cId="1496095528" sldId="2676"/>
            <ac:spMk id="2" creationId="{FB9A7E7C-2591-46CA-A5BA-90263DE31EDF}"/>
          </ac:spMkLst>
        </pc:spChg>
        <pc:spChg chg="mod">
          <ac:chgData name="Johannes Hangl" userId="09795f51b852318c" providerId="LiveId" clId="{2E03160D-AA35-4E48-AE70-2FB6298EB04A}" dt="2024-05-11T05:17:37.205" v="0"/>
          <ac:spMkLst>
            <pc:docMk/>
            <pc:sldMk cId="1496095528" sldId="2676"/>
            <ac:spMk id="5" creationId="{4E401D5D-A33B-A3F8-BFB4-636A9F077083}"/>
          </ac:spMkLst>
        </pc:spChg>
      </pc:sldChg>
      <pc:sldChg chg="modSp del">
        <pc:chgData name="Johannes Hangl" userId="09795f51b852318c" providerId="LiveId" clId="{2E03160D-AA35-4E48-AE70-2FB6298EB04A}" dt="2024-05-21T14:00:32.215" v="1490" actId="47"/>
        <pc:sldMkLst>
          <pc:docMk/>
          <pc:sldMk cId="4076586071" sldId="2684"/>
        </pc:sldMkLst>
        <pc:spChg chg="mod">
          <ac:chgData name="Johannes Hangl" userId="09795f51b852318c" providerId="LiveId" clId="{2E03160D-AA35-4E48-AE70-2FB6298EB04A}" dt="2024-05-11T05:17:37.205" v="0"/>
          <ac:spMkLst>
            <pc:docMk/>
            <pc:sldMk cId="4076586071" sldId="2684"/>
            <ac:spMk id="2" creationId="{ED3EE98A-A4C0-4946-A6E7-10936619B7C0}"/>
          </ac:spMkLst>
        </pc:spChg>
      </pc:sldChg>
      <pc:sldChg chg="modSp del">
        <pc:chgData name="Johannes Hangl" userId="09795f51b852318c" providerId="LiveId" clId="{2E03160D-AA35-4E48-AE70-2FB6298EB04A}" dt="2024-05-21T14:00:32.215" v="1490" actId="47"/>
        <pc:sldMkLst>
          <pc:docMk/>
          <pc:sldMk cId="4164971574" sldId="2686"/>
        </pc:sldMkLst>
        <pc:spChg chg="mod">
          <ac:chgData name="Johannes Hangl" userId="09795f51b852318c" providerId="LiveId" clId="{2E03160D-AA35-4E48-AE70-2FB6298EB04A}" dt="2024-05-11T05:17:37.205" v="0"/>
          <ac:spMkLst>
            <pc:docMk/>
            <pc:sldMk cId="4164971574" sldId="2686"/>
            <ac:spMk id="2" creationId="{031F9820-3684-4FA9-BA67-D3AF572C5198}"/>
          </ac:spMkLst>
        </pc:spChg>
        <pc:spChg chg="mod">
          <ac:chgData name="Johannes Hangl" userId="09795f51b852318c" providerId="LiveId" clId="{2E03160D-AA35-4E48-AE70-2FB6298EB04A}" dt="2024-05-11T05:17:37.205" v="0"/>
          <ac:spMkLst>
            <pc:docMk/>
            <pc:sldMk cId="4164971574" sldId="2686"/>
            <ac:spMk id="3" creationId="{5AC5984F-1FA7-5C8E-2070-FC5691C9D37D}"/>
          </ac:spMkLst>
        </pc:spChg>
      </pc:sldChg>
      <pc:sldChg chg="modSp del">
        <pc:chgData name="Johannes Hangl" userId="09795f51b852318c" providerId="LiveId" clId="{2E03160D-AA35-4E48-AE70-2FB6298EB04A}" dt="2024-05-21T14:00:32.215" v="1490" actId="47"/>
        <pc:sldMkLst>
          <pc:docMk/>
          <pc:sldMk cId="3135729364" sldId="2706"/>
        </pc:sldMkLst>
        <pc:spChg chg="mod">
          <ac:chgData name="Johannes Hangl" userId="09795f51b852318c" providerId="LiveId" clId="{2E03160D-AA35-4E48-AE70-2FB6298EB04A}" dt="2024-05-11T05:17:37.205" v="0"/>
          <ac:spMkLst>
            <pc:docMk/>
            <pc:sldMk cId="3135729364" sldId="2706"/>
            <ac:spMk id="2" creationId="{F97CFBF6-B727-47A8-A816-C3499036EB73}"/>
          </ac:spMkLst>
        </pc:spChg>
        <pc:spChg chg="mod">
          <ac:chgData name="Johannes Hangl" userId="09795f51b852318c" providerId="LiveId" clId="{2E03160D-AA35-4E48-AE70-2FB6298EB04A}" dt="2024-05-11T05:17:37.205" v="0"/>
          <ac:spMkLst>
            <pc:docMk/>
            <pc:sldMk cId="3135729364" sldId="2706"/>
            <ac:spMk id="9" creationId="{7E165D94-1ACF-7924-B815-FC022CAD4444}"/>
          </ac:spMkLst>
        </pc:spChg>
      </pc:sldChg>
      <pc:sldChg chg="modSp del">
        <pc:chgData name="Johannes Hangl" userId="09795f51b852318c" providerId="LiveId" clId="{2E03160D-AA35-4E48-AE70-2FB6298EB04A}" dt="2024-05-21T14:00:32.215" v="1490" actId="47"/>
        <pc:sldMkLst>
          <pc:docMk/>
          <pc:sldMk cId="4072839845" sldId="2729"/>
        </pc:sldMkLst>
        <pc:spChg chg="mod">
          <ac:chgData name="Johannes Hangl" userId="09795f51b852318c" providerId="LiveId" clId="{2E03160D-AA35-4E48-AE70-2FB6298EB04A}" dt="2024-05-11T05:17:37.205" v="0"/>
          <ac:spMkLst>
            <pc:docMk/>
            <pc:sldMk cId="4072839845" sldId="2729"/>
            <ac:spMk id="16" creationId="{70586AEB-92A1-489B-B277-C8EBD884A330}"/>
          </ac:spMkLst>
        </pc:spChg>
      </pc:sldChg>
      <pc:sldChg chg="del">
        <pc:chgData name="Johannes Hangl" userId="09795f51b852318c" providerId="LiveId" clId="{2E03160D-AA35-4E48-AE70-2FB6298EB04A}" dt="2024-05-21T14:00:32.215" v="1490" actId="47"/>
        <pc:sldMkLst>
          <pc:docMk/>
          <pc:sldMk cId="2103791187" sldId="2781"/>
        </pc:sldMkLst>
      </pc:sldChg>
      <pc:sldChg chg="modSp del">
        <pc:chgData name="Johannes Hangl" userId="09795f51b852318c" providerId="LiveId" clId="{2E03160D-AA35-4E48-AE70-2FB6298EB04A}" dt="2024-05-21T14:00:32.215" v="1490" actId="47"/>
        <pc:sldMkLst>
          <pc:docMk/>
          <pc:sldMk cId="1408703867" sldId="2782"/>
        </pc:sldMkLst>
        <pc:spChg chg="mod">
          <ac:chgData name="Johannes Hangl" userId="09795f51b852318c" providerId="LiveId" clId="{2E03160D-AA35-4E48-AE70-2FB6298EB04A}" dt="2024-05-11T05:17:37.205" v="0"/>
          <ac:spMkLst>
            <pc:docMk/>
            <pc:sldMk cId="1408703867" sldId="2782"/>
            <ac:spMk id="2" creationId="{D56F43BA-A490-469F-B8B3-3F5FE93FA622}"/>
          </ac:spMkLst>
        </pc:spChg>
      </pc:sldChg>
      <pc:sldChg chg="modSp">
        <pc:chgData name="Johannes Hangl" userId="09795f51b852318c" providerId="LiveId" clId="{2E03160D-AA35-4E48-AE70-2FB6298EB04A}" dt="2024-05-21T08:00:40.815" v="952"/>
        <pc:sldMkLst>
          <pc:docMk/>
          <pc:sldMk cId="3188949953" sldId="4924"/>
        </pc:sldMkLst>
        <pc:spChg chg="mod">
          <ac:chgData name="Johannes Hangl" userId="09795f51b852318c" providerId="LiveId" clId="{2E03160D-AA35-4E48-AE70-2FB6298EB04A}" dt="2024-05-21T08:00:40.815" v="952"/>
          <ac:spMkLst>
            <pc:docMk/>
            <pc:sldMk cId="3188949953" sldId="4924"/>
            <ac:spMk id="3" creationId="{00000000-0000-0000-0000-000000000000}"/>
          </ac:spMkLst>
        </pc:spChg>
      </pc:sldChg>
      <pc:sldChg chg="modSp">
        <pc:chgData name="Johannes Hangl" userId="09795f51b852318c" providerId="LiveId" clId="{2E03160D-AA35-4E48-AE70-2FB6298EB04A}" dt="2024-05-21T13:24:41.613" v="1015"/>
        <pc:sldMkLst>
          <pc:docMk/>
          <pc:sldMk cId="3337277034" sldId="4925"/>
        </pc:sldMkLst>
        <pc:spChg chg="mod">
          <ac:chgData name="Johannes Hangl" userId="09795f51b852318c" providerId="LiveId" clId="{2E03160D-AA35-4E48-AE70-2FB6298EB04A}" dt="2024-05-21T08:00:40.815" v="952"/>
          <ac:spMkLst>
            <pc:docMk/>
            <pc:sldMk cId="3337277034" sldId="4925"/>
            <ac:spMk id="40" creationId="{15C29327-2D29-4222-806B-9784E722A6DE}"/>
          </ac:spMkLst>
        </pc:spChg>
        <pc:spChg chg="mod">
          <ac:chgData name="Johannes Hangl" userId="09795f51b852318c" providerId="LiveId" clId="{2E03160D-AA35-4E48-AE70-2FB6298EB04A}" dt="2024-05-21T13:24:41.613" v="1015"/>
          <ac:spMkLst>
            <pc:docMk/>
            <pc:sldMk cId="3337277034" sldId="4925"/>
            <ac:spMk id="79" creationId="{C34D406B-A281-4337-A2B4-A189B73B5E76}"/>
          </ac:spMkLst>
        </pc:spChg>
        <pc:spChg chg="mod">
          <ac:chgData name="Johannes Hangl" userId="09795f51b852318c" providerId="LiveId" clId="{2E03160D-AA35-4E48-AE70-2FB6298EB04A}" dt="2024-05-21T13:24:41.613" v="1015"/>
          <ac:spMkLst>
            <pc:docMk/>
            <pc:sldMk cId="3337277034" sldId="4925"/>
            <ac:spMk id="88" creationId="{5C417A91-7969-407A-B991-9B0763857C5E}"/>
          </ac:spMkLst>
        </pc:spChg>
        <pc:spChg chg="mod">
          <ac:chgData name="Johannes Hangl" userId="09795f51b852318c" providerId="LiveId" clId="{2E03160D-AA35-4E48-AE70-2FB6298EB04A}" dt="2024-05-21T08:00:40.815" v="952"/>
          <ac:spMkLst>
            <pc:docMk/>
            <pc:sldMk cId="3337277034" sldId="4925"/>
            <ac:spMk id="108" creationId="{47BCC516-7EF8-450B-8CB4-E95D29E794E5}"/>
          </ac:spMkLst>
        </pc:spChg>
        <pc:spChg chg="mod">
          <ac:chgData name="Johannes Hangl" userId="09795f51b852318c" providerId="LiveId" clId="{2E03160D-AA35-4E48-AE70-2FB6298EB04A}" dt="2024-05-21T13:24:41.613" v="1015"/>
          <ac:spMkLst>
            <pc:docMk/>
            <pc:sldMk cId="3337277034" sldId="4925"/>
            <ac:spMk id="132" creationId="{3B136F89-7702-4371-AC86-F79871116CFB}"/>
          </ac:spMkLst>
        </pc:spChg>
        <pc:spChg chg="mod">
          <ac:chgData name="Johannes Hangl" userId="09795f51b852318c" providerId="LiveId" clId="{2E03160D-AA35-4E48-AE70-2FB6298EB04A}" dt="2024-05-21T13:24:41.613" v="1015"/>
          <ac:spMkLst>
            <pc:docMk/>
            <pc:sldMk cId="3337277034" sldId="4925"/>
            <ac:spMk id="134" creationId="{94678EA9-48D2-4D81-B3DD-304C97A72AE9}"/>
          </ac:spMkLst>
        </pc:spChg>
        <pc:spChg chg="mod">
          <ac:chgData name="Johannes Hangl" userId="09795f51b852318c" providerId="LiveId" clId="{2E03160D-AA35-4E48-AE70-2FB6298EB04A}" dt="2024-05-21T08:00:40.815" v="952"/>
          <ac:spMkLst>
            <pc:docMk/>
            <pc:sldMk cId="3337277034" sldId="4925"/>
            <ac:spMk id="145" creationId="{28338DE1-4BFC-4FD3-A997-EC4E7FF7EFFF}"/>
          </ac:spMkLst>
        </pc:spChg>
      </pc:sldChg>
      <pc:sldChg chg="modSp">
        <pc:chgData name="Johannes Hangl" userId="09795f51b852318c" providerId="LiveId" clId="{2E03160D-AA35-4E48-AE70-2FB6298EB04A}" dt="2024-05-11T05:17:37.205" v="0"/>
        <pc:sldMkLst>
          <pc:docMk/>
          <pc:sldMk cId="3019331698" sldId="4928"/>
        </pc:sldMkLst>
        <pc:graphicFrameChg chg="mod">
          <ac:chgData name="Johannes Hangl" userId="09795f51b852318c" providerId="LiveId" clId="{2E03160D-AA35-4E48-AE70-2FB6298EB04A}" dt="2024-05-11T05:17:37.205" v="0"/>
          <ac:graphicFrameMkLst>
            <pc:docMk/>
            <pc:sldMk cId="3019331698" sldId="4928"/>
            <ac:graphicFrameMk id="7" creationId="{00000000-0000-0000-0000-000000000000}"/>
          </ac:graphicFrameMkLst>
        </pc:graphicFrameChg>
      </pc:sldChg>
      <pc:sldChg chg="modSp">
        <pc:chgData name="Johannes Hangl" userId="09795f51b852318c" providerId="LiveId" clId="{2E03160D-AA35-4E48-AE70-2FB6298EB04A}" dt="2024-05-21T08:00:40.815" v="952"/>
        <pc:sldMkLst>
          <pc:docMk/>
          <pc:sldMk cId="3952329517" sldId="4936"/>
        </pc:sldMkLst>
        <pc:spChg chg="mod">
          <ac:chgData name="Johannes Hangl" userId="09795f51b852318c" providerId="LiveId" clId="{2E03160D-AA35-4E48-AE70-2FB6298EB04A}" dt="2024-05-21T08:00:40.815" v="952"/>
          <ac:spMkLst>
            <pc:docMk/>
            <pc:sldMk cId="3952329517" sldId="4936"/>
            <ac:spMk id="2" creationId="{FAE29C4F-A018-4B9A-AD0F-4DEC0731333E}"/>
          </ac:spMkLst>
        </pc:spChg>
      </pc:sldChg>
      <pc:sldChg chg="modSp del">
        <pc:chgData name="Johannes Hangl" userId="09795f51b852318c" providerId="LiveId" clId="{2E03160D-AA35-4E48-AE70-2FB6298EB04A}" dt="2024-05-21T14:02:02.498" v="1493" actId="47"/>
        <pc:sldMkLst>
          <pc:docMk/>
          <pc:sldMk cId="1715950478" sldId="4938"/>
        </pc:sldMkLst>
        <pc:spChg chg="mod">
          <ac:chgData name="Johannes Hangl" userId="09795f51b852318c" providerId="LiveId" clId="{2E03160D-AA35-4E48-AE70-2FB6298EB04A}" dt="2024-05-21T08:00:40.815" v="952"/>
          <ac:spMkLst>
            <pc:docMk/>
            <pc:sldMk cId="1715950478" sldId="4938"/>
            <ac:spMk id="18" creationId="{776DA233-FA89-4020-9347-33F270C80636}"/>
          </ac:spMkLst>
        </pc:spChg>
        <pc:spChg chg="mod">
          <ac:chgData name="Johannes Hangl" userId="09795f51b852318c" providerId="LiveId" clId="{2E03160D-AA35-4E48-AE70-2FB6298EB04A}" dt="2024-05-21T13:24:41.613" v="1015"/>
          <ac:spMkLst>
            <pc:docMk/>
            <pc:sldMk cId="1715950478" sldId="4938"/>
            <ac:spMk id="71" creationId="{B57D7E39-96E3-4CA7-926C-1D0691CA45E6}"/>
          </ac:spMkLst>
        </pc:spChg>
        <pc:spChg chg="mod">
          <ac:chgData name="Johannes Hangl" userId="09795f51b852318c" providerId="LiveId" clId="{2E03160D-AA35-4E48-AE70-2FB6298EB04A}" dt="2024-05-21T08:00:40.815" v="952"/>
          <ac:spMkLst>
            <pc:docMk/>
            <pc:sldMk cId="1715950478" sldId="4938"/>
            <ac:spMk id="79" creationId="{01E42F9D-6690-44E0-A930-6A749CB15AB7}"/>
          </ac:spMkLst>
        </pc:spChg>
      </pc:sldChg>
      <pc:sldChg chg="modSp del">
        <pc:chgData name="Johannes Hangl" userId="09795f51b852318c" providerId="LiveId" clId="{2E03160D-AA35-4E48-AE70-2FB6298EB04A}" dt="2024-05-21T14:02:02.498" v="1493" actId="47"/>
        <pc:sldMkLst>
          <pc:docMk/>
          <pc:sldMk cId="780734487" sldId="4939"/>
        </pc:sldMkLst>
        <pc:spChg chg="mod">
          <ac:chgData name="Johannes Hangl" userId="09795f51b852318c" providerId="LiveId" clId="{2E03160D-AA35-4E48-AE70-2FB6298EB04A}" dt="2024-05-21T08:00:40.815" v="952"/>
          <ac:spMkLst>
            <pc:docMk/>
            <pc:sldMk cId="780734487" sldId="4939"/>
            <ac:spMk id="7172" creationId="{00000000-0000-0000-0000-000000000000}"/>
          </ac:spMkLst>
        </pc:spChg>
      </pc:sldChg>
      <pc:sldChg chg="modSp del modAnim">
        <pc:chgData name="Johannes Hangl" userId="09795f51b852318c" providerId="LiveId" clId="{2E03160D-AA35-4E48-AE70-2FB6298EB04A}" dt="2024-05-21T14:02:02.498" v="1493" actId="47"/>
        <pc:sldMkLst>
          <pc:docMk/>
          <pc:sldMk cId="1779245722" sldId="4940"/>
        </pc:sldMkLst>
        <pc:spChg chg="mod">
          <ac:chgData name="Johannes Hangl" userId="09795f51b852318c" providerId="LiveId" clId="{2E03160D-AA35-4E48-AE70-2FB6298EB04A}" dt="2024-05-21T08:00:40.815" v="952"/>
          <ac:spMkLst>
            <pc:docMk/>
            <pc:sldMk cId="1779245722" sldId="4940"/>
            <ac:spMk id="2" creationId="{36D38DE7-2A4B-4567-87CF-439BD935F654}"/>
          </ac:spMkLst>
        </pc:spChg>
        <pc:spChg chg="mod">
          <ac:chgData name="Johannes Hangl" userId="09795f51b852318c" providerId="LiveId" clId="{2E03160D-AA35-4E48-AE70-2FB6298EB04A}" dt="2024-05-21T08:00:40.815" v="952"/>
          <ac:spMkLst>
            <pc:docMk/>
            <pc:sldMk cId="1779245722" sldId="4940"/>
            <ac:spMk id="6" creationId="{6C40A1F7-A559-4327-8740-4CF8DE821C1D}"/>
          </ac:spMkLst>
        </pc:spChg>
        <pc:spChg chg="mod">
          <ac:chgData name="Johannes Hangl" userId="09795f51b852318c" providerId="LiveId" clId="{2E03160D-AA35-4E48-AE70-2FB6298EB04A}" dt="2024-05-21T08:00:40.815" v="952"/>
          <ac:spMkLst>
            <pc:docMk/>
            <pc:sldMk cId="1779245722" sldId="4940"/>
            <ac:spMk id="14" creationId="{A6F60744-F0ED-42F1-907F-996035BE7D94}"/>
          </ac:spMkLst>
        </pc:spChg>
        <pc:spChg chg="mod">
          <ac:chgData name="Johannes Hangl" userId="09795f51b852318c" providerId="LiveId" clId="{2E03160D-AA35-4E48-AE70-2FB6298EB04A}" dt="2024-05-21T08:00:40.815" v="952"/>
          <ac:spMkLst>
            <pc:docMk/>
            <pc:sldMk cId="1779245722" sldId="4940"/>
            <ac:spMk id="23" creationId="{79F884DF-EEFE-4061-9C1B-ECBA4938F966}"/>
          </ac:spMkLst>
        </pc:spChg>
      </pc:sldChg>
      <pc:sldChg chg="modSp del">
        <pc:chgData name="Johannes Hangl" userId="09795f51b852318c" providerId="LiveId" clId="{2E03160D-AA35-4E48-AE70-2FB6298EB04A}" dt="2024-05-21T14:02:02.498" v="1493" actId="47"/>
        <pc:sldMkLst>
          <pc:docMk/>
          <pc:sldMk cId="3262877445" sldId="4941"/>
        </pc:sldMkLst>
        <pc:graphicFrameChg chg="mod">
          <ac:chgData name="Johannes Hangl" userId="09795f51b852318c" providerId="LiveId" clId="{2E03160D-AA35-4E48-AE70-2FB6298EB04A}" dt="2024-05-21T13:24:41.613" v="1015"/>
          <ac:graphicFrameMkLst>
            <pc:docMk/>
            <pc:sldMk cId="3262877445" sldId="4941"/>
            <ac:graphicFrameMk id="2" creationId="{6DC797B0-8226-6441-954F-FA1644C14CDB}"/>
          </ac:graphicFrameMkLst>
        </pc:graphicFrameChg>
      </pc:sldChg>
      <pc:sldChg chg="modSp del">
        <pc:chgData name="Johannes Hangl" userId="09795f51b852318c" providerId="LiveId" clId="{2E03160D-AA35-4E48-AE70-2FB6298EB04A}" dt="2024-05-21T14:02:02.498" v="1493" actId="47"/>
        <pc:sldMkLst>
          <pc:docMk/>
          <pc:sldMk cId="3771219060" sldId="4942"/>
        </pc:sldMkLst>
        <pc:spChg chg="mod">
          <ac:chgData name="Johannes Hangl" userId="09795f51b852318c" providerId="LiveId" clId="{2E03160D-AA35-4E48-AE70-2FB6298EB04A}" dt="2024-05-21T08:00:40.815" v="952"/>
          <ac:spMkLst>
            <pc:docMk/>
            <pc:sldMk cId="3771219060" sldId="4942"/>
            <ac:spMk id="2" creationId="{00000000-0000-0000-0000-000000000000}"/>
          </ac:spMkLst>
        </pc:spChg>
        <pc:spChg chg="mod">
          <ac:chgData name="Johannes Hangl" userId="09795f51b852318c" providerId="LiveId" clId="{2E03160D-AA35-4E48-AE70-2FB6298EB04A}" dt="2024-05-21T08:00:40.815" v="952"/>
          <ac:spMkLst>
            <pc:docMk/>
            <pc:sldMk cId="3771219060" sldId="4942"/>
            <ac:spMk id="56" creationId="{EB45B3E8-5A9B-4402-8A12-0A6523A8E2F9}"/>
          </ac:spMkLst>
        </pc:spChg>
        <pc:spChg chg="mod">
          <ac:chgData name="Johannes Hangl" userId="09795f51b852318c" providerId="LiveId" clId="{2E03160D-AA35-4E48-AE70-2FB6298EB04A}" dt="2024-05-21T08:00:40.815" v="952"/>
          <ac:spMkLst>
            <pc:docMk/>
            <pc:sldMk cId="3771219060" sldId="4942"/>
            <ac:spMk id="60" creationId="{11421735-EB4F-4F39-A72D-FFE47493C36B}"/>
          </ac:spMkLst>
        </pc:spChg>
        <pc:spChg chg="mod">
          <ac:chgData name="Johannes Hangl" userId="09795f51b852318c" providerId="LiveId" clId="{2E03160D-AA35-4E48-AE70-2FB6298EB04A}" dt="2024-05-21T13:24:41.613" v="1015"/>
          <ac:spMkLst>
            <pc:docMk/>
            <pc:sldMk cId="3771219060" sldId="4942"/>
            <ac:spMk id="84" creationId="{C93E2380-E2B5-47A4-B66D-DC6C114A1556}"/>
          </ac:spMkLst>
        </pc:spChg>
        <pc:spChg chg="mod">
          <ac:chgData name="Johannes Hangl" userId="09795f51b852318c" providerId="LiveId" clId="{2E03160D-AA35-4E48-AE70-2FB6298EB04A}" dt="2024-05-21T13:24:41.613" v="1015"/>
          <ac:spMkLst>
            <pc:docMk/>
            <pc:sldMk cId="3771219060" sldId="4942"/>
            <ac:spMk id="92" creationId="{3D9D5E10-610B-4000-993E-205BC7F7FEDC}"/>
          </ac:spMkLst>
        </pc:spChg>
      </pc:sldChg>
      <pc:sldChg chg="modSp del">
        <pc:chgData name="Johannes Hangl" userId="09795f51b852318c" providerId="LiveId" clId="{2E03160D-AA35-4E48-AE70-2FB6298EB04A}" dt="2024-05-21T14:02:02.498" v="1493" actId="47"/>
        <pc:sldMkLst>
          <pc:docMk/>
          <pc:sldMk cId="1141606899" sldId="4943"/>
        </pc:sldMkLst>
        <pc:spChg chg="mod">
          <ac:chgData name="Johannes Hangl" userId="09795f51b852318c" providerId="LiveId" clId="{2E03160D-AA35-4E48-AE70-2FB6298EB04A}" dt="2024-05-21T08:00:40.815" v="952"/>
          <ac:spMkLst>
            <pc:docMk/>
            <pc:sldMk cId="1141606899" sldId="4943"/>
            <ac:spMk id="55" creationId="{C577EE2A-5193-4C15-9E45-D5E64C419812}"/>
          </ac:spMkLst>
        </pc:spChg>
        <pc:spChg chg="mod">
          <ac:chgData name="Johannes Hangl" userId="09795f51b852318c" providerId="LiveId" clId="{2E03160D-AA35-4E48-AE70-2FB6298EB04A}" dt="2024-05-21T08:00:40.815" v="952"/>
          <ac:spMkLst>
            <pc:docMk/>
            <pc:sldMk cId="1141606899" sldId="4943"/>
            <ac:spMk id="103" creationId="{27804D40-ED02-46E6-AE76-28D0ECEFB0E7}"/>
          </ac:spMkLst>
        </pc:spChg>
      </pc:sldChg>
      <pc:sldChg chg="modSp del">
        <pc:chgData name="Johannes Hangl" userId="09795f51b852318c" providerId="LiveId" clId="{2E03160D-AA35-4E48-AE70-2FB6298EB04A}" dt="2024-05-21T14:02:02.498" v="1493" actId="47"/>
        <pc:sldMkLst>
          <pc:docMk/>
          <pc:sldMk cId="965030361" sldId="4944"/>
        </pc:sldMkLst>
        <pc:graphicFrameChg chg="mod">
          <ac:chgData name="Johannes Hangl" userId="09795f51b852318c" providerId="LiveId" clId="{2E03160D-AA35-4E48-AE70-2FB6298EB04A}" dt="2024-05-21T13:24:41.613" v="1015"/>
          <ac:graphicFrameMkLst>
            <pc:docMk/>
            <pc:sldMk cId="965030361" sldId="4944"/>
            <ac:graphicFrameMk id="5" creationId="{9C04BD68-B86B-4A90-B440-8F0767666509}"/>
          </ac:graphicFrameMkLst>
        </pc:graphicFrameChg>
      </pc:sldChg>
      <pc:sldChg chg="modSp del">
        <pc:chgData name="Johannes Hangl" userId="09795f51b852318c" providerId="LiveId" clId="{2E03160D-AA35-4E48-AE70-2FB6298EB04A}" dt="2024-05-21T14:02:02.498" v="1493" actId="47"/>
        <pc:sldMkLst>
          <pc:docMk/>
          <pc:sldMk cId="983259545" sldId="4945"/>
        </pc:sldMkLst>
        <pc:spChg chg="mod">
          <ac:chgData name="Johannes Hangl" userId="09795f51b852318c" providerId="LiveId" clId="{2E03160D-AA35-4E48-AE70-2FB6298EB04A}" dt="2024-05-21T08:00:40.815" v="952"/>
          <ac:spMkLst>
            <pc:docMk/>
            <pc:sldMk cId="983259545" sldId="4945"/>
            <ac:spMk id="4" creationId="{A3E93730-E6A7-4408-88D5-916594DAA535}"/>
          </ac:spMkLst>
        </pc:spChg>
        <pc:spChg chg="mod">
          <ac:chgData name="Johannes Hangl" userId="09795f51b852318c" providerId="LiveId" clId="{2E03160D-AA35-4E48-AE70-2FB6298EB04A}" dt="2024-05-21T08:00:40.815" v="952"/>
          <ac:spMkLst>
            <pc:docMk/>
            <pc:sldMk cId="983259545" sldId="4945"/>
            <ac:spMk id="120" creationId="{9BAF0569-E97B-43CC-B64A-BCFF73269148}"/>
          </ac:spMkLst>
        </pc:spChg>
      </pc:sldChg>
      <pc:sldChg chg="modSp del">
        <pc:chgData name="Johannes Hangl" userId="09795f51b852318c" providerId="LiveId" clId="{2E03160D-AA35-4E48-AE70-2FB6298EB04A}" dt="2024-05-21T14:02:02.498" v="1493" actId="47"/>
        <pc:sldMkLst>
          <pc:docMk/>
          <pc:sldMk cId="4211515548" sldId="4946"/>
        </pc:sldMkLst>
        <pc:spChg chg="mod">
          <ac:chgData name="Johannes Hangl" userId="09795f51b852318c" providerId="LiveId" clId="{2E03160D-AA35-4E48-AE70-2FB6298EB04A}" dt="2024-05-21T08:00:40.815" v="952"/>
          <ac:spMkLst>
            <pc:docMk/>
            <pc:sldMk cId="4211515548" sldId="4946"/>
            <ac:spMk id="3" creationId="{00000000-0000-0000-0000-000000000000}"/>
          </ac:spMkLst>
        </pc:spChg>
        <pc:spChg chg="mod">
          <ac:chgData name="Johannes Hangl" userId="09795f51b852318c" providerId="LiveId" clId="{2E03160D-AA35-4E48-AE70-2FB6298EB04A}" dt="2024-05-11T05:17:37.205" v="0"/>
          <ac:spMkLst>
            <pc:docMk/>
            <pc:sldMk cId="4211515548" sldId="4946"/>
            <ac:spMk id="7" creationId="{523F7821-FDB8-E8DE-68F3-41FC09F6728C}"/>
          </ac:spMkLst>
        </pc:spChg>
      </pc:sldChg>
      <pc:sldChg chg="modSp del">
        <pc:chgData name="Johannes Hangl" userId="09795f51b852318c" providerId="LiveId" clId="{2E03160D-AA35-4E48-AE70-2FB6298EB04A}" dt="2024-05-21T14:02:02.498" v="1493" actId="47"/>
        <pc:sldMkLst>
          <pc:docMk/>
          <pc:sldMk cId="2799015651" sldId="4947"/>
        </pc:sldMkLst>
        <pc:spChg chg="mod">
          <ac:chgData name="Johannes Hangl" userId="09795f51b852318c" providerId="LiveId" clId="{2E03160D-AA35-4E48-AE70-2FB6298EB04A}" dt="2024-05-21T13:24:41.613" v="1015"/>
          <ac:spMkLst>
            <pc:docMk/>
            <pc:sldMk cId="2799015651" sldId="4947"/>
            <ac:spMk id="9" creationId="{5F1B1A5C-14B1-48FD-AA1D-F6866F532E39}"/>
          </ac:spMkLst>
        </pc:spChg>
      </pc:sldChg>
      <pc:sldChg chg="modSp del">
        <pc:chgData name="Johannes Hangl" userId="09795f51b852318c" providerId="LiveId" clId="{2E03160D-AA35-4E48-AE70-2FB6298EB04A}" dt="2024-05-21T14:02:02.498" v="1493" actId="47"/>
        <pc:sldMkLst>
          <pc:docMk/>
          <pc:sldMk cId="1271796786" sldId="4949"/>
        </pc:sldMkLst>
        <pc:spChg chg="mod">
          <ac:chgData name="Johannes Hangl" userId="09795f51b852318c" providerId="LiveId" clId="{2E03160D-AA35-4E48-AE70-2FB6298EB04A}" dt="2024-05-11T05:17:37.205" v="0"/>
          <ac:spMkLst>
            <pc:docMk/>
            <pc:sldMk cId="1271796786" sldId="4949"/>
            <ac:spMk id="3" creationId="{00000000-0000-0000-0000-000000000000}"/>
          </ac:spMkLst>
        </pc:spChg>
        <pc:spChg chg="mod">
          <ac:chgData name="Johannes Hangl" userId="09795f51b852318c" providerId="LiveId" clId="{2E03160D-AA35-4E48-AE70-2FB6298EB04A}" dt="2024-05-21T08:00:40.815" v="952"/>
          <ac:spMkLst>
            <pc:docMk/>
            <pc:sldMk cId="1271796786" sldId="4949"/>
            <ac:spMk id="4" creationId="{00000000-0000-0000-0000-000000000000}"/>
          </ac:spMkLst>
        </pc:spChg>
      </pc:sldChg>
      <pc:sldChg chg="modSp del">
        <pc:chgData name="Johannes Hangl" userId="09795f51b852318c" providerId="LiveId" clId="{2E03160D-AA35-4E48-AE70-2FB6298EB04A}" dt="2024-05-21T14:02:02.498" v="1493" actId="47"/>
        <pc:sldMkLst>
          <pc:docMk/>
          <pc:sldMk cId="1718273905" sldId="4950"/>
        </pc:sldMkLst>
        <pc:graphicFrameChg chg="mod">
          <ac:chgData name="Johannes Hangl" userId="09795f51b852318c" providerId="LiveId" clId="{2E03160D-AA35-4E48-AE70-2FB6298EB04A}" dt="2024-05-11T05:17:37.205" v="0"/>
          <ac:graphicFrameMkLst>
            <pc:docMk/>
            <pc:sldMk cId="1718273905" sldId="4950"/>
            <ac:graphicFrameMk id="6" creationId="{00000000-0000-0000-0000-000000000000}"/>
          </ac:graphicFrameMkLst>
        </pc:graphicFrameChg>
      </pc:sldChg>
      <pc:sldChg chg="del">
        <pc:chgData name="Johannes Hangl" userId="09795f51b852318c" providerId="LiveId" clId="{2E03160D-AA35-4E48-AE70-2FB6298EB04A}" dt="2024-05-21T14:02:02.498" v="1493" actId="47"/>
        <pc:sldMkLst>
          <pc:docMk/>
          <pc:sldMk cId="2972793807" sldId="4951"/>
        </pc:sldMkLst>
      </pc:sldChg>
      <pc:sldChg chg="modSp del">
        <pc:chgData name="Johannes Hangl" userId="09795f51b852318c" providerId="LiveId" clId="{2E03160D-AA35-4E48-AE70-2FB6298EB04A}" dt="2024-05-21T14:02:02.498" v="1493" actId="47"/>
        <pc:sldMkLst>
          <pc:docMk/>
          <pc:sldMk cId="2038935560" sldId="4952"/>
        </pc:sldMkLst>
        <pc:spChg chg="mod">
          <ac:chgData name="Johannes Hangl" userId="09795f51b852318c" providerId="LiveId" clId="{2E03160D-AA35-4E48-AE70-2FB6298EB04A}" dt="2024-05-21T08:00:40.815" v="952"/>
          <ac:spMkLst>
            <pc:docMk/>
            <pc:sldMk cId="2038935560" sldId="4952"/>
            <ac:spMk id="4" creationId="{89F39A66-B750-4891-815A-4950FEBC7B6B}"/>
          </ac:spMkLst>
        </pc:spChg>
        <pc:graphicFrameChg chg="mod">
          <ac:chgData name="Johannes Hangl" userId="09795f51b852318c" providerId="LiveId" clId="{2E03160D-AA35-4E48-AE70-2FB6298EB04A}" dt="2024-05-21T13:24:41.613" v="1015"/>
          <ac:graphicFrameMkLst>
            <pc:docMk/>
            <pc:sldMk cId="2038935560" sldId="4952"/>
            <ac:graphicFrameMk id="11" creationId="{47B7F58D-AB07-46A2-BCF2-1B9707FA83F5}"/>
          </ac:graphicFrameMkLst>
        </pc:graphicFrameChg>
      </pc:sldChg>
      <pc:sldChg chg="modSp del">
        <pc:chgData name="Johannes Hangl" userId="09795f51b852318c" providerId="LiveId" clId="{2E03160D-AA35-4E48-AE70-2FB6298EB04A}" dt="2024-05-21T14:02:02.498" v="1493" actId="47"/>
        <pc:sldMkLst>
          <pc:docMk/>
          <pc:sldMk cId="3370359394" sldId="4954"/>
        </pc:sldMkLst>
        <pc:spChg chg="mod">
          <ac:chgData name="Johannes Hangl" userId="09795f51b852318c" providerId="LiveId" clId="{2E03160D-AA35-4E48-AE70-2FB6298EB04A}" dt="2024-05-21T13:24:41.613" v="1015"/>
          <ac:spMkLst>
            <pc:docMk/>
            <pc:sldMk cId="3370359394" sldId="4954"/>
            <ac:spMk id="3" creationId="{00000000-0000-0000-0000-000000000000}"/>
          </ac:spMkLst>
        </pc:spChg>
        <pc:graphicFrameChg chg="mod">
          <ac:chgData name="Johannes Hangl" userId="09795f51b852318c" providerId="LiveId" clId="{2E03160D-AA35-4E48-AE70-2FB6298EB04A}" dt="2024-05-21T13:24:41.613" v="1015"/>
          <ac:graphicFrameMkLst>
            <pc:docMk/>
            <pc:sldMk cId="3370359394" sldId="4954"/>
            <ac:graphicFrameMk id="10" creationId="{00000000-0000-0000-0000-000000000000}"/>
          </ac:graphicFrameMkLst>
        </pc:graphicFrameChg>
      </pc:sldChg>
      <pc:sldChg chg="modSp del">
        <pc:chgData name="Johannes Hangl" userId="09795f51b852318c" providerId="LiveId" clId="{2E03160D-AA35-4E48-AE70-2FB6298EB04A}" dt="2024-05-21T14:02:02.498" v="1493" actId="47"/>
        <pc:sldMkLst>
          <pc:docMk/>
          <pc:sldMk cId="799611909" sldId="4957"/>
        </pc:sldMkLst>
        <pc:spChg chg="mod">
          <ac:chgData name="Johannes Hangl" userId="09795f51b852318c" providerId="LiveId" clId="{2E03160D-AA35-4E48-AE70-2FB6298EB04A}" dt="2024-05-21T13:24:41.613" v="1015"/>
          <ac:spMkLst>
            <pc:docMk/>
            <pc:sldMk cId="799611909" sldId="4957"/>
            <ac:spMk id="6" creationId="{E49B0B90-C29F-44B8-95AE-A8350116DBF4}"/>
          </ac:spMkLst>
        </pc:spChg>
      </pc:sldChg>
      <pc:sldChg chg="del">
        <pc:chgData name="Johannes Hangl" userId="09795f51b852318c" providerId="LiveId" clId="{2E03160D-AA35-4E48-AE70-2FB6298EB04A}" dt="2024-05-21T14:02:02.498" v="1493" actId="47"/>
        <pc:sldMkLst>
          <pc:docMk/>
          <pc:sldMk cId="2017258747" sldId="4958"/>
        </pc:sldMkLst>
      </pc:sldChg>
      <pc:sldChg chg="modSp del">
        <pc:chgData name="Johannes Hangl" userId="09795f51b852318c" providerId="LiveId" clId="{2E03160D-AA35-4E48-AE70-2FB6298EB04A}" dt="2024-05-21T14:02:02.498" v="1493" actId="47"/>
        <pc:sldMkLst>
          <pc:docMk/>
          <pc:sldMk cId="546803432" sldId="4959"/>
        </pc:sldMkLst>
        <pc:spChg chg="mod">
          <ac:chgData name="Johannes Hangl" userId="09795f51b852318c" providerId="LiveId" clId="{2E03160D-AA35-4E48-AE70-2FB6298EB04A}" dt="2024-05-21T08:00:40.815" v="952"/>
          <ac:spMkLst>
            <pc:docMk/>
            <pc:sldMk cId="546803432" sldId="4959"/>
            <ac:spMk id="17" creationId="{03BA7858-F656-48DB-9311-09B863A4066A}"/>
          </ac:spMkLst>
        </pc:spChg>
        <pc:spChg chg="mod">
          <ac:chgData name="Johannes Hangl" userId="09795f51b852318c" providerId="LiveId" clId="{2E03160D-AA35-4E48-AE70-2FB6298EB04A}" dt="2024-05-21T08:00:40.815" v="952"/>
          <ac:spMkLst>
            <pc:docMk/>
            <pc:sldMk cId="546803432" sldId="4959"/>
            <ac:spMk id="19" creationId="{41685CAF-365F-4083-99FE-E00C2BE16C24}"/>
          </ac:spMkLst>
        </pc:spChg>
      </pc:sldChg>
      <pc:sldChg chg="del">
        <pc:chgData name="Johannes Hangl" userId="09795f51b852318c" providerId="LiveId" clId="{2E03160D-AA35-4E48-AE70-2FB6298EB04A}" dt="2024-05-21T14:02:02.498" v="1493" actId="47"/>
        <pc:sldMkLst>
          <pc:docMk/>
          <pc:sldMk cId="4102384309" sldId="4960"/>
        </pc:sldMkLst>
      </pc:sldChg>
      <pc:sldChg chg="modSp del">
        <pc:chgData name="Johannes Hangl" userId="09795f51b852318c" providerId="LiveId" clId="{2E03160D-AA35-4E48-AE70-2FB6298EB04A}" dt="2024-05-21T14:02:02.498" v="1493" actId="47"/>
        <pc:sldMkLst>
          <pc:docMk/>
          <pc:sldMk cId="1245556846" sldId="4961"/>
        </pc:sldMkLst>
        <pc:spChg chg="mod">
          <ac:chgData name="Johannes Hangl" userId="09795f51b852318c" providerId="LiveId" clId="{2E03160D-AA35-4E48-AE70-2FB6298EB04A}" dt="2024-05-11T05:17:37.205" v="0"/>
          <ac:spMkLst>
            <pc:docMk/>
            <pc:sldMk cId="1245556846" sldId="4961"/>
            <ac:spMk id="20" creationId="{7B89EC8B-C2D5-204B-FBC5-E7AC4FE97DB4}"/>
          </ac:spMkLst>
        </pc:spChg>
      </pc:sldChg>
      <pc:sldChg chg="del">
        <pc:chgData name="Johannes Hangl" userId="09795f51b852318c" providerId="LiveId" clId="{2E03160D-AA35-4E48-AE70-2FB6298EB04A}" dt="2024-05-21T14:02:02.498" v="1493" actId="47"/>
        <pc:sldMkLst>
          <pc:docMk/>
          <pc:sldMk cId="1168027535" sldId="4962"/>
        </pc:sldMkLst>
      </pc:sldChg>
      <pc:sldChg chg="modSp del">
        <pc:chgData name="Johannes Hangl" userId="09795f51b852318c" providerId="LiveId" clId="{2E03160D-AA35-4E48-AE70-2FB6298EB04A}" dt="2024-05-21T14:02:02.498" v="1493" actId="47"/>
        <pc:sldMkLst>
          <pc:docMk/>
          <pc:sldMk cId="1653248321" sldId="4963"/>
        </pc:sldMkLst>
        <pc:spChg chg="mod">
          <ac:chgData name="Johannes Hangl" userId="09795f51b852318c" providerId="LiveId" clId="{2E03160D-AA35-4E48-AE70-2FB6298EB04A}" dt="2024-05-21T13:24:41.613" v="1015"/>
          <ac:spMkLst>
            <pc:docMk/>
            <pc:sldMk cId="1653248321" sldId="4963"/>
            <ac:spMk id="9" creationId="{00000000-0000-0000-0000-000000000000}"/>
          </ac:spMkLst>
        </pc:spChg>
      </pc:sldChg>
      <pc:sldChg chg="del">
        <pc:chgData name="Johannes Hangl" userId="09795f51b852318c" providerId="LiveId" clId="{2E03160D-AA35-4E48-AE70-2FB6298EB04A}" dt="2024-05-21T14:02:02.498" v="1493" actId="47"/>
        <pc:sldMkLst>
          <pc:docMk/>
          <pc:sldMk cId="307186070" sldId="4964"/>
        </pc:sldMkLst>
      </pc:sldChg>
      <pc:sldChg chg="modSp del modAnim">
        <pc:chgData name="Johannes Hangl" userId="09795f51b852318c" providerId="LiveId" clId="{2E03160D-AA35-4E48-AE70-2FB6298EB04A}" dt="2024-05-21T14:02:02.498" v="1493" actId="47"/>
        <pc:sldMkLst>
          <pc:docMk/>
          <pc:sldMk cId="1391896634" sldId="4965"/>
        </pc:sldMkLst>
        <pc:spChg chg="mod">
          <ac:chgData name="Johannes Hangl" userId="09795f51b852318c" providerId="LiveId" clId="{2E03160D-AA35-4E48-AE70-2FB6298EB04A}" dt="2024-05-21T13:24:41.613" v="1015"/>
          <ac:spMkLst>
            <pc:docMk/>
            <pc:sldMk cId="1391896634" sldId="4965"/>
            <ac:spMk id="3" creationId="{0F4812C1-4AD1-4F27-B742-0BD81F52A1C4}"/>
          </ac:spMkLst>
        </pc:spChg>
        <pc:spChg chg="mod">
          <ac:chgData name="Johannes Hangl" userId="09795f51b852318c" providerId="LiveId" clId="{2E03160D-AA35-4E48-AE70-2FB6298EB04A}" dt="2024-05-21T08:00:40.815" v="952"/>
          <ac:spMkLst>
            <pc:docMk/>
            <pc:sldMk cId="1391896634" sldId="4965"/>
            <ac:spMk id="6" creationId="{71C1A2F8-19A0-4A67-B61A-24B8E52531DD}"/>
          </ac:spMkLst>
        </pc:spChg>
        <pc:spChg chg="mod">
          <ac:chgData name="Johannes Hangl" userId="09795f51b852318c" providerId="LiveId" clId="{2E03160D-AA35-4E48-AE70-2FB6298EB04A}" dt="2024-05-21T08:00:40.815" v="952"/>
          <ac:spMkLst>
            <pc:docMk/>
            <pc:sldMk cId="1391896634" sldId="4965"/>
            <ac:spMk id="7" creationId="{CD153AFD-2BF2-449A-8F57-098742E182D4}"/>
          </ac:spMkLst>
        </pc:spChg>
        <pc:spChg chg="mod">
          <ac:chgData name="Johannes Hangl" userId="09795f51b852318c" providerId="LiveId" clId="{2E03160D-AA35-4E48-AE70-2FB6298EB04A}" dt="2024-05-21T08:00:40.815" v="952"/>
          <ac:spMkLst>
            <pc:docMk/>
            <pc:sldMk cId="1391896634" sldId="4965"/>
            <ac:spMk id="13" creationId="{00000000-0000-0000-0000-000000000000}"/>
          </ac:spMkLst>
        </pc:spChg>
        <pc:spChg chg="mod">
          <ac:chgData name="Johannes Hangl" userId="09795f51b852318c" providerId="LiveId" clId="{2E03160D-AA35-4E48-AE70-2FB6298EB04A}" dt="2024-05-21T08:00:40.815" v="952"/>
          <ac:spMkLst>
            <pc:docMk/>
            <pc:sldMk cId="1391896634" sldId="4965"/>
            <ac:spMk id="60" creationId="{33EE8D61-F250-4EBF-BBBE-45CFEFA01215}"/>
          </ac:spMkLst>
        </pc:spChg>
      </pc:sldChg>
      <pc:sldChg chg="modSp del modAnim">
        <pc:chgData name="Johannes Hangl" userId="09795f51b852318c" providerId="LiveId" clId="{2E03160D-AA35-4E48-AE70-2FB6298EB04A}" dt="2024-05-21T14:02:02.498" v="1493" actId="47"/>
        <pc:sldMkLst>
          <pc:docMk/>
          <pc:sldMk cId="422612104" sldId="4966"/>
        </pc:sldMkLst>
        <pc:spChg chg="mod">
          <ac:chgData name="Johannes Hangl" userId="09795f51b852318c" providerId="LiveId" clId="{2E03160D-AA35-4E48-AE70-2FB6298EB04A}" dt="2024-05-21T13:24:41.613" v="1015"/>
          <ac:spMkLst>
            <pc:docMk/>
            <pc:sldMk cId="422612104" sldId="4966"/>
            <ac:spMk id="3" creationId="{00000000-0000-0000-0000-000000000000}"/>
          </ac:spMkLst>
        </pc:spChg>
        <pc:spChg chg="mod">
          <ac:chgData name="Johannes Hangl" userId="09795f51b852318c" providerId="LiveId" clId="{2E03160D-AA35-4E48-AE70-2FB6298EB04A}" dt="2024-05-11T05:17:37.205" v="0"/>
          <ac:spMkLst>
            <pc:docMk/>
            <pc:sldMk cId="422612104" sldId="4966"/>
            <ac:spMk id="6" creationId="{8BDB252A-528B-1EA8-B75F-0862A83D1067}"/>
          </ac:spMkLst>
        </pc:spChg>
      </pc:sldChg>
      <pc:sldChg chg="modSp del">
        <pc:chgData name="Johannes Hangl" userId="09795f51b852318c" providerId="LiveId" clId="{2E03160D-AA35-4E48-AE70-2FB6298EB04A}" dt="2024-05-21T14:02:02.498" v="1493" actId="47"/>
        <pc:sldMkLst>
          <pc:docMk/>
          <pc:sldMk cId="4045293054" sldId="4967"/>
        </pc:sldMkLst>
        <pc:spChg chg="mod">
          <ac:chgData name="Johannes Hangl" userId="09795f51b852318c" providerId="LiveId" clId="{2E03160D-AA35-4E48-AE70-2FB6298EB04A}" dt="2024-05-21T08:00:40.815" v="952"/>
          <ac:spMkLst>
            <pc:docMk/>
            <pc:sldMk cId="4045293054" sldId="4967"/>
            <ac:spMk id="2" creationId="{717F9624-C76F-4316-AD9F-B0689A2D4152}"/>
          </ac:spMkLst>
        </pc:spChg>
        <pc:spChg chg="mod">
          <ac:chgData name="Johannes Hangl" userId="09795f51b852318c" providerId="LiveId" clId="{2E03160D-AA35-4E48-AE70-2FB6298EB04A}" dt="2024-05-21T08:00:40.815" v="952"/>
          <ac:spMkLst>
            <pc:docMk/>
            <pc:sldMk cId="4045293054" sldId="4967"/>
            <ac:spMk id="9" creationId="{109559E5-1BA3-45E8-BDF7-035452780FEA}"/>
          </ac:spMkLst>
        </pc:spChg>
        <pc:spChg chg="mod">
          <ac:chgData name="Johannes Hangl" userId="09795f51b852318c" providerId="LiveId" clId="{2E03160D-AA35-4E48-AE70-2FB6298EB04A}" dt="2024-05-21T13:24:41.613" v="1015"/>
          <ac:spMkLst>
            <pc:docMk/>
            <pc:sldMk cId="4045293054" sldId="4967"/>
            <ac:spMk id="21" creationId="{EC3FCE5A-A066-42BA-AB9D-10C35F41A5E4}"/>
          </ac:spMkLst>
        </pc:spChg>
        <pc:spChg chg="mod">
          <ac:chgData name="Johannes Hangl" userId="09795f51b852318c" providerId="LiveId" clId="{2E03160D-AA35-4E48-AE70-2FB6298EB04A}" dt="2024-05-21T08:00:40.815" v="952"/>
          <ac:spMkLst>
            <pc:docMk/>
            <pc:sldMk cId="4045293054" sldId="4967"/>
            <ac:spMk id="42" creationId="{5ECF3AE9-C9B1-4A9F-8A6B-5A106190BF6E}"/>
          </ac:spMkLst>
        </pc:spChg>
        <pc:spChg chg="mod">
          <ac:chgData name="Johannes Hangl" userId="09795f51b852318c" providerId="LiveId" clId="{2E03160D-AA35-4E48-AE70-2FB6298EB04A}" dt="2024-05-21T08:00:40.815" v="952"/>
          <ac:spMkLst>
            <pc:docMk/>
            <pc:sldMk cId="4045293054" sldId="4967"/>
            <ac:spMk id="43" creationId="{8061A9B6-7662-4D4D-8A8F-9A9D2EDEEA43}"/>
          </ac:spMkLst>
        </pc:spChg>
      </pc:sldChg>
      <pc:sldChg chg="modSp del">
        <pc:chgData name="Johannes Hangl" userId="09795f51b852318c" providerId="LiveId" clId="{2E03160D-AA35-4E48-AE70-2FB6298EB04A}" dt="2024-05-21T14:02:02.498" v="1493" actId="47"/>
        <pc:sldMkLst>
          <pc:docMk/>
          <pc:sldMk cId="797569094" sldId="4968"/>
        </pc:sldMkLst>
        <pc:spChg chg="mod">
          <ac:chgData name="Johannes Hangl" userId="09795f51b852318c" providerId="LiveId" clId="{2E03160D-AA35-4E48-AE70-2FB6298EB04A}" dt="2024-05-21T08:00:40.815" v="952"/>
          <ac:spMkLst>
            <pc:docMk/>
            <pc:sldMk cId="797569094" sldId="4968"/>
            <ac:spMk id="2" creationId="{2E65A62E-C88C-407E-8F7D-94971F7B4BA3}"/>
          </ac:spMkLst>
        </pc:spChg>
        <pc:spChg chg="mod">
          <ac:chgData name="Johannes Hangl" userId="09795f51b852318c" providerId="LiveId" clId="{2E03160D-AA35-4E48-AE70-2FB6298EB04A}" dt="2024-05-21T08:00:40.815" v="952"/>
          <ac:spMkLst>
            <pc:docMk/>
            <pc:sldMk cId="797569094" sldId="4968"/>
            <ac:spMk id="3" creationId="{00000000-0000-0000-0000-000000000000}"/>
          </ac:spMkLst>
        </pc:spChg>
      </pc:sldChg>
      <pc:sldChg chg="modSp del modNotes">
        <pc:chgData name="Johannes Hangl" userId="09795f51b852318c" providerId="LiveId" clId="{2E03160D-AA35-4E48-AE70-2FB6298EB04A}" dt="2024-05-21T14:02:02.498" v="1493" actId="47"/>
        <pc:sldMkLst>
          <pc:docMk/>
          <pc:sldMk cId="2879961603" sldId="4972"/>
        </pc:sldMkLst>
        <pc:spChg chg="mod">
          <ac:chgData name="Johannes Hangl" userId="09795f51b852318c" providerId="LiveId" clId="{2E03160D-AA35-4E48-AE70-2FB6298EB04A}" dt="2024-05-11T05:17:37.205" v="0"/>
          <ac:spMkLst>
            <pc:docMk/>
            <pc:sldMk cId="2879961603" sldId="4972"/>
            <ac:spMk id="2" creationId="{00000000-0000-0000-0000-000000000000}"/>
          </ac:spMkLst>
        </pc:spChg>
        <pc:spChg chg="mod">
          <ac:chgData name="Johannes Hangl" userId="09795f51b852318c" providerId="LiveId" clId="{2E03160D-AA35-4E48-AE70-2FB6298EB04A}" dt="2024-05-21T13:24:41.613" v="1015"/>
          <ac:spMkLst>
            <pc:docMk/>
            <pc:sldMk cId="2879961603" sldId="4972"/>
            <ac:spMk id="6" creationId="{00000000-0000-0000-0000-000000000000}"/>
          </ac:spMkLst>
        </pc:spChg>
        <pc:spChg chg="mod">
          <ac:chgData name="Johannes Hangl" userId="09795f51b852318c" providerId="LiveId" clId="{2E03160D-AA35-4E48-AE70-2FB6298EB04A}" dt="2024-05-21T08:00:40.815" v="952"/>
          <ac:spMkLst>
            <pc:docMk/>
            <pc:sldMk cId="2879961603" sldId="4972"/>
            <ac:spMk id="125" creationId="{00000000-0000-0000-0000-000000000000}"/>
          </ac:spMkLst>
        </pc:spChg>
      </pc:sldChg>
      <pc:sldChg chg="modSp del">
        <pc:chgData name="Johannes Hangl" userId="09795f51b852318c" providerId="LiveId" clId="{2E03160D-AA35-4E48-AE70-2FB6298EB04A}" dt="2024-05-21T14:02:02.498" v="1493" actId="47"/>
        <pc:sldMkLst>
          <pc:docMk/>
          <pc:sldMk cId="519661170" sldId="4973"/>
        </pc:sldMkLst>
        <pc:spChg chg="mod">
          <ac:chgData name="Johannes Hangl" userId="09795f51b852318c" providerId="LiveId" clId="{2E03160D-AA35-4E48-AE70-2FB6298EB04A}" dt="2024-05-11T05:17:37.205" v="0"/>
          <ac:spMkLst>
            <pc:docMk/>
            <pc:sldMk cId="519661170" sldId="4973"/>
            <ac:spMk id="2" creationId="{00000000-0000-0000-0000-000000000000}"/>
          </ac:spMkLst>
        </pc:spChg>
        <pc:spChg chg="mod">
          <ac:chgData name="Johannes Hangl" userId="09795f51b852318c" providerId="LiveId" clId="{2E03160D-AA35-4E48-AE70-2FB6298EB04A}" dt="2024-05-21T13:24:41.613" v="1015"/>
          <ac:spMkLst>
            <pc:docMk/>
            <pc:sldMk cId="519661170" sldId="4973"/>
            <ac:spMk id="16" creationId="{CAD1AE32-95CD-4D65-8A7C-49350FEEA85A}"/>
          </ac:spMkLst>
        </pc:spChg>
      </pc:sldChg>
      <pc:sldChg chg="modSp del">
        <pc:chgData name="Johannes Hangl" userId="09795f51b852318c" providerId="LiveId" clId="{2E03160D-AA35-4E48-AE70-2FB6298EB04A}" dt="2024-05-21T14:02:02.498" v="1493" actId="47"/>
        <pc:sldMkLst>
          <pc:docMk/>
          <pc:sldMk cId="3249730765" sldId="4980"/>
        </pc:sldMkLst>
        <pc:spChg chg="mod">
          <ac:chgData name="Johannes Hangl" userId="09795f51b852318c" providerId="LiveId" clId="{2E03160D-AA35-4E48-AE70-2FB6298EB04A}" dt="2024-05-11T05:17:37.205" v="0"/>
          <ac:spMkLst>
            <pc:docMk/>
            <pc:sldMk cId="3249730765" sldId="4980"/>
            <ac:spMk id="6" creationId="{5B0D3314-4218-7921-2801-F755C4CFB54F}"/>
          </ac:spMkLst>
        </pc:spChg>
      </pc:sldChg>
      <pc:sldChg chg="modSp del">
        <pc:chgData name="Johannes Hangl" userId="09795f51b852318c" providerId="LiveId" clId="{2E03160D-AA35-4E48-AE70-2FB6298EB04A}" dt="2024-05-21T14:02:02.498" v="1493" actId="47"/>
        <pc:sldMkLst>
          <pc:docMk/>
          <pc:sldMk cId="1753709849" sldId="4981"/>
        </pc:sldMkLst>
        <pc:spChg chg="mod">
          <ac:chgData name="Johannes Hangl" userId="09795f51b852318c" providerId="LiveId" clId="{2E03160D-AA35-4E48-AE70-2FB6298EB04A}" dt="2024-05-11T05:17:37.205" v="0"/>
          <ac:spMkLst>
            <pc:docMk/>
            <pc:sldMk cId="1753709849" sldId="4981"/>
            <ac:spMk id="6" creationId="{5B0D3314-4218-7921-2801-F755C4CFB54F}"/>
          </ac:spMkLst>
        </pc:spChg>
      </pc:sldChg>
      <pc:sldChg chg="modSp del">
        <pc:chgData name="Johannes Hangl" userId="09795f51b852318c" providerId="LiveId" clId="{2E03160D-AA35-4E48-AE70-2FB6298EB04A}" dt="2024-05-21T14:02:02.498" v="1493" actId="47"/>
        <pc:sldMkLst>
          <pc:docMk/>
          <pc:sldMk cId="1593060069" sldId="4982"/>
        </pc:sldMkLst>
        <pc:spChg chg="mod">
          <ac:chgData name="Johannes Hangl" userId="09795f51b852318c" providerId="LiveId" clId="{2E03160D-AA35-4E48-AE70-2FB6298EB04A}" dt="2024-05-11T05:17:37.205" v="0"/>
          <ac:spMkLst>
            <pc:docMk/>
            <pc:sldMk cId="1593060069" sldId="4982"/>
            <ac:spMk id="6" creationId="{5B0D3314-4218-7921-2801-F755C4CFB54F}"/>
          </ac:spMkLst>
        </pc:spChg>
      </pc:sldChg>
      <pc:sldChg chg="modSp del modNotes">
        <pc:chgData name="Johannes Hangl" userId="09795f51b852318c" providerId="LiveId" clId="{2E03160D-AA35-4E48-AE70-2FB6298EB04A}" dt="2024-05-21T14:02:02.498" v="1493" actId="47"/>
        <pc:sldMkLst>
          <pc:docMk/>
          <pc:sldMk cId="1262998648" sldId="4984"/>
        </pc:sldMkLst>
        <pc:spChg chg="mod">
          <ac:chgData name="Johannes Hangl" userId="09795f51b852318c" providerId="LiveId" clId="{2E03160D-AA35-4E48-AE70-2FB6298EB04A}" dt="2024-05-21T13:24:41.613" v="1015"/>
          <ac:spMkLst>
            <pc:docMk/>
            <pc:sldMk cId="1262998648" sldId="4984"/>
            <ac:spMk id="8" creationId="{00000000-0000-0000-0000-000000000000}"/>
          </ac:spMkLst>
        </pc:spChg>
      </pc:sldChg>
      <pc:sldChg chg="modSp del">
        <pc:chgData name="Johannes Hangl" userId="09795f51b852318c" providerId="LiveId" clId="{2E03160D-AA35-4E48-AE70-2FB6298EB04A}" dt="2024-05-21T14:02:02.498" v="1493" actId="47"/>
        <pc:sldMkLst>
          <pc:docMk/>
          <pc:sldMk cId="595949265" sldId="4985"/>
        </pc:sldMkLst>
        <pc:spChg chg="mod">
          <ac:chgData name="Johannes Hangl" userId="09795f51b852318c" providerId="LiveId" clId="{2E03160D-AA35-4E48-AE70-2FB6298EB04A}" dt="2024-05-11T05:17:37.205" v="0"/>
          <ac:spMkLst>
            <pc:docMk/>
            <pc:sldMk cId="595949265" sldId="4985"/>
            <ac:spMk id="2" creationId="{00000000-0000-0000-0000-000000000000}"/>
          </ac:spMkLst>
        </pc:spChg>
        <pc:spChg chg="mod">
          <ac:chgData name="Johannes Hangl" userId="09795f51b852318c" providerId="LiveId" clId="{2E03160D-AA35-4E48-AE70-2FB6298EB04A}" dt="2024-05-21T13:24:41.613" v="1015"/>
          <ac:spMkLst>
            <pc:docMk/>
            <pc:sldMk cId="595949265" sldId="4985"/>
            <ac:spMk id="7" creationId="{00000000-0000-0000-0000-000000000000}"/>
          </ac:spMkLst>
        </pc:spChg>
        <pc:spChg chg="mod">
          <ac:chgData name="Johannes Hangl" userId="09795f51b852318c" providerId="LiveId" clId="{2E03160D-AA35-4E48-AE70-2FB6298EB04A}" dt="2024-05-21T13:24:41.613" v="1015"/>
          <ac:spMkLst>
            <pc:docMk/>
            <pc:sldMk cId="595949265" sldId="4985"/>
            <ac:spMk id="19" creationId="{00000000-0000-0000-0000-000000000000}"/>
          </ac:spMkLst>
        </pc:spChg>
        <pc:spChg chg="mod">
          <ac:chgData name="Johannes Hangl" userId="09795f51b852318c" providerId="LiveId" clId="{2E03160D-AA35-4E48-AE70-2FB6298EB04A}" dt="2024-05-21T13:24:41.613" v="1015"/>
          <ac:spMkLst>
            <pc:docMk/>
            <pc:sldMk cId="595949265" sldId="4985"/>
            <ac:spMk id="21" creationId="{00000000-0000-0000-0000-000000000000}"/>
          </ac:spMkLst>
        </pc:spChg>
        <pc:spChg chg="mod">
          <ac:chgData name="Johannes Hangl" userId="09795f51b852318c" providerId="LiveId" clId="{2E03160D-AA35-4E48-AE70-2FB6298EB04A}" dt="2024-05-21T08:00:40.815" v="952"/>
          <ac:spMkLst>
            <pc:docMk/>
            <pc:sldMk cId="595949265" sldId="4985"/>
            <ac:spMk id="26" creationId="{2F76E91B-12ED-4086-9AF2-2B3ADFCFB4F2}"/>
          </ac:spMkLst>
        </pc:spChg>
        <pc:spChg chg="mod">
          <ac:chgData name="Johannes Hangl" userId="09795f51b852318c" providerId="LiveId" clId="{2E03160D-AA35-4E48-AE70-2FB6298EB04A}" dt="2024-05-21T13:24:41.613" v="1015"/>
          <ac:spMkLst>
            <pc:docMk/>
            <pc:sldMk cId="595949265" sldId="4985"/>
            <ac:spMk id="32" creationId="{00000000-0000-0000-0000-000000000000}"/>
          </ac:spMkLst>
        </pc:spChg>
        <pc:spChg chg="mod">
          <ac:chgData name="Johannes Hangl" userId="09795f51b852318c" providerId="LiveId" clId="{2E03160D-AA35-4E48-AE70-2FB6298EB04A}" dt="2024-05-21T08:00:40.815" v="952"/>
          <ac:spMkLst>
            <pc:docMk/>
            <pc:sldMk cId="595949265" sldId="4985"/>
            <ac:spMk id="36" creationId="{00000000-0000-0000-0000-000000000000}"/>
          </ac:spMkLst>
        </pc:spChg>
        <pc:spChg chg="mod">
          <ac:chgData name="Johannes Hangl" userId="09795f51b852318c" providerId="LiveId" clId="{2E03160D-AA35-4E48-AE70-2FB6298EB04A}" dt="2024-05-21T13:24:41.613" v="1015"/>
          <ac:spMkLst>
            <pc:docMk/>
            <pc:sldMk cId="595949265" sldId="4985"/>
            <ac:spMk id="41" creationId="{00000000-0000-0000-0000-000000000000}"/>
          </ac:spMkLst>
        </pc:spChg>
        <pc:spChg chg="mod">
          <ac:chgData name="Johannes Hangl" userId="09795f51b852318c" providerId="LiveId" clId="{2E03160D-AA35-4E48-AE70-2FB6298EB04A}" dt="2024-05-21T08:00:40.815" v="952"/>
          <ac:spMkLst>
            <pc:docMk/>
            <pc:sldMk cId="595949265" sldId="4985"/>
            <ac:spMk id="49" creationId="{00000000-0000-0000-0000-000000000000}"/>
          </ac:spMkLst>
        </pc:spChg>
        <pc:spChg chg="mod">
          <ac:chgData name="Johannes Hangl" userId="09795f51b852318c" providerId="LiveId" clId="{2E03160D-AA35-4E48-AE70-2FB6298EB04A}" dt="2024-05-21T13:24:41.613" v="1015"/>
          <ac:spMkLst>
            <pc:docMk/>
            <pc:sldMk cId="595949265" sldId="4985"/>
            <ac:spMk id="54" creationId="{980D1733-406E-4888-A799-793A06822992}"/>
          </ac:spMkLst>
        </pc:spChg>
        <pc:spChg chg="mod">
          <ac:chgData name="Johannes Hangl" userId="09795f51b852318c" providerId="LiveId" clId="{2E03160D-AA35-4E48-AE70-2FB6298EB04A}" dt="2024-05-21T13:24:41.613" v="1015"/>
          <ac:spMkLst>
            <pc:docMk/>
            <pc:sldMk cId="595949265" sldId="4985"/>
            <ac:spMk id="56" creationId="{91918051-760C-403E-8498-C5E2C05F693D}"/>
          </ac:spMkLst>
        </pc:spChg>
        <pc:spChg chg="mod">
          <ac:chgData name="Johannes Hangl" userId="09795f51b852318c" providerId="LiveId" clId="{2E03160D-AA35-4E48-AE70-2FB6298EB04A}" dt="2024-05-21T13:24:41.613" v="1015"/>
          <ac:spMkLst>
            <pc:docMk/>
            <pc:sldMk cId="595949265" sldId="4985"/>
            <ac:spMk id="57" creationId="{95A21895-28F3-4600-B9EE-F2AC67DD83A5}"/>
          </ac:spMkLst>
        </pc:spChg>
        <pc:spChg chg="mod">
          <ac:chgData name="Johannes Hangl" userId="09795f51b852318c" providerId="LiveId" clId="{2E03160D-AA35-4E48-AE70-2FB6298EB04A}" dt="2024-05-21T13:24:41.613" v="1015"/>
          <ac:spMkLst>
            <pc:docMk/>
            <pc:sldMk cId="595949265" sldId="4985"/>
            <ac:spMk id="59" creationId="{E1718DD8-89ED-429C-BC42-AC57A02773D6}"/>
          </ac:spMkLst>
        </pc:spChg>
        <pc:spChg chg="mod">
          <ac:chgData name="Johannes Hangl" userId="09795f51b852318c" providerId="LiveId" clId="{2E03160D-AA35-4E48-AE70-2FB6298EB04A}" dt="2024-05-21T13:24:41.613" v="1015"/>
          <ac:spMkLst>
            <pc:docMk/>
            <pc:sldMk cId="595949265" sldId="4985"/>
            <ac:spMk id="64" creationId="{31EDF31A-A308-4F52-8B63-CB8125465035}"/>
          </ac:spMkLst>
        </pc:spChg>
        <pc:spChg chg="mod">
          <ac:chgData name="Johannes Hangl" userId="09795f51b852318c" providerId="LiveId" clId="{2E03160D-AA35-4E48-AE70-2FB6298EB04A}" dt="2024-05-21T13:24:41.613" v="1015"/>
          <ac:spMkLst>
            <pc:docMk/>
            <pc:sldMk cId="595949265" sldId="4985"/>
            <ac:spMk id="66" creationId="{0995DF11-0730-47E4-AC1C-A65ECA84D86A}"/>
          </ac:spMkLst>
        </pc:spChg>
        <pc:spChg chg="mod">
          <ac:chgData name="Johannes Hangl" userId="09795f51b852318c" providerId="LiveId" clId="{2E03160D-AA35-4E48-AE70-2FB6298EB04A}" dt="2024-05-21T13:24:41.613" v="1015"/>
          <ac:spMkLst>
            <pc:docMk/>
            <pc:sldMk cId="595949265" sldId="4985"/>
            <ac:spMk id="67" creationId="{B095C5F4-FC22-4A7A-9EDD-14E39AE1883B}"/>
          </ac:spMkLst>
        </pc:spChg>
        <pc:spChg chg="mod">
          <ac:chgData name="Johannes Hangl" userId="09795f51b852318c" providerId="LiveId" clId="{2E03160D-AA35-4E48-AE70-2FB6298EB04A}" dt="2024-05-21T13:24:41.613" v="1015"/>
          <ac:spMkLst>
            <pc:docMk/>
            <pc:sldMk cId="595949265" sldId="4985"/>
            <ac:spMk id="71" creationId="{0175FF12-E7E7-4E77-905D-F31B96F921AC}"/>
          </ac:spMkLst>
        </pc:spChg>
        <pc:spChg chg="mod">
          <ac:chgData name="Johannes Hangl" userId="09795f51b852318c" providerId="LiveId" clId="{2E03160D-AA35-4E48-AE70-2FB6298EB04A}" dt="2024-05-21T13:24:41.613" v="1015"/>
          <ac:spMkLst>
            <pc:docMk/>
            <pc:sldMk cId="595949265" sldId="4985"/>
            <ac:spMk id="72" creationId="{2D940A95-635F-4E97-954D-ACBE982BAE04}"/>
          </ac:spMkLst>
        </pc:spChg>
        <pc:spChg chg="mod">
          <ac:chgData name="Johannes Hangl" userId="09795f51b852318c" providerId="LiveId" clId="{2E03160D-AA35-4E48-AE70-2FB6298EB04A}" dt="2024-05-21T13:24:41.613" v="1015"/>
          <ac:spMkLst>
            <pc:docMk/>
            <pc:sldMk cId="595949265" sldId="4985"/>
            <ac:spMk id="73" creationId="{FCB96B86-93E8-4469-BBF2-9B9866942B11}"/>
          </ac:spMkLst>
        </pc:spChg>
        <pc:spChg chg="mod">
          <ac:chgData name="Johannes Hangl" userId="09795f51b852318c" providerId="LiveId" clId="{2E03160D-AA35-4E48-AE70-2FB6298EB04A}" dt="2024-05-21T13:24:41.613" v="1015"/>
          <ac:spMkLst>
            <pc:docMk/>
            <pc:sldMk cId="595949265" sldId="4985"/>
            <ac:spMk id="74" creationId="{65EB6D87-67C9-44F9-965B-EFACCF9CC373}"/>
          </ac:spMkLst>
        </pc:spChg>
        <pc:grpChg chg="mod">
          <ac:chgData name="Johannes Hangl" userId="09795f51b852318c" providerId="LiveId" clId="{2E03160D-AA35-4E48-AE70-2FB6298EB04A}" dt="2024-05-21T13:24:41.613" v="1015"/>
          <ac:grpSpMkLst>
            <pc:docMk/>
            <pc:sldMk cId="595949265" sldId="4985"/>
            <ac:grpSpMk id="65" creationId="{9333A6ED-B49B-481F-908F-6F2BF32E8853}"/>
          </ac:grpSpMkLst>
        </pc:grpChg>
        <pc:grpChg chg="mod">
          <ac:chgData name="Johannes Hangl" userId="09795f51b852318c" providerId="LiveId" clId="{2E03160D-AA35-4E48-AE70-2FB6298EB04A}" dt="2024-05-21T08:00:40.815" v="952"/>
          <ac:grpSpMkLst>
            <pc:docMk/>
            <pc:sldMk cId="595949265" sldId="4985"/>
            <ac:grpSpMk id="85" creationId="{FAC2A09C-4C9B-4666-9115-122B76E37246}"/>
          </ac:grpSpMkLst>
        </pc:grpChg>
        <pc:grpChg chg="mod">
          <ac:chgData name="Johannes Hangl" userId="09795f51b852318c" providerId="LiveId" clId="{2E03160D-AA35-4E48-AE70-2FB6298EB04A}" dt="2024-05-21T13:24:41.613" v="1015"/>
          <ac:grpSpMkLst>
            <pc:docMk/>
            <pc:sldMk cId="595949265" sldId="4985"/>
            <ac:grpSpMk id="91" creationId="{C93970D0-6E8A-4239-A87B-4D56C29A435E}"/>
          </ac:grpSpMkLst>
        </pc:grpChg>
        <pc:picChg chg="mod">
          <ac:chgData name="Johannes Hangl" userId="09795f51b852318c" providerId="LiveId" clId="{2E03160D-AA35-4E48-AE70-2FB6298EB04A}" dt="2024-05-21T13:24:41.613" v="1015"/>
          <ac:picMkLst>
            <pc:docMk/>
            <pc:sldMk cId="595949265" sldId="4985"/>
            <ac:picMk id="22" creationId="{00000000-0000-0000-0000-000000000000}"/>
          </ac:picMkLst>
        </pc:picChg>
        <pc:picChg chg="mod">
          <ac:chgData name="Johannes Hangl" userId="09795f51b852318c" providerId="LiveId" clId="{2E03160D-AA35-4E48-AE70-2FB6298EB04A}" dt="2024-05-21T13:24:41.613" v="1015"/>
          <ac:picMkLst>
            <pc:docMk/>
            <pc:sldMk cId="595949265" sldId="4985"/>
            <ac:picMk id="68" creationId="{61D1E402-B0FE-4FA8-AEF8-F3CADFA5BA0B}"/>
          </ac:picMkLst>
        </pc:picChg>
        <pc:cxnChg chg="mod">
          <ac:chgData name="Johannes Hangl" userId="09795f51b852318c" providerId="LiveId" clId="{2E03160D-AA35-4E48-AE70-2FB6298EB04A}" dt="2024-05-21T13:24:41.613" v="1015"/>
          <ac:cxnSpMkLst>
            <pc:docMk/>
            <pc:sldMk cId="595949265" sldId="4985"/>
            <ac:cxnSpMk id="28" creationId="{C641B092-4CB4-41BC-B360-BD45C72ED85F}"/>
          </ac:cxnSpMkLst>
        </pc:cxnChg>
        <pc:cxnChg chg="mod">
          <ac:chgData name="Johannes Hangl" userId="09795f51b852318c" providerId="LiveId" clId="{2E03160D-AA35-4E48-AE70-2FB6298EB04A}" dt="2024-05-21T13:24:41.613" v="1015"/>
          <ac:cxnSpMkLst>
            <pc:docMk/>
            <pc:sldMk cId="595949265" sldId="4985"/>
            <ac:cxnSpMk id="55" creationId="{FDACEAC2-ED82-4CE7-8B4E-3C0F4D4E749B}"/>
          </ac:cxnSpMkLst>
        </pc:cxnChg>
        <pc:cxnChg chg="mod">
          <ac:chgData name="Johannes Hangl" userId="09795f51b852318c" providerId="LiveId" clId="{2E03160D-AA35-4E48-AE70-2FB6298EB04A}" dt="2024-05-21T13:24:41.613" v="1015"/>
          <ac:cxnSpMkLst>
            <pc:docMk/>
            <pc:sldMk cId="595949265" sldId="4985"/>
            <ac:cxnSpMk id="58" creationId="{95CCC1A2-F59C-44FF-B34B-87A74E1A8560}"/>
          </ac:cxnSpMkLst>
        </pc:cxnChg>
        <pc:cxnChg chg="mod">
          <ac:chgData name="Johannes Hangl" userId="09795f51b852318c" providerId="LiveId" clId="{2E03160D-AA35-4E48-AE70-2FB6298EB04A}" dt="2024-05-21T13:24:41.613" v="1015"/>
          <ac:cxnSpMkLst>
            <pc:docMk/>
            <pc:sldMk cId="595949265" sldId="4985"/>
            <ac:cxnSpMk id="60" creationId="{44CC4B18-7ED9-4807-8A97-D2FC7CF45E65}"/>
          </ac:cxnSpMkLst>
        </pc:cxnChg>
        <pc:cxnChg chg="mod">
          <ac:chgData name="Johannes Hangl" userId="09795f51b852318c" providerId="LiveId" clId="{2E03160D-AA35-4E48-AE70-2FB6298EB04A}" dt="2024-05-21T13:24:41.613" v="1015"/>
          <ac:cxnSpMkLst>
            <pc:docMk/>
            <pc:sldMk cId="595949265" sldId="4985"/>
            <ac:cxnSpMk id="61" creationId="{6F6F1C46-95E2-496A-A9F5-F0CCA52846EC}"/>
          </ac:cxnSpMkLst>
        </pc:cxnChg>
        <pc:cxnChg chg="mod">
          <ac:chgData name="Johannes Hangl" userId="09795f51b852318c" providerId="LiveId" clId="{2E03160D-AA35-4E48-AE70-2FB6298EB04A}" dt="2024-05-21T13:24:41.613" v="1015"/>
          <ac:cxnSpMkLst>
            <pc:docMk/>
            <pc:sldMk cId="595949265" sldId="4985"/>
            <ac:cxnSpMk id="69" creationId="{9A38491F-C1AB-475C-ADAB-293FDB2D4A41}"/>
          </ac:cxnSpMkLst>
        </pc:cxnChg>
        <pc:cxnChg chg="mod">
          <ac:chgData name="Johannes Hangl" userId="09795f51b852318c" providerId="LiveId" clId="{2E03160D-AA35-4E48-AE70-2FB6298EB04A}" dt="2024-05-21T13:24:41.613" v="1015"/>
          <ac:cxnSpMkLst>
            <pc:docMk/>
            <pc:sldMk cId="595949265" sldId="4985"/>
            <ac:cxnSpMk id="70" creationId="{0D2053A7-59D8-4FF6-8D52-F242ED30582F}"/>
          </ac:cxnSpMkLst>
        </pc:cxnChg>
      </pc:sldChg>
      <pc:sldChg chg="modSp del">
        <pc:chgData name="Johannes Hangl" userId="09795f51b852318c" providerId="LiveId" clId="{2E03160D-AA35-4E48-AE70-2FB6298EB04A}" dt="2024-05-21T14:02:02.498" v="1493" actId="47"/>
        <pc:sldMkLst>
          <pc:docMk/>
          <pc:sldMk cId="1629802294" sldId="4986"/>
        </pc:sldMkLst>
        <pc:spChg chg="mod">
          <ac:chgData name="Johannes Hangl" userId="09795f51b852318c" providerId="LiveId" clId="{2E03160D-AA35-4E48-AE70-2FB6298EB04A}" dt="2024-05-21T08:00:40.815" v="952"/>
          <ac:spMkLst>
            <pc:docMk/>
            <pc:sldMk cId="1629802294" sldId="4986"/>
            <ac:spMk id="3" creationId="{00000000-0000-0000-0000-000000000000}"/>
          </ac:spMkLst>
        </pc:spChg>
        <pc:graphicFrameChg chg="mod">
          <ac:chgData name="Johannes Hangl" userId="09795f51b852318c" providerId="LiveId" clId="{2E03160D-AA35-4E48-AE70-2FB6298EB04A}" dt="2024-05-21T08:00:40.815" v="952"/>
          <ac:graphicFrameMkLst>
            <pc:docMk/>
            <pc:sldMk cId="1629802294" sldId="4986"/>
            <ac:graphicFrameMk id="4" creationId="{00000000-0000-0000-0000-000000000000}"/>
          </ac:graphicFrameMkLst>
        </pc:graphicFrameChg>
      </pc:sldChg>
      <pc:sldChg chg="del">
        <pc:chgData name="Johannes Hangl" userId="09795f51b852318c" providerId="LiveId" clId="{2E03160D-AA35-4E48-AE70-2FB6298EB04A}" dt="2024-05-21T14:02:02.498" v="1493" actId="47"/>
        <pc:sldMkLst>
          <pc:docMk/>
          <pc:sldMk cId="1240229735" sldId="4987"/>
        </pc:sldMkLst>
      </pc:sldChg>
      <pc:sldChg chg="del">
        <pc:chgData name="Johannes Hangl" userId="09795f51b852318c" providerId="LiveId" clId="{2E03160D-AA35-4E48-AE70-2FB6298EB04A}" dt="2024-05-21T14:02:02.498" v="1493" actId="47"/>
        <pc:sldMkLst>
          <pc:docMk/>
          <pc:sldMk cId="3148059139" sldId="4988"/>
        </pc:sldMkLst>
      </pc:sldChg>
      <pc:sldChg chg="modSp del">
        <pc:chgData name="Johannes Hangl" userId="09795f51b852318c" providerId="LiveId" clId="{2E03160D-AA35-4E48-AE70-2FB6298EB04A}" dt="2024-05-21T14:02:02.498" v="1493" actId="47"/>
        <pc:sldMkLst>
          <pc:docMk/>
          <pc:sldMk cId="306533786" sldId="4989"/>
        </pc:sldMkLst>
        <pc:spChg chg="mod">
          <ac:chgData name="Johannes Hangl" userId="09795f51b852318c" providerId="LiveId" clId="{2E03160D-AA35-4E48-AE70-2FB6298EB04A}" dt="2024-05-11T05:17:37.205" v="0"/>
          <ac:spMkLst>
            <pc:docMk/>
            <pc:sldMk cId="306533786" sldId="4989"/>
            <ac:spMk id="2" creationId="{00000000-0000-0000-0000-000000000000}"/>
          </ac:spMkLst>
        </pc:spChg>
      </pc:sldChg>
      <pc:sldChg chg="modSp del">
        <pc:chgData name="Johannes Hangl" userId="09795f51b852318c" providerId="LiveId" clId="{2E03160D-AA35-4E48-AE70-2FB6298EB04A}" dt="2024-05-21T14:02:02.498" v="1493" actId="47"/>
        <pc:sldMkLst>
          <pc:docMk/>
          <pc:sldMk cId="2800776414" sldId="4990"/>
        </pc:sldMkLst>
        <pc:spChg chg="mod">
          <ac:chgData name="Johannes Hangl" userId="09795f51b852318c" providerId="LiveId" clId="{2E03160D-AA35-4E48-AE70-2FB6298EB04A}" dt="2024-05-21T08:00:40.815" v="952"/>
          <ac:spMkLst>
            <pc:docMk/>
            <pc:sldMk cId="2800776414" sldId="4990"/>
            <ac:spMk id="2" creationId="{00000000-0000-0000-0000-000000000000}"/>
          </ac:spMkLst>
        </pc:spChg>
        <pc:spChg chg="mod">
          <ac:chgData name="Johannes Hangl" userId="09795f51b852318c" providerId="LiveId" clId="{2E03160D-AA35-4E48-AE70-2FB6298EB04A}" dt="2024-05-21T08:00:40.815" v="952"/>
          <ac:spMkLst>
            <pc:docMk/>
            <pc:sldMk cId="2800776414" sldId="4990"/>
            <ac:spMk id="3" creationId="{00000000-0000-0000-0000-000000000000}"/>
          </ac:spMkLst>
        </pc:spChg>
      </pc:sldChg>
      <pc:sldChg chg="modSp del">
        <pc:chgData name="Johannes Hangl" userId="09795f51b852318c" providerId="LiveId" clId="{2E03160D-AA35-4E48-AE70-2FB6298EB04A}" dt="2024-05-21T14:02:02.498" v="1493" actId="47"/>
        <pc:sldMkLst>
          <pc:docMk/>
          <pc:sldMk cId="3468723444" sldId="4991"/>
        </pc:sldMkLst>
        <pc:spChg chg="mod">
          <ac:chgData name="Johannes Hangl" userId="09795f51b852318c" providerId="LiveId" clId="{2E03160D-AA35-4E48-AE70-2FB6298EB04A}" dt="2024-05-11T05:17:37.205" v="0"/>
          <ac:spMkLst>
            <pc:docMk/>
            <pc:sldMk cId="3468723444" sldId="4991"/>
            <ac:spMk id="2" creationId="{00000000-0000-0000-0000-000000000000}"/>
          </ac:spMkLst>
        </pc:spChg>
      </pc:sldChg>
      <pc:sldChg chg="modSp del">
        <pc:chgData name="Johannes Hangl" userId="09795f51b852318c" providerId="LiveId" clId="{2E03160D-AA35-4E48-AE70-2FB6298EB04A}" dt="2024-05-21T14:02:02.498" v="1493" actId="47"/>
        <pc:sldMkLst>
          <pc:docMk/>
          <pc:sldMk cId="3721359092" sldId="4992"/>
        </pc:sldMkLst>
        <pc:spChg chg="mod">
          <ac:chgData name="Johannes Hangl" userId="09795f51b852318c" providerId="LiveId" clId="{2E03160D-AA35-4E48-AE70-2FB6298EB04A}" dt="2024-05-11T05:17:37.205" v="0"/>
          <ac:spMkLst>
            <pc:docMk/>
            <pc:sldMk cId="3721359092" sldId="4992"/>
            <ac:spMk id="2" creationId="{00000000-0000-0000-0000-000000000000}"/>
          </ac:spMkLst>
        </pc:spChg>
      </pc:sldChg>
      <pc:sldChg chg="modSp del">
        <pc:chgData name="Johannes Hangl" userId="09795f51b852318c" providerId="LiveId" clId="{2E03160D-AA35-4E48-AE70-2FB6298EB04A}" dt="2024-05-21T14:02:02.498" v="1493" actId="47"/>
        <pc:sldMkLst>
          <pc:docMk/>
          <pc:sldMk cId="1111416902" sldId="4993"/>
        </pc:sldMkLst>
        <pc:spChg chg="mod">
          <ac:chgData name="Johannes Hangl" userId="09795f51b852318c" providerId="LiveId" clId="{2E03160D-AA35-4E48-AE70-2FB6298EB04A}" dt="2024-05-11T05:17:37.205" v="0"/>
          <ac:spMkLst>
            <pc:docMk/>
            <pc:sldMk cId="1111416902" sldId="4993"/>
            <ac:spMk id="2" creationId="{00000000-0000-0000-0000-000000000000}"/>
          </ac:spMkLst>
        </pc:spChg>
      </pc:sldChg>
      <pc:sldChg chg="modSp del">
        <pc:chgData name="Johannes Hangl" userId="09795f51b852318c" providerId="LiveId" clId="{2E03160D-AA35-4E48-AE70-2FB6298EB04A}" dt="2024-05-21T14:02:02.498" v="1493" actId="47"/>
        <pc:sldMkLst>
          <pc:docMk/>
          <pc:sldMk cId="1501426282" sldId="4994"/>
        </pc:sldMkLst>
        <pc:spChg chg="mod">
          <ac:chgData name="Johannes Hangl" userId="09795f51b852318c" providerId="LiveId" clId="{2E03160D-AA35-4E48-AE70-2FB6298EB04A}" dt="2024-05-11T05:17:37.205" v="0"/>
          <ac:spMkLst>
            <pc:docMk/>
            <pc:sldMk cId="1501426282" sldId="4994"/>
            <ac:spMk id="2" creationId="{00000000-0000-0000-0000-000000000000}"/>
          </ac:spMkLst>
        </pc:spChg>
      </pc:sldChg>
      <pc:sldChg chg="modSp del">
        <pc:chgData name="Johannes Hangl" userId="09795f51b852318c" providerId="LiveId" clId="{2E03160D-AA35-4E48-AE70-2FB6298EB04A}" dt="2024-05-21T14:02:02.498" v="1493" actId="47"/>
        <pc:sldMkLst>
          <pc:docMk/>
          <pc:sldMk cId="73828505" sldId="4995"/>
        </pc:sldMkLst>
        <pc:spChg chg="mod">
          <ac:chgData name="Johannes Hangl" userId="09795f51b852318c" providerId="LiveId" clId="{2E03160D-AA35-4E48-AE70-2FB6298EB04A}" dt="2024-05-11T05:17:37.205" v="0"/>
          <ac:spMkLst>
            <pc:docMk/>
            <pc:sldMk cId="73828505" sldId="4995"/>
            <ac:spMk id="2" creationId="{00000000-0000-0000-0000-000000000000}"/>
          </ac:spMkLst>
        </pc:spChg>
      </pc:sldChg>
      <pc:sldChg chg="modSp del">
        <pc:chgData name="Johannes Hangl" userId="09795f51b852318c" providerId="LiveId" clId="{2E03160D-AA35-4E48-AE70-2FB6298EB04A}" dt="2024-05-21T14:02:02.498" v="1493" actId="47"/>
        <pc:sldMkLst>
          <pc:docMk/>
          <pc:sldMk cId="739545080" sldId="4996"/>
        </pc:sldMkLst>
        <pc:spChg chg="mod">
          <ac:chgData name="Johannes Hangl" userId="09795f51b852318c" providerId="LiveId" clId="{2E03160D-AA35-4E48-AE70-2FB6298EB04A}" dt="2024-05-11T05:17:37.205" v="0"/>
          <ac:spMkLst>
            <pc:docMk/>
            <pc:sldMk cId="739545080" sldId="4996"/>
            <ac:spMk id="2" creationId="{00000000-0000-0000-0000-000000000000}"/>
          </ac:spMkLst>
        </pc:spChg>
      </pc:sldChg>
      <pc:sldChg chg="modSp del">
        <pc:chgData name="Johannes Hangl" userId="09795f51b852318c" providerId="LiveId" clId="{2E03160D-AA35-4E48-AE70-2FB6298EB04A}" dt="2024-05-21T14:02:02.498" v="1493" actId="47"/>
        <pc:sldMkLst>
          <pc:docMk/>
          <pc:sldMk cId="361909930" sldId="4997"/>
        </pc:sldMkLst>
        <pc:spChg chg="mod">
          <ac:chgData name="Johannes Hangl" userId="09795f51b852318c" providerId="LiveId" clId="{2E03160D-AA35-4E48-AE70-2FB6298EB04A}" dt="2024-05-21T13:24:41.613" v="1015"/>
          <ac:spMkLst>
            <pc:docMk/>
            <pc:sldMk cId="361909930" sldId="4997"/>
            <ac:spMk id="7" creationId="{EB81B31A-AE23-7EF1-16A3-30CA3DE909B0}"/>
          </ac:spMkLst>
        </pc:spChg>
      </pc:sldChg>
      <pc:sldChg chg="modSp del">
        <pc:chgData name="Johannes Hangl" userId="09795f51b852318c" providerId="LiveId" clId="{2E03160D-AA35-4E48-AE70-2FB6298EB04A}" dt="2024-05-21T14:02:02.498" v="1493" actId="47"/>
        <pc:sldMkLst>
          <pc:docMk/>
          <pc:sldMk cId="2353535560" sldId="4999"/>
        </pc:sldMkLst>
        <pc:spChg chg="mod">
          <ac:chgData name="Johannes Hangl" userId="09795f51b852318c" providerId="LiveId" clId="{2E03160D-AA35-4E48-AE70-2FB6298EB04A}" dt="2024-05-21T13:24:41.613" v="1015"/>
          <ac:spMkLst>
            <pc:docMk/>
            <pc:sldMk cId="2353535560" sldId="4999"/>
            <ac:spMk id="9" creationId="{00000000-0000-0000-0000-000000000000}"/>
          </ac:spMkLst>
        </pc:spChg>
        <pc:spChg chg="mod">
          <ac:chgData name="Johannes Hangl" userId="09795f51b852318c" providerId="LiveId" clId="{2E03160D-AA35-4E48-AE70-2FB6298EB04A}" dt="2024-05-21T13:24:41.613" v="1015"/>
          <ac:spMkLst>
            <pc:docMk/>
            <pc:sldMk cId="2353535560" sldId="4999"/>
            <ac:spMk id="29" creationId="{00000000-0000-0000-0000-000000000000}"/>
          </ac:spMkLst>
        </pc:spChg>
      </pc:sldChg>
      <pc:sldChg chg="modSp del">
        <pc:chgData name="Johannes Hangl" userId="09795f51b852318c" providerId="LiveId" clId="{2E03160D-AA35-4E48-AE70-2FB6298EB04A}" dt="2024-05-21T13:58:21.482" v="1442" actId="47"/>
        <pc:sldMkLst>
          <pc:docMk/>
          <pc:sldMk cId="3409197608" sldId="5002"/>
        </pc:sldMkLst>
        <pc:spChg chg="mod">
          <ac:chgData name="Johannes Hangl" userId="09795f51b852318c" providerId="LiveId" clId="{2E03160D-AA35-4E48-AE70-2FB6298EB04A}" dt="2024-05-11T05:17:37.205" v="0"/>
          <ac:spMkLst>
            <pc:docMk/>
            <pc:sldMk cId="3409197608" sldId="5002"/>
            <ac:spMk id="3" creationId="{38BEF3F4-BA8D-416A-B312-3697E3EEC5E2}"/>
          </ac:spMkLst>
        </pc:spChg>
      </pc:sldChg>
      <pc:sldChg chg="modSp del modNotes">
        <pc:chgData name="Johannes Hangl" userId="09795f51b852318c" providerId="LiveId" clId="{2E03160D-AA35-4E48-AE70-2FB6298EB04A}" dt="2024-05-21T14:02:02.498" v="1493" actId="47"/>
        <pc:sldMkLst>
          <pc:docMk/>
          <pc:sldMk cId="1214291278" sldId="5004"/>
        </pc:sldMkLst>
        <pc:spChg chg="mod">
          <ac:chgData name="Johannes Hangl" userId="09795f51b852318c" providerId="LiveId" clId="{2E03160D-AA35-4E48-AE70-2FB6298EB04A}" dt="2024-05-21T13:24:41.613" v="1015"/>
          <ac:spMkLst>
            <pc:docMk/>
            <pc:sldMk cId="1214291278" sldId="5004"/>
            <ac:spMk id="6" creationId="{00000000-0000-0000-0000-000000000000}"/>
          </ac:spMkLst>
        </pc:spChg>
        <pc:spChg chg="mod">
          <ac:chgData name="Johannes Hangl" userId="09795f51b852318c" providerId="LiveId" clId="{2E03160D-AA35-4E48-AE70-2FB6298EB04A}" dt="2024-05-21T08:00:40.815" v="952"/>
          <ac:spMkLst>
            <pc:docMk/>
            <pc:sldMk cId="1214291278" sldId="5004"/>
            <ac:spMk id="37" creationId="{00000000-0000-0000-0000-000000000000}"/>
          </ac:spMkLst>
        </pc:spChg>
        <pc:spChg chg="mod">
          <ac:chgData name="Johannes Hangl" userId="09795f51b852318c" providerId="LiveId" clId="{2E03160D-AA35-4E48-AE70-2FB6298EB04A}" dt="2024-05-21T08:00:40.815" v="952"/>
          <ac:spMkLst>
            <pc:docMk/>
            <pc:sldMk cId="1214291278" sldId="5004"/>
            <ac:spMk id="125" creationId="{00000000-0000-0000-0000-000000000000}"/>
          </ac:spMkLst>
        </pc:spChg>
      </pc:sldChg>
      <pc:sldChg chg="modSp del">
        <pc:chgData name="Johannes Hangl" userId="09795f51b852318c" providerId="LiveId" clId="{2E03160D-AA35-4E48-AE70-2FB6298EB04A}" dt="2024-05-21T14:02:02.498" v="1493" actId="47"/>
        <pc:sldMkLst>
          <pc:docMk/>
          <pc:sldMk cId="892647605" sldId="5005"/>
        </pc:sldMkLst>
        <pc:spChg chg="mod">
          <ac:chgData name="Johannes Hangl" userId="09795f51b852318c" providerId="LiveId" clId="{2E03160D-AA35-4E48-AE70-2FB6298EB04A}" dt="2024-05-21T13:24:41.613" v="1015"/>
          <ac:spMkLst>
            <pc:docMk/>
            <pc:sldMk cId="892647605" sldId="5005"/>
            <ac:spMk id="2" creationId="{00000000-0000-0000-0000-000000000000}"/>
          </ac:spMkLst>
        </pc:spChg>
        <pc:spChg chg="mod">
          <ac:chgData name="Johannes Hangl" userId="09795f51b852318c" providerId="LiveId" clId="{2E03160D-AA35-4E48-AE70-2FB6298EB04A}" dt="2024-05-21T13:24:41.613" v="1015"/>
          <ac:spMkLst>
            <pc:docMk/>
            <pc:sldMk cId="892647605" sldId="5005"/>
            <ac:spMk id="36" creationId="{00000000-0000-0000-0000-000000000000}"/>
          </ac:spMkLst>
        </pc:spChg>
      </pc:sldChg>
      <pc:sldChg chg="addSp modSp mod">
        <pc:chgData name="Johannes Hangl" userId="09795f51b852318c" providerId="LiveId" clId="{2E03160D-AA35-4E48-AE70-2FB6298EB04A}" dt="2024-05-21T14:06:59.427" v="1529" actId="14100"/>
        <pc:sldMkLst>
          <pc:docMk/>
          <pc:sldMk cId="300080393" sldId="5104"/>
        </pc:sldMkLst>
        <pc:spChg chg="mod">
          <ac:chgData name="Johannes Hangl" userId="09795f51b852318c" providerId="LiveId" clId="{2E03160D-AA35-4E48-AE70-2FB6298EB04A}" dt="2024-05-11T05:20:45.055" v="66" actId="20577"/>
          <ac:spMkLst>
            <pc:docMk/>
            <pc:sldMk cId="300080393" sldId="5104"/>
            <ac:spMk id="5" creationId="{F6367B2E-654B-4DE3-A92E-410AE68EE0B0}"/>
          </ac:spMkLst>
        </pc:spChg>
        <pc:spChg chg="mod">
          <ac:chgData name="Johannes Hangl" userId="09795f51b852318c" providerId="LiveId" clId="{2E03160D-AA35-4E48-AE70-2FB6298EB04A}" dt="2024-05-11T05:17:37.205" v="0"/>
          <ac:spMkLst>
            <pc:docMk/>
            <pc:sldMk cId="300080393" sldId="5104"/>
            <ac:spMk id="6" creationId="{EC8EB71F-F00B-4A89-AEE5-1C69683DCA38}"/>
          </ac:spMkLst>
        </pc:spChg>
        <pc:spChg chg="add mod">
          <ac:chgData name="Johannes Hangl" userId="09795f51b852318c" providerId="LiveId" clId="{2E03160D-AA35-4E48-AE70-2FB6298EB04A}" dt="2024-05-21T14:06:59.427" v="1529" actId="14100"/>
          <ac:spMkLst>
            <pc:docMk/>
            <pc:sldMk cId="300080393" sldId="5104"/>
            <ac:spMk id="8" creationId="{611D116C-09DE-4EFA-FD97-2307F6DC1D1B}"/>
          </ac:spMkLst>
        </pc:spChg>
      </pc:sldChg>
      <pc:sldChg chg="del">
        <pc:chgData name="Johannes Hangl" userId="09795f51b852318c" providerId="LiveId" clId="{2E03160D-AA35-4E48-AE70-2FB6298EB04A}" dt="2024-05-21T13:58:12.985" v="1440" actId="47"/>
        <pc:sldMkLst>
          <pc:docMk/>
          <pc:sldMk cId="143569098" sldId="5147"/>
        </pc:sldMkLst>
      </pc:sldChg>
      <pc:sldChg chg="del">
        <pc:chgData name="Johannes Hangl" userId="09795f51b852318c" providerId="LiveId" clId="{2E03160D-AA35-4E48-AE70-2FB6298EB04A}" dt="2024-05-21T13:58:12.985" v="1440" actId="47"/>
        <pc:sldMkLst>
          <pc:docMk/>
          <pc:sldMk cId="4158471959" sldId="5189"/>
        </pc:sldMkLst>
      </pc:sldChg>
      <pc:sldChg chg="del">
        <pc:chgData name="Johannes Hangl" userId="09795f51b852318c" providerId="LiveId" clId="{2E03160D-AA35-4E48-AE70-2FB6298EB04A}" dt="2024-05-21T13:58:12.985" v="1440" actId="47"/>
        <pc:sldMkLst>
          <pc:docMk/>
          <pc:sldMk cId="2030480387" sldId="5190"/>
        </pc:sldMkLst>
      </pc:sldChg>
      <pc:sldChg chg="del">
        <pc:chgData name="Johannes Hangl" userId="09795f51b852318c" providerId="LiveId" clId="{2E03160D-AA35-4E48-AE70-2FB6298EB04A}" dt="2024-05-21T13:58:12.985" v="1440" actId="47"/>
        <pc:sldMkLst>
          <pc:docMk/>
          <pc:sldMk cId="4041826734" sldId="5191"/>
        </pc:sldMkLst>
      </pc:sldChg>
      <pc:sldChg chg="del">
        <pc:chgData name="Johannes Hangl" userId="09795f51b852318c" providerId="LiveId" clId="{2E03160D-AA35-4E48-AE70-2FB6298EB04A}" dt="2024-05-21T13:58:12.985" v="1440" actId="47"/>
        <pc:sldMkLst>
          <pc:docMk/>
          <pc:sldMk cId="158005796" sldId="5192"/>
        </pc:sldMkLst>
      </pc:sldChg>
      <pc:sldChg chg="del">
        <pc:chgData name="Johannes Hangl" userId="09795f51b852318c" providerId="LiveId" clId="{2E03160D-AA35-4E48-AE70-2FB6298EB04A}" dt="2024-05-21T13:58:12.985" v="1440" actId="47"/>
        <pc:sldMkLst>
          <pc:docMk/>
          <pc:sldMk cId="2474345503" sldId="5193"/>
        </pc:sldMkLst>
      </pc:sldChg>
      <pc:sldChg chg="del">
        <pc:chgData name="Johannes Hangl" userId="09795f51b852318c" providerId="LiveId" clId="{2E03160D-AA35-4E48-AE70-2FB6298EB04A}" dt="2024-05-21T13:58:12.985" v="1440" actId="47"/>
        <pc:sldMkLst>
          <pc:docMk/>
          <pc:sldMk cId="782906480" sldId="5194"/>
        </pc:sldMkLst>
      </pc:sldChg>
      <pc:sldChg chg="del">
        <pc:chgData name="Johannes Hangl" userId="09795f51b852318c" providerId="LiveId" clId="{2E03160D-AA35-4E48-AE70-2FB6298EB04A}" dt="2024-05-21T13:58:12.985" v="1440" actId="47"/>
        <pc:sldMkLst>
          <pc:docMk/>
          <pc:sldMk cId="2169525445" sldId="5195"/>
        </pc:sldMkLst>
      </pc:sldChg>
      <pc:sldChg chg="del">
        <pc:chgData name="Johannes Hangl" userId="09795f51b852318c" providerId="LiveId" clId="{2E03160D-AA35-4E48-AE70-2FB6298EB04A}" dt="2024-05-21T13:58:12.985" v="1440" actId="47"/>
        <pc:sldMkLst>
          <pc:docMk/>
          <pc:sldMk cId="1452468909" sldId="5196"/>
        </pc:sldMkLst>
      </pc:sldChg>
      <pc:sldChg chg="del">
        <pc:chgData name="Johannes Hangl" userId="09795f51b852318c" providerId="LiveId" clId="{2E03160D-AA35-4E48-AE70-2FB6298EB04A}" dt="2024-05-21T13:58:12.985" v="1440" actId="47"/>
        <pc:sldMkLst>
          <pc:docMk/>
          <pc:sldMk cId="3929425266" sldId="5197"/>
        </pc:sldMkLst>
      </pc:sldChg>
      <pc:sldChg chg="del">
        <pc:chgData name="Johannes Hangl" userId="09795f51b852318c" providerId="LiveId" clId="{2E03160D-AA35-4E48-AE70-2FB6298EB04A}" dt="2024-05-21T13:58:12.985" v="1440" actId="47"/>
        <pc:sldMkLst>
          <pc:docMk/>
          <pc:sldMk cId="3495254498" sldId="5198"/>
        </pc:sldMkLst>
      </pc:sldChg>
      <pc:sldChg chg="modSp">
        <pc:chgData name="Johannes Hangl" userId="09795f51b852318c" providerId="LiveId" clId="{2E03160D-AA35-4E48-AE70-2FB6298EB04A}" dt="2024-05-21T13:24:41.613" v="1015"/>
        <pc:sldMkLst>
          <pc:docMk/>
          <pc:sldMk cId="1998123434" sldId="6277"/>
        </pc:sldMkLst>
        <pc:spChg chg="mod">
          <ac:chgData name="Johannes Hangl" userId="09795f51b852318c" providerId="LiveId" clId="{2E03160D-AA35-4E48-AE70-2FB6298EB04A}" dt="2024-05-21T08:00:40.815" v="952"/>
          <ac:spMkLst>
            <pc:docMk/>
            <pc:sldMk cId="1998123434" sldId="6277"/>
            <ac:spMk id="8" creationId="{10B6AB90-92AE-4E3C-8C98-7954ACC35A42}"/>
          </ac:spMkLst>
        </pc:spChg>
        <pc:spChg chg="mod">
          <ac:chgData name="Johannes Hangl" userId="09795f51b852318c" providerId="LiveId" clId="{2E03160D-AA35-4E48-AE70-2FB6298EB04A}" dt="2024-05-21T08:00:40.815" v="952"/>
          <ac:spMkLst>
            <pc:docMk/>
            <pc:sldMk cId="1998123434" sldId="6277"/>
            <ac:spMk id="106" creationId="{59E90863-D803-4E12-B6FE-3A7645373560}"/>
          </ac:spMkLst>
        </pc:spChg>
        <pc:spChg chg="mod">
          <ac:chgData name="Johannes Hangl" userId="09795f51b852318c" providerId="LiveId" clId="{2E03160D-AA35-4E48-AE70-2FB6298EB04A}" dt="2024-05-21T13:24:41.613" v="1015"/>
          <ac:spMkLst>
            <pc:docMk/>
            <pc:sldMk cId="1998123434" sldId="6277"/>
            <ac:spMk id="107" creationId="{23D40D7B-78A8-482D-A9B9-125AEFE14045}"/>
          </ac:spMkLst>
        </pc:spChg>
      </pc:sldChg>
      <pc:sldChg chg="del">
        <pc:chgData name="Johannes Hangl" userId="09795f51b852318c" providerId="LiveId" clId="{2E03160D-AA35-4E48-AE70-2FB6298EB04A}" dt="2024-05-21T13:54:52.418" v="1404" actId="47"/>
        <pc:sldMkLst>
          <pc:docMk/>
          <pc:sldMk cId="1963103372" sldId="6290"/>
        </pc:sldMkLst>
      </pc:sldChg>
      <pc:sldChg chg="delSp modSp mod">
        <pc:chgData name="Johannes Hangl" userId="09795f51b852318c" providerId="LiveId" clId="{2E03160D-AA35-4E48-AE70-2FB6298EB04A}" dt="2024-05-21T13:25:39.859" v="1045" actId="20577"/>
        <pc:sldMkLst>
          <pc:docMk/>
          <pc:sldMk cId="4105918340" sldId="6347"/>
        </pc:sldMkLst>
        <pc:spChg chg="mod">
          <ac:chgData name="Johannes Hangl" userId="09795f51b852318c" providerId="LiveId" clId="{2E03160D-AA35-4E48-AE70-2FB6298EB04A}" dt="2024-05-21T13:23:48.435" v="1011" actId="14100"/>
          <ac:spMkLst>
            <pc:docMk/>
            <pc:sldMk cId="4105918340" sldId="6347"/>
            <ac:spMk id="2" creationId="{DE22662B-557D-F4B2-FC7D-C1C1C29162F2}"/>
          </ac:spMkLst>
        </pc:spChg>
        <pc:spChg chg="del">
          <ac:chgData name="Johannes Hangl" userId="09795f51b852318c" providerId="LiveId" clId="{2E03160D-AA35-4E48-AE70-2FB6298EB04A}" dt="2024-05-21T13:23:03.120" v="1003" actId="478"/>
          <ac:spMkLst>
            <pc:docMk/>
            <pc:sldMk cId="4105918340" sldId="6347"/>
            <ac:spMk id="3" creationId="{28F23C3D-0C37-386B-FD69-D64E8E9BBA80}"/>
          </ac:spMkLst>
        </pc:spChg>
        <pc:spChg chg="del">
          <ac:chgData name="Johannes Hangl" userId="09795f51b852318c" providerId="LiveId" clId="{2E03160D-AA35-4E48-AE70-2FB6298EB04A}" dt="2024-05-21T13:23:09.648" v="1004" actId="478"/>
          <ac:spMkLst>
            <pc:docMk/>
            <pc:sldMk cId="4105918340" sldId="6347"/>
            <ac:spMk id="4" creationId="{BB54823A-BFF1-DA51-F356-9577C9F84664}"/>
          </ac:spMkLst>
        </pc:spChg>
        <pc:spChg chg="mod">
          <ac:chgData name="Johannes Hangl" userId="09795f51b852318c" providerId="LiveId" clId="{2E03160D-AA35-4E48-AE70-2FB6298EB04A}" dt="2024-05-21T13:25:39.859" v="1045" actId="20577"/>
          <ac:spMkLst>
            <pc:docMk/>
            <pc:sldMk cId="4105918340" sldId="6347"/>
            <ac:spMk id="5" creationId="{0D3D5619-A88B-D771-8610-8F13C3E1C1A4}"/>
          </ac:spMkLst>
        </pc:spChg>
        <pc:spChg chg="mod">
          <ac:chgData name="Johannes Hangl" userId="09795f51b852318c" providerId="LiveId" clId="{2E03160D-AA35-4E48-AE70-2FB6298EB04A}" dt="2024-05-21T13:24:41.613" v="1015"/>
          <ac:spMkLst>
            <pc:docMk/>
            <pc:sldMk cId="4105918340" sldId="6347"/>
            <ac:spMk id="13" creationId="{CDBD349B-60A3-740F-D23B-C40E492B8E74}"/>
          </ac:spMkLst>
        </pc:spChg>
        <pc:spChg chg="mod">
          <ac:chgData name="Johannes Hangl" userId="09795f51b852318c" providerId="LiveId" clId="{2E03160D-AA35-4E48-AE70-2FB6298EB04A}" dt="2024-05-21T13:23:43.065" v="1010" actId="14100"/>
          <ac:spMkLst>
            <pc:docMk/>
            <pc:sldMk cId="4105918340" sldId="6347"/>
            <ac:spMk id="14" creationId="{A25239BF-CEC5-F00A-3F46-0FE0497A01B0}"/>
          </ac:spMkLst>
        </pc:spChg>
      </pc:sldChg>
      <pc:sldChg chg="modSp del">
        <pc:chgData name="Johannes Hangl" userId="09795f51b852318c" providerId="LiveId" clId="{2E03160D-AA35-4E48-AE70-2FB6298EB04A}" dt="2024-05-21T13:58:12.985" v="1440" actId="47"/>
        <pc:sldMkLst>
          <pc:docMk/>
          <pc:sldMk cId="3951245336" sldId="6353"/>
        </pc:sldMkLst>
        <pc:spChg chg="mod">
          <ac:chgData name="Johannes Hangl" userId="09795f51b852318c" providerId="LiveId" clId="{2E03160D-AA35-4E48-AE70-2FB6298EB04A}" dt="2024-05-11T05:17:37.205" v="0"/>
          <ac:spMkLst>
            <pc:docMk/>
            <pc:sldMk cId="3951245336" sldId="6353"/>
            <ac:spMk id="3" creationId="{B65DB066-87D4-4273-AF80-E534E3230E43}"/>
          </ac:spMkLst>
        </pc:spChg>
      </pc:sldChg>
      <pc:sldChg chg="modSp del">
        <pc:chgData name="Johannes Hangl" userId="09795f51b852318c" providerId="LiveId" clId="{2E03160D-AA35-4E48-AE70-2FB6298EB04A}" dt="2024-05-21T13:32:34.415" v="1087" actId="47"/>
        <pc:sldMkLst>
          <pc:docMk/>
          <pc:sldMk cId="779575109" sldId="6525"/>
        </pc:sldMkLst>
        <pc:spChg chg="mod">
          <ac:chgData name="Johannes Hangl" userId="09795f51b852318c" providerId="LiveId" clId="{2E03160D-AA35-4E48-AE70-2FB6298EB04A}" dt="2024-05-11T05:17:37.205" v="0"/>
          <ac:spMkLst>
            <pc:docMk/>
            <pc:sldMk cId="779575109" sldId="6525"/>
            <ac:spMk id="3" creationId="{C7EA6C9D-3E8F-5E49-96B5-900B7F9748E5}"/>
          </ac:spMkLst>
        </pc:spChg>
      </pc:sldChg>
      <pc:sldChg chg="modSp del modNotes">
        <pc:chgData name="Johannes Hangl" userId="09795f51b852318c" providerId="LiveId" clId="{2E03160D-AA35-4E48-AE70-2FB6298EB04A}" dt="2024-05-21T13:32:34.415" v="1087" actId="47"/>
        <pc:sldMkLst>
          <pc:docMk/>
          <pc:sldMk cId="76975092" sldId="6530"/>
        </pc:sldMkLst>
        <pc:spChg chg="mod">
          <ac:chgData name="Johannes Hangl" userId="09795f51b852318c" providerId="LiveId" clId="{2E03160D-AA35-4E48-AE70-2FB6298EB04A}" dt="2024-05-21T08:00:40.815" v="952"/>
          <ac:spMkLst>
            <pc:docMk/>
            <pc:sldMk cId="76975092" sldId="6530"/>
            <ac:spMk id="3" creationId="{2EEB118F-4372-5848-874A-ED4526AECB02}"/>
          </ac:spMkLst>
        </pc:spChg>
        <pc:spChg chg="mod">
          <ac:chgData name="Johannes Hangl" userId="09795f51b852318c" providerId="LiveId" clId="{2E03160D-AA35-4E48-AE70-2FB6298EB04A}" dt="2024-05-21T13:24:41.613" v="1015"/>
          <ac:spMkLst>
            <pc:docMk/>
            <pc:sldMk cId="76975092" sldId="6530"/>
            <ac:spMk id="9" creationId="{D39F14BF-44D2-F44F-8D71-D17F48F9E3EF}"/>
          </ac:spMkLst>
        </pc:spChg>
        <pc:spChg chg="mod">
          <ac:chgData name="Johannes Hangl" userId="09795f51b852318c" providerId="LiveId" clId="{2E03160D-AA35-4E48-AE70-2FB6298EB04A}" dt="2024-05-21T13:24:41.613" v="1015"/>
          <ac:spMkLst>
            <pc:docMk/>
            <pc:sldMk cId="76975092" sldId="6530"/>
            <ac:spMk id="34" creationId="{D1090929-8488-0D4F-A795-52114C54E729}"/>
          </ac:spMkLst>
        </pc:spChg>
        <pc:graphicFrameChg chg="mod">
          <ac:chgData name="Johannes Hangl" userId="09795f51b852318c" providerId="LiveId" clId="{2E03160D-AA35-4E48-AE70-2FB6298EB04A}" dt="2024-05-21T13:24:41.613" v="1015"/>
          <ac:graphicFrameMkLst>
            <pc:docMk/>
            <pc:sldMk cId="76975092" sldId="6530"/>
            <ac:graphicFrameMk id="31" creationId="{B8ACAE8A-936B-BC4F-B53B-77A1BF0EBB4E}"/>
          </ac:graphicFrameMkLst>
        </pc:graphicFrameChg>
      </pc:sldChg>
      <pc:sldChg chg="modSp mod">
        <pc:chgData name="Johannes Hangl" userId="09795f51b852318c" providerId="LiveId" clId="{2E03160D-AA35-4E48-AE70-2FB6298EB04A}" dt="2024-05-21T10:19:26.697" v="999" actId="20577"/>
        <pc:sldMkLst>
          <pc:docMk/>
          <pc:sldMk cId="3498994348" sldId="7870"/>
        </pc:sldMkLst>
        <pc:spChg chg="mod">
          <ac:chgData name="Johannes Hangl" userId="09795f51b852318c" providerId="LiveId" clId="{2E03160D-AA35-4E48-AE70-2FB6298EB04A}" dt="2024-05-11T05:17:37.205" v="0"/>
          <ac:spMkLst>
            <pc:docMk/>
            <pc:sldMk cId="3498994348" sldId="7870"/>
            <ac:spMk id="7" creationId="{286311A3-A4E0-A695-CBD4-A5A907D0121E}"/>
          </ac:spMkLst>
        </pc:spChg>
        <pc:graphicFrameChg chg="modGraphic">
          <ac:chgData name="Johannes Hangl" userId="09795f51b852318c" providerId="LiveId" clId="{2E03160D-AA35-4E48-AE70-2FB6298EB04A}" dt="2024-05-21T10:19:26.697" v="999" actId="20577"/>
          <ac:graphicFrameMkLst>
            <pc:docMk/>
            <pc:sldMk cId="3498994348" sldId="7870"/>
            <ac:graphicFrameMk id="5" creationId="{1DE453C6-D027-785E-D563-FF05FBCC41B6}"/>
          </ac:graphicFrameMkLst>
        </pc:graphicFrameChg>
      </pc:sldChg>
      <pc:sldChg chg="modSp del modNotes">
        <pc:chgData name="Johannes Hangl" userId="09795f51b852318c" providerId="LiveId" clId="{2E03160D-AA35-4E48-AE70-2FB6298EB04A}" dt="2024-05-21T14:02:42.094" v="1505" actId="47"/>
        <pc:sldMkLst>
          <pc:docMk/>
          <pc:sldMk cId="1930551404" sldId="7908"/>
        </pc:sldMkLst>
        <pc:spChg chg="mod">
          <ac:chgData name="Johannes Hangl" userId="09795f51b852318c" providerId="LiveId" clId="{2E03160D-AA35-4E48-AE70-2FB6298EB04A}" dt="2024-05-11T05:17:37.205" v="0"/>
          <ac:spMkLst>
            <pc:docMk/>
            <pc:sldMk cId="1930551404" sldId="7908"/>
            <ac:spMk id="2" creationId="{945F1064-749B-457E-B602-F56FD3F71E79}"/>
          </ac:spMkLst>
        </pc:spChg>
        <pc:spChg chg="mod">
          <ac:chgData name="Johannes Hangl" userId="09795f51b852318c" providerId="LiveId" clId="{2E03160D-AA35-4E48-AE70-2FB6298EB04A}" dt="2024-05-21T08:00:40.815" v="952"/>
          <ac:spMkLst>
            <pc:docMk/>
            <pc:sldMk cId="1930551404" sldId="7908"/>
            <ac:spMk id="20" creationId="{5D55DC94-3E3D-49D2-8A97-DFB639136A47}"/>
          </ac:spMkLst>
        </pc:spChg>
        <pc:spChg chg="mod">
          <ac:chgData name="Johannes Hangl" userId="09795f51b852318c" providerId="LiveId" clId="{2E03160D-AA35-4E48-AE70-2FB6298EB04A}" dt="2024-05-21T08:00:40.815" v="952"/>
          <ac:spMkLst>
            <pc:docMk/>
            <pc:sldMk cId="1930551404" sldId="7908"/>
            <ac:spMk id="24" creationId="{638A66C3-BB4A-99BB-2956-6E3AD53C1A0E}"/>
          </ac:spMkLst>
        </pc:spChg>
      </pc:sldChg>
      <pc:sldChg chg="modSp del modNotes">
        <pc:chgData name="Johannes Hangl" userId="09795f51b852318c" providerId="LiveId" clId="{2E03160D-AA35-4E48-AE70-2FB6298EB04A}" dt="2024-05-21T14:02:42.094" v="1505" actId="47"/>
        <pc:sldMkLst>
          <pc:docMk/>
          <pc:sldMk cId="1012025283" sldId="7910"/>
        </pc:sldMkLst>
        <pc:spChg chg="mod">
          <ac:chgData name="Johannes Hangl" userId="09795f51b852318c" providerId="LiveId" clId="{2E03160D-AA35-4E48-AE70-2FB6298EB04A}" dt="2024-05-11T05:17:37.205" v="0"/>
          <ac:spMkLst>
            <pc:docMk/>
            <pc:sldMk cId="1012025283" sldId="7910"/>
            <ac:spMk id="4" creationId="{0FC62BB9-D335-42FA-B20F-CCF9738C2725}"/>
          </ac:spMkLst>
        </pc:spChg>
        <pc:spChg chg="mod">
          <ac:chgData name="Johannes Hangl" userId="09795f51b852318c" providerId="LiveId" clId="{2E03160D-AA35-4E48-AE70-2FB6298EB04A}" dt="2024-05-21T08:00:40.815" v="952"/>
          <ac:spMkLst>
            <pc:docMk/>
            <pc:sldMk cId="1012025283" sldId="7910"/>
            <ac:spMk id="7" creationId="{A2BFBD1A-4771-4D57-A1B9-C83CF20CEBCD}"/>
          </ac:spMkLst>
        </pc:spChg>
        <pc:spChg chg="mod">
          <ac:chgData name="Johannes Hangl" userId="09795f51b852318c" providerId="LiveId" clId="{2E03160D-AA35-4E48-AE70-2FB6298EB04A}" dt="2024-05-11T05:17:37.205" v="0"/>
          <ac:spMkLst>
            <pc:docMk/>
            <pc:sldMk cId="1012025283" sldId="7910"/>
            <ac:spMk id="10" creationId="{DE963592-88F2-464C-977A-73609F22ED19}"/>
          </ac:spMkLst>
        </pc:spChg>
        <pc:spChg chg="mod">
          <ac:chgData name="Johannes Hangl" userId="09795f51b852318c" providerId="LiveId" clId="{2E03160D-AA35-4E48-AE70-2FB6298EB04A}" dt="2024-05-11T05:17:37.205" v="0"/>
          <ac:spMkLst>
            <pc:docMk/>
            <pc:sldMk cId="1012025283" sldId="7910"/>
            <ac:spMk id="11" creationId="{7D2C2F85-62DF-4D71-BFB8-6DB4FF5BD798}"/>
          </ac:spMkLst>
        </pc:spChg>
      </pc:sldChg>
      <pc:sldChg chg="modSp del modNotes">
        <pc:chgData name="Johannes Hangl" userId="09795f51b852318c" providerId="LiveId" clId="{2E03160D-AA35-4E48-AE70-2FB6298EB04A}" dt="2024-05-21T14:02:42.094" v="1505" actId="47"/>
        <pc:sldMkLst>
          <pc:docMk/>
          <pc:sldMk cId="1335880370" sldId="7911"/>
        </pc:sldMkLst>
        <pc:spChg chg="mod">
          <ac:chgData name="Johannes Hangl" userId="09795f51b852318c" providerId="LiveId" clId="{2E03160D-AA35-4E48-AE70-2FB6298EB04A}" dt="2024-05-11T05:17:37.205" v="0"/>
          <ac:spMkLst>
            <pc:docMk/>
            <pc:sldMk cId="1335880370" sldId="7911"/>
            <ac:spMk id="4" creationId="{0FC62BB9-D335-42FA-B20F-CCF9738C2725}"/>
          </ac:spMkLst>
        </pc:spChg>
        <pc:spChg chg="mod">
          <ac:chgData name="Johannes Hangl" userId="09795f51b852318c" providerId="LiveId" clId="{2E03160D-AA35-4E48-AE70-2FB6298EB04A}" dt="2024-05-21T08:00:40.815" v="952"/>
          <ac:spMkLst>
            <pc:docMk/>
            <pc:sldMk cId="1335880370" sldId="7911"/>
            <ac:spMk id="7" creationId="{A2BFBD1A-4771-4D57-A1B9-C83CF20CEBCD}"/>
          </ac:spMkLst>
        </pc:spChg>
        <pc:spChg chg="mod">
          <ac:chgData name="Johannes Hangl" userId="09795f51b852318c" providerId="LiveId" clId="{2E03160D-AA35-4E48-AE70-2FB6298EB04A}" dt="2024-05-11T05:17:37.205" v="0"/>
          <ac:spMkLst>
            <pc:docMk/>
            <pc:sldMk cId="1335880370" sldId="7911"/>
            <ac:spMk id="10" creationId="{DE963592-88F2-464C-977A-73609F22ED19}"/>
          </ac:spMkLst>
        </pc:spChg>
        <pc:spChg chg="mod">
          <ac:chgData name="Johannes Hangl" userId="09795f51b852318c" providerId="LiveId" clId="{2E03160D-AA35-4E48-AE70-2FB6298EB04A}" dt="2024-05-11T05:17:37.205" v="0"/>
          <ac:spMkLst>
            <pc:docMk/>
            <pc:sldMk cId="1335880370" sldId="7911"/>
            <ac:spMk id="11" creationId="{7D2C2F85-62DF-4D71-BFB8-6DB4FF5BD798}"/>
          </ac:spMkLst>
        </pc:spChg>
      </pc:sldChg>
      <pc:sldChg chg="del">
        <pc:chgData name="Johannes Hangl" userId="09795f51b852318c" providerId="LiveId" clId="{2E03160D-AA35-4E48-AE70-2FB6298EB04A}" dt="2024-05-21T13:58:33.770" v="1447" actId="47"/>
        <pc:sldMkLst>
          <pc:docMk/>
          <pc:sldMk cId="414749682" sldId="10427"/>
        </pc:sldMkLst>
      </pc:sldChg>
      <pc:sldChg chg="del modNotes">
        <pc:chgData name="Johannes Hangl" userId="09795f51b852318c" providerId="LiveId" clId="{2E03160D-AA35-4E48-AE70-2FB6298EB04A}" dt="2024-05-21T13:32:34.415" v="1087" actId="47"/>
        <pc:sldMkLst>
          <pc:docMk/>
          <pc:sldMk cId="248808554" sldId="10500"/>
        </pc:sldMkLst>
      </pc:sldChg>
      <pc:sldChg chg="addSp delSp modSp mod">
        <pc:chgData name="Johannes Hangl" userId="09795f51b852318c" providerId="LiveId" clId="{2E03160D-AA35-4E48-AE70-2FB6298EB04A}" dt="2024-05-21T14:35:48.840" v="1888" actId="478"/>
        <pc:sldMkLst>
          <pc:docMk/>
          <pc:sldMk cId="4235528863" sldId="2134805962"/>
        </pc:sldMkLst>
        <pc:spChg chg="mod">
          <ac:chgData name="Johannes Hangl" userId="09795f51b852318c" providerId="LiveId" clId="{2E03160D-AA35-4E48-AE70-2FB6298EB04A}" dt="2024-05-21T14:13:11.402" v="1767" actId="20577"/>
          <ac:spMkLst>
            <pc:docMk/>
            <pc:sldMk cId="4235528863" sldId="2134805962"/>
            <ac:spMk id="9" creationId="{CA4B08D7-0754-1097-365A-A825E52DA0FB}"/>
          </ac:spMkLst>
        </pc:spChg>
        <pc:spChg chg="add mod">
          <ac:chgData name="Johannes Hangl" userId="09795f51b852318c" providerId="LiveId" clId="{2E03160D-AA35-4E48-AE70-2FB6298EB04A}" dt="2024-05-21T14:35:19.563" v="1879"/>
          <ac:spMkLst>
            <pc:docMk/>
            <pc:sldMk cId="4235528863" sldId="2134805962"/>
            <ac:spMk id="11" creationId="{FF360FA7-CE22-7C29-9F53-56460CEE5D19}"/>
          </ac:spMkLst>
        </pc:spChg>
        <pc:spChg chg="del mod">
          <ac:chgData name="Johannes Hangl" userId="09795f51b852318c" providerId="LiveId" clId="{2E03160D-AA35-4E48-AE70-2FB6298EB04A}" dt="2024-05-21T14:12:05.605" v="1668" actId="478"/>
          <ac:spMkLst>
            <pc:docMk/>
            <pc:sldMk cId="4235528863" sldId="2134805962"/>
            <ac:spMk id="12" creationId="{EB505307-707E-EA7D-FCD6-7BAD0590319D}"/>
          </ac:spMkLst>
        </pc:spChg>
        <pc:picChg chg="add del mod">
          <ac:chgData name="Johannes Hangl" userId="09795f51b852318c" providerId="LiveId" clId="{2E03160D-AA35-4E48-AE70-2FB6298EB04A}" dt="2024-05-21T14:35:48.840" v="1888" actId="478"/>
          <ac:picMkLst>
            <pc:docMk/>
            <pc:sldMk cId="4235528863" sldId="2134805962"/>
            <ac:picMk id="13" creationId="{F4841401-68E6-2422-F15B-04CD420111ED}"/>
          </ac:picMkLst>
        </pc:picChg>
        <pc:picChg chg="add mod">
          <ac:chgData name="Johannes Hangl" userId="09795f51b852318c" providerId="LiveId" clId="{2E03160D-AA35-4E48-AE70-2FB6298EB04A}" dt="2024-05-21T14:35:47.143" v="1887" actId="1076"/>
          <ac:picMkLst>
            <pc:docMk/>
            <pc:sldMk cId="4235528863" sldId="2134805962"/>
            <ac:picMk id="14" creationId="{172CD6B7-036C-1456-F1C2-B686C82DD513}"/>
          </ac:picMkLst>
        </pc:picChg>
        <pc:picChg chg="mod">
          <ac:chgData name="Johannes Hangl" userId="09795f51b852318c" providerId="LiveId" clId="{2E03160D-AA35-4E48-AE70-2FB6298EB04A}" dt="2024-05-21T14:35:41.149" v="1884" actId="14100"/>
          <ac:picMkLst>
            <pc:docMk/>
            <pc:sldMk cId="4235528863" sldId="2134805962"/>
            <ac:picMk id="15" creationId="{DB02B402-010B-15BD-8C2E-77DBF5F7D139}"/>
          </ac:picMkLst>
        </pc:picChg>
        <pc:picChg chg="add mod">
          <ac:chgData name="Johannes Hangl" userId="09795f51b852318c" providerId="LiveId" clId="{2E03160D-AA35-4E48-AE70-2FB6298EB04A}" dt="2024-05-21T14:35:42.373" v="1885" actId="1076"/>
          <ac:picMkLst>
            <pc:docMk/>
            <pc:sldMk cId="4235528863" sldId="2134805962"/>
            <ac:picMk id="16" creationId="{BB303EF3-88A4-3F09-0082-C236B42CF048}"/>
          </ac:picMkLst>
        </pc:picChg>
        <pc:picChg chg="add mod">
          <ac:chgData name="Johannes Hangl" userId="09795f51b852318c" providerId="LiveId" clId="{2E03160D-AA35-4E48-AE70-2FB6298EB04A}" dt="2024-05-21T14:35:45.207" v="1886" actId="1076"/>
          <ac:picMkLst>
            <pc:docMk/>
            <pc:sldMk cId="4235528863" sldId="2134805962"/>
            <ac:picMk id="17" creationId="{C669C049-136C-B35F-8480-C67A9B59BF4E}"/>
          </ac:picMkLst>
        </pc:picChg>
        <pc:picChg chg="mod">
          <ac:chgData name="Johannes Hangl" userId="09795f51b852318c" providerId="LiveId" clId="{2E03160D-AA35-4E48-AE70-2FB6298EB04A}" dt="2024-05-21T14:12:08.441" v="1669" actId="14100"/>
          <ac:picMkLst>
            <pc:docMk/>
            <pc:sldMk cId="4235528863" sldId="2134805962"/>
            <ac:picMk id="1026" creationId="{15574808-2541-40BD-8842-0FD0B02D1440}"/>
          </ac:picMkLst>
        </pc:picChg>
      </pc:sldChg>
      <pc:sldChg chg="modSp del">
        <pc:chgData name="Johannes Hangl" userId="09795f51b852318c" providerId="LiveId" clId="{2E03160D-AA35-4E48-AE70-2FB6298EB04A}" dt="2024-05-21T13:32:44.354" v="1089" actId="47"/>
        <pc:sldMkLst>
          <pc:docMk/>
          <pc:sldMk cId="3759199888" sldId="2134808238"/>
        </pc:sldMkLst>
        <pc:spChg chg="mod">
          <ac:chgData name="Johannes Hangl" userId="09795f51b852318c" providerId="LiveId" clId="{2E03160D-AA35-4E48-AE70-2FB6298EB04A}" dt="2024-05-11T05:17:37.205" v="0"/>
          <ac:spMkLst>
            <pc:docMk/>
            <pc:sldMk cId="3759199888" sldId="2134808238"/>
            <ac:spMk id="2" creationId="{08488092-DD07-EEB5-8D86-9F0C2B817F1C}"/>
          </ac:spMkLst>
        </pc:spChg>
        <pc:spChg chg="mod">
          <ac:chgData name="Johannes Hangl" userId="09795f51b852318c" providerId="LiveId" clId="{2E03160D-AA35-4E48-AE70-2FB6298EB04A}" dt="2024-05-21T08:00:40.815" v="952"/>
          <ac:spMkLst>
            <pc:docMk/>
            <pc:sldMk cId="3759199888" sldId="2134808238"/>
            <ac:spMk id="4" creationId="{AC41C418-5DBC-BE94-8BCE-57E6CB53423B}"/>
          </ac:spMkLst>
        </pc:spChg>
        <pc:picChg chg="mod">
          <ac:chgData name="Johannes Hangl" userId="09795f51b852318c" providerId="LiveId" clId="{2E03160D-AA35-4E48-AE70-2FB6298EB04A}" dt="2024-05-11T05:17:37.205" v="0"/>
          <ac:picMkLst>
            <pc:docMk/>
            <pc:sldMk cId="3759199888" sldId="2134808238"/>
            <ac:picMk id="7" creationId="{C9D8FF88-539C-2878-7464-05A7B7D5E409}"/>
          </ac:picMkLst>
        </pc:picChg>
      </pc:sldChg>
      <pc:sldChg chg="modSp del">
        <pc:chgData name="Johannes Hangl" userId="09795f51b852318c" providerId="LiveId" clId="{2E03160D-AA35-4E48-AE70-2FB6298EB04A}" dt="2024-05-21T13:32:44.354" v="1089" actId="47"/>
        <pc:sldMkLst>
          <pc:docMk/>
          <pc:sldMk cId="2935352361" sldId="2134808240"/>
        </pc:sldMkLst>
        <pc:spChg chg="mod">
          <ac:chgData name="Johannes Hangl" userId="09795f51b852318c" providerId="LiveId" clId="{2E03160D-AA35-4E48-AE70-2FB6298EB04A}" dt="2024-05-21T08:00:40.815" v="952"/>
          <ac:spMkLst>
            <pc:docMk/>
            <pc:sldMk cId="2935352361" sldId="2134808240"/>
            <ac:spMk id="4" creationId="{5C876B46-9AFF-0283-1A92-CC236207F698}"/>
          </ac:spMkLst>
        </pc:spChg>
        <pc:spChg chg="mod">
          <ac:chgData name="Johannes Hangl" userId="09795f51b852318c" providerId="LiveId" clId="{2E03160D-AA35-4E48-AE70-2FB6298EB04A}" dt="2024-05-11T05:17:37.205" v="0"/>
          <ac:spMkLst>
            <pc:docMk/>
            <pc:sldMk cId="2935352361" sldId="2134808240"/>
            <ac:spMk id="5" creationId="{12DAE772-27A8-69B3-7EC1-39A44EE6169A}"/>
          </ac:spMkLst>
        </pc:spChg>
        <pc:picChg chg="mod">
          <ac:chgData name="Johannes Hangl" userId="09795f51b852318c" providerId="LiveId" clId="{2E03160D-AA35-4E48-AE70-2FB6298EB04A}" dt="2024-05-11T05:17:37.205" v="0"/>
          <ac:picMkLst>
            <pc:docMk/>
            <pc:sldMk cId="2935352361" sldId="2134808240"/>
            <ac:picMk id="7" creationId="{9246E7CE-93BA-7327-8E38-5B3C0F3EAEBE}"/>
          </ac:picMkLst>
        </pc:picChg>
      </pc:sldChg>
      <pc:sldChg chg="modSp del">
        <pc:chgData name="Johannes Hangl" userId="09795f51b852318c" providerId="LiveId" clId="{2E03160D-AA35-4E48-AE70-2FB6298EB04A}" dt="2024-05-21T13:32:44.354" v="1089" actId="47"/>
        <pc:sldMkLst>
          <pc:docMk/>
          <pc:sldMk cId="555008010" sldId="2134808241"/>
        </pc:sldMkLst>
        <pc:spChg chg="mod">
          <ac:chgData name="Johannes Hangl" userId="09795f51b852318c" providerId="LiveId" clId="{2E03160D-AA35-4E48-AE70-2FB6298EB04A}" dt="2024-05-11T05:17:37.205" v="0"/>
          <ac:spMkLst>
            <pc:docMk/>
            <pc:sldMk cId="555008010" sldId="2134808241"/>
            <ac:spMk id="3" creationId="{E5EB74A5-B7E7-4C4D-B429-45B564D7A39F}"/>
          </ac:spMkLst>
        </pc:spChg>
        <pc:spChg chg="mod">
          <ac:chgData name="Johannes Hangl" userId="09795f51b852318c" providerId="LiveId" clId="{2E03160D-AA35-4E48-AE70-2FB6298EB04A}" dt="2024-05-21T08:00:40.815" v="952"/>
          <ac:spMkLst>
            <pc:docMk/>
            <pc:sldMk cId="555008010" sldId="2134808241"/>
            <ac:spMk id="6" creationId="{20DC76ED-98C0-ED9B-2736-79D9FEF74BE2}"/>
          </ac:spMkLst>
        </pc:spChg>
        <pc:picChg chg="mod">
          <ac:chgData name="Johannes Hangl" userId="09795f51b852318c" providerId="LiveId" clId="{2E03160D-AA35-4E48-AE70-2FB6298EB04A}" dt="2024-05-11T05:17:37.205" v="0"/>
          <ac:picMkLst>
            <pc:docMk/>
            <pc:sldMk cId="555008010" sldId="2134808241"/>
            <ac:picMk id="3076" creationId="{ECDB2807-B25A-6ABC-017A-FC7466FFCF04}"/>
          </ac:picMkLst>
        </pc:picChg>
      </pc:sldChg>
      <pc:sldChg chg="modSp del">
        <pc:chgData name="Johannes Hangl" userId="09795f51b852318c" providerId="LiveId" clId="{2E03160D-AA35-4E48-AE70-2FB6298EB04A}" dt="2024-05-21T13:32:44.354" v="1089" actId="47"/>
        <pc:sldMkLst>
          <pc:docMk/>
          <pc:sldMk cId="2417897838" sldId="2134808247"/>
        </pc:sldMkLst>
        <pc:spChg chg="mod">
          <ac:chgData name="Johannes Hangl" userId="09795f51b852318c" providerId="LiveId" clId="{2E03160D-AA35-4E48-AE70-2FB6298EB04A}" dt="2024-05-11T05:17:37.205" v="0"/>
          <ac:spMkLst>
            <pc:docMk/>
            <pc:sldMk cId="2417897838" sldId="2134808247"/>
            <ac:spMk id="3" creationId="{6599A0E1-062A-437F-801F-68FB0EDD3B52}"/>
          </ac:spMkLst>
        </pc:spChg>
        <pc:spChg chg="mod">
          <ac:chgData name="Johannes Hangl" userId="09795f51b852318c" providerId="LiveId" clId="{2E03160D-AA35-4E48-AE70-2FB6298EB04A}" dt="2024-05-21T08:00:40.815" v="952"/>
          <ac:spMkLst>
            <pc:docMk/>
            <pc:sldMk cId="2417897838" sldId="2134808247"/>
            <ac:spMk id="5" creationId="{031A19AF-FB61-22A9-0BB3-F53D082D2ABD}"/>
          </ac:spMkLst>
        </pc:spChg>
        <pc:picChg chg="mod">
          <ac:chgData name="Johannes Hangl" userId="09795f51b852318c" providerId="LiveId" clId="{2E03160D-AA35-4E48-AE70-2FB6298EB04A}" dt="2024-05-11T05:17:37.205" v="0"/>
          <ac:picMkLst>
            <pc:docMk/>
            <pc:sldMk cId="2417897838" sldId="2134808247"/>
            <ac:picMk id="8" creationId="{1F84AA45-FF5B-135E-2CB5-DBCB0F11F722}"/>
          </ac:picMkLst>
        </pc:picChg>
      </pc:sldChg>
      <pc:sldChg chg="modSp del">
        <pc:chgData name="Johannes Hangl" userId="09795f51b852318c" providerId="LiveId" clId="{2E03160D-AA35-4E48-AE70-2FB6298EB04A}" dt="2024-05-21T13:32:44.354" v="1089" actId="47"/>
        <pc:sldMkLst>
          <pc:docMk/>
          <pc:sldMk cId="18042000" sldId="2134808248"/>
        </pc:sldMkLst>
        <pc:spChg chg="mod">
          <ac:chgData name="Johannes Hangl" userId="09795f51b852318c" providerId="LiveId" clId="{2E03160D-AA35-4E48-AE70-2FB6298EB04A}" dt="2024-05-11T05:17:37.205" v="0"/>
          <ac:spMkLst>
            <pc:docMk/>
            <pc:sldMk cId="18042000" sldId="2134808248"/>
            <ac:spMk id="3" creationId="{ACE6C129-1CC5-46F6-BD84-A653710B40B6}"/>
          </ac:spMkLst>
        </pc:spChg>
        <pc:spChg chg="mod">
          <ac:chgData name="Johannes Hangl" userId="09795f51b852318c" providerId="LiveId" clId="{2E03160D-AA35-4E48-AE70-2FB6298EB04A}" dt="2024-05-21T08:00:40.815" v="952"/>
          <ac:spMkLst>
            <pc:docMk/>
            <pc:sldMk cId="18042000" sldId="2134808248"/>
            <ac:spMk id="6" creationId="{A1F16D31-A28D-2B5D-5777-C995851909F4}"/>
          </ac:spMkLst>
        </pc:spChg>
        <pc:picChg chg="mod">
          <ac:chgData name="Johannes Hangl" userId="09795f51b852318c" providerId="LiveId" clId="{2E03160D-AA35-4E48-AE70-2FB6298EB04A}" dt="2024-05-11T05:17:37.205" v="0"/>
          <ac:picMkLst>
            <pc:docMk/>
            <pc:sldMk cId="18042000" sldId="2134808248"/>
            <ac:picMk id="1026" creationId="{10FB4E2C-F028-EC57-DD6C-456DD629B0E9}"/>
          </ac:picMkLst>
        </pc:picChg>
      </pc:sldChg>
      <pc:sldChg chg="modSp del">
        <pc:chgData name="Johannes Hangl" userId="09795f51b852318c" providerId="LiveId" clId="{2E03160D-AA35-4E48-AE70-2FB6298EB04A}" dt="2024-05-21T13:32:53.494" v="1091" actId="47"/>
        <pc:sldMkLst>
          <pc:docMk/>
          <pc:sldMk cId="1041439978" sldId="2134808267"/>
        </pc:sldMkLst>
        <pc:spChg chg="mod">
          <ac:chgData name="Johannes Hangl" userId="09795f51b852318c" providerId="LiveId" clId="{2E03160D-AA35-4E48-AE70-2FB6298EB04A}" dt="2024-05-11T05:17:37.205" v="0"/>
          <ac:spMkLst>
            <pc:docMk/>
            <pc:sldMk cId="1041439978" sldId="2134808267"/>
            <ac:spMk id="3" creationId="{7F584FF3-8625-4C28-81F4-E76F8574B26A}"/>
          </ac:spMkLst>
        </pc:spChg>
        <pc:spChg chg="mod">
          <ac:chgData name="Johannes Hangl" userId="09795f51b852318c" providerId="LiveId" clId="{2E03160D-AA35-4E48-AE70-2FB6298EB04A}" dt="2024-05-11T05:17:37.205" v="0"/>
          <ac:spMkLst>
            <pc:docMk/>
            <pc:sldMk cId="1041439978" sldId="2134808267"/>
            <ac:spMk id="4" creationId="{269D589B-5655-C7E0-30CB-DD4DD605CE81}"/>
          </ac:spMkLst>
        </pc:spChg>
        <pc:spChg chg="mod">
          <ac:chgData name="Johannes Hangl" userId="09795f51b852318c" providerId="LiveId" clId="{2E03160D-AA35-4E48-AE70-2FB6298EB04A}" dt="2024-05-11T05:17:37.205" v="0"/>
          <ac:spMkLst>
            <pc:docMk/>
            <pc:sldMk cId="1041439978" sldId="2134808267"/>
            <ac:spMk id="5" creationId="{7DF12D0B-D32D-A200-07E9-066B08E2B41F}"/>
          </ac:spMkLst>
        </pc:spChg>
      </pc:sldChg>
      <pc:sldChg chg="del">
        <pc:chgData name="Johannes Hangl" userId="09795f51b852318c" providerId="LiveId" clId="{2E03160D-AA35-4E48-AE70-2FB6298EB04A}" dt="2024-05-21T14:00:20.414" v="1483" actId="47"/>
        <pc:sldMkLst>
          <pc:docMk/>
          <pc:sldMk cId="2816770113" sldId="2134808270"/>
        </pc:sldMkLst>
      </pc:sldChg>
      <pc:sldChg chg="del">
        <pc:chgData name="Johannes Hangl" userId="09795f51b852318c" providerId="LiveId" clId="{2E03160D-AA35-4E48-AE70-2FB6298EB04A}" dt="2024-05-21T13:58:33.770" v="1447" actId="47"/>
        <pc:sldMkLst>
          <pc:docMk/>
          <pc:sldMk cId="2325874433" sldId="2134808281"/>
        </pc:sldMkLst>
      </pc:sldChg>
      <pc:sldChg chg="del">
        <pc:chgData name="Johannes Hangl" userId="09795f51b852318c" providerId="LiveId" clId="{2E03160D-AA35-4E48-AE70-2FB6298EB04A}" dt="2024-05-21T13:58:33.770" v="1447" actId="47"/>
        <pc:sldMkLst>
          <pc:docMk/>
          <pc:sldMk cId="3470446033" sldId="2134808381"/>
        </pc:sldMkLst>
      </pc:sldChg>
      <pc:sldChg chg="del">
        <pc:chgData name="Johannes Hangl" userId="09795f51b852318c" providerId="LiveId" clId="{2E03160D-AA35-4E48-AE70-2FB6298EB04A}" dt="2024-05-21T13:58:33.770" v="1447" actId="47"/>
        <pc:sldMkLst>
          <pc:docMk/>
          <pc:sldMk cId="3817954452" sldId="2134808382"/>
        </pc:sldMkLst>
      </pc:sldChg>
      <pc:sldChg chg="modSp del">
        <pc:chgData name="Johannes Hangl" userId="09795f51b852318c" providerId="LiveId" clId="{2E03160D-AA35-4E48-AE70-2FB6298EB04A}" dt="2024-05-21T13:58:33.770" v="1447" actId="47"/>
        <pc:sldMkLst>
          <pc:docMk/>
          <pc:sldMk cId="2552296595" sldId="2134808459"/>
        </pc:sldMkLst>
        <pc:spChg chg="mod">
          <ac:chgData name="Johannes Hangl" userId="09795f51b852318c" providerId="LiveId" clId="{2E03160D-AA35-4E48-AE70-2FB6298EB04A}" dt="2024-05-11T05:17:37.205" v="0"/>
          <ac:spMkLst>
            <pc:docMk/>
            <pc:sldMk cId="2552296595" sldId="2134808459"/>
            <ac:spMk id="3" creationId="{814C238E-1337-47DE-98BF-F3659AC20D46}"/>
          </ac:spMkLst>
        </pc:spChg>
      </pc:sldChg>
      <pc:sldChg chg="modSp del">
        <pc:chgData name="Johannes Hangl" userId="09795f51b852318c" providerId="LiveId" clId="{2E03160D-AA35-4E48-AE70-2FB6298EB04A}" dt="2024-05-21T13:58:33.770" v="1447" actId="47"/>
        <pc:sldMkLst>
          <pc:docMk/>
          <pc:sldMk cId="1787103882" sldId="2134808465"/>
        </pc:sldMkLst>
        <pc:spChg chg="mod">
          <ac:chgData name="Johannes Hangl" userId="09795f51b852318c" providerId="LiveId" clId="{2E03160D-AA35-4E48-AE70-2FB6298EB04A}" dt="2024-05-11T05:17:37.205" v="0"/>
          <ac:spMkLst>
            <pc:docMk/>
            <pc:sldMk cId="1787103882" sldId="2134808465"/>
            <ac:spMk id="3" creationId="{AE42C08A-FD82-4F02-A004-951A24FC0375}"/>
          </ac:spMkLst>
        </pc:spChg>
      </pc:sldChg>
      <pc:sldChg chg="modSp del">
        <pc:chgData name="Johannes Hangl" userId="09795f51b852318c" providerId="LiveId" clId="{2E03160D-AA35-4E48-AE70-2FB6298EB04A}" dt="2024-05-21T13:58:33.770" v="1447" actId="47"/>
        <pc:sldMkLst>
          <pc:docMk/>
          <pc:sldMk cId="1066290278" sldId="2134808471"/>
        </pc:sldMkLst>
        <pc:spChg chg="mod">
          <ac:chgData name="Johannes Hangl" userId="09795f51b852318c" providerId="LiveId" clId="{2E03160D-AA35-4E48-AE70-2FB6298EB04A}" dt="2024-05-11T05:17:37.205" v="0"/>
          <ac:spMkLst>
            <pc:docMk/>
            <pc:sldMk cId="1066290278" sldId="2134808471"/>
            <ac:spMk id="2" creationId="{429B8DA0-5EED-4344-B9B7-E06613DEF1D5}"/>
          </ac:spMkLst>
        </pc:spChg>
        <pc:spChg chg="mod">
          <ac:chgData name="Johannes Hangl" userId="09795f51b852318c" providerId="LiveId" clId="{2E03160D-AA35-4E48-AE70-2FB6298EB04A}" dt="2024-05-11T05:17:37.205" v="0"/>
          <ac:spMkLst>
            <pc:docMk/>
            <pc:sldMk cId="1066290278" sldId="2134808471"/>
            <ac:spMk id="3" creationId="{FF37A3D1-5FCA-4610-8B9B-3BB29957C6A2}"/>
          </ac:spMkLst>
        </pc:spChg>
      </pc:sldChg>
      <pc:sldChg chg="modSp">
        <pc:chgData name="Johannes Hangl" userId="09795f51b852318c" providerId="LiveId" clId="{2E03160D-AA35-4E48-AE70-2FB6298EB04A}" dt="2024-05-11T05:17:37.205" v="0"/>
        <pc:sldMkLst>
          <pc:docMk/>
          <pc:sldMk cId="2345057391" sldId="2134808518"/>
        </pc:sldMkLst>
        <pc:spChg chg="mod">
          <ac:chgData name="Johannes Hangl" userId="09795f51b852318c" providerId="LiveId" clId="{2E03160D-AA35-4E48-AE70-2FB6298EB04A}" dt="2024-05-11T05:17:37.205" v="0"/>
          <ac:spMkLst>
            <pc:docMk/>
            <pc:sldMk cId="2345057391" sldId="2134808518"/>
            <ac:spMk id="3" creationId="{DA516EE7-3686-4599-8B58-95585B80C0FD}"/>
          </ac:spMkLst>
        </pc:spChg>
      </pc:sldChg>
      <pc:sldChg chg="modSp del">
        <pc:chgData name="Johannes Hangl" userId="09795f51b852318c" providerId="LiveId" clId="{2E03160D-AA35-4E48-AE70-2FB6298EB04A}" dt="2024-05-21T13:32:44.354" v="1089" actId="47"/>
        <pc:sldMkLst>
          <pc:docMk/>
          <pc:sldMk cId="2188645543" sldId="2134808568"/>
        </pc:sldMkLst>
        <pc:spChg chg="mod">
          <ac:chgData name="Johannes Hangl" userId="09795f51b852318c" providerId="LiveId" clId="{2E03160D-AA35-4E48-AE70-2FB6298EB04A}" dt="2024-05-21T08:00:40.815" v="952"/>
          <ac:spMkLst>
            <pc:docMk/>
            <pc:sldMk cId="2188645543" sldId="2134808568"/>
            <ac:spMk id="4" creationId="{E19A7DFC-8F0E-0686-BED6-B698C6626EC3}"/>
          </ac:spMkLst>
        </pc:spChg>
        <pc:spChg chg="mod">
          <ac:chgData name="Johannes Hangl" userId="09795f51b852318c" providerId="LiveId" clId="{2E03160D-AA35-4E48-AE70-2FB6298EB04A}" dt="2024-05-11T05:17:37.205" v="0"/>
          <ac:spMkLst>
            <pc:docMk/>
            <pc:sldMk cId="2188645543" sldId="2134808568"/>
            <ac:spMk id="8" creationId="{401268CE-D5E1-53CC-7C2C-26F376D6D88D}"/>
          </ac:spMkLst>
        </pc:spChg>
        <pc:picChg chg="mod">
          <ac:chgData name="Johannes Hangl" userId="09795f51b852318c" providerId="LiveId" clId="{2E03160D-AA35-4E48-AE70-2FB6298EB04A}" dt="2024-05-11T05:17:37.205" v="0"/>
          <ac:picMkLst>
            <pc:docMk/>
            <pc:sldMk cId="2188645543" sldId="2134808568"/>
            <ac:picMk id="6" creationId="{3E84B6AB-D0F6-798A-A39D-0073F4A025E2}"/>
          </ac:picMkLst>
        </pc:picChg>
      </pc:sldChg>
      <pc:sldChg chg="modSp del">
        <pc:chgData name="Johannes Hangl" userId="09795f51b852318c" providerId="LiveId" clId="{2E03160D-AA35-4E48-AE70-2FB6298EB04A}" dt="2024-05-21T13:32:26.521" v="1086" actId="47"/>
        <pc:sldMkLst>
          <pc:docMk/>
          <pc:sldMk cId="1868422930" sldId="2134808569"/>
        </pc:sldMkLst>
        <pc:spChg chg="mod">
          <ac:chgData name="Johannes Hangl" userId="09795f51b852318c" providerId="LiveId" clId="{2E03160D-AA35-4E48-AE70-2FB6298EB04A}" dt="2024-05-11T05:17:37.205" v="0"/>
          <ac:spMkLst>
            <pc:docMk/>
            <pc:sldMk cId="1868422930" sldId="2134808569"/>
            <ac:spMk id="3" creationId="{554122BC-9A41-453F-AB6B-89B8C4C48D9C}"/>
          </ac:spMkLst>
        </pc:spChg>
        <pc:picChg chg="mod">
          <ac:chgData name="Johannes Hangl" userId="09795f51b852318c" providerId="LiveId" clId="{2E03160D-AA35-4E48-AE70-2FB6298EB04A}" dt="2024-05-11T05:17:37.205" v="0"/>
          <ac:picMkLst>
            <pc:docMk/>
            <pc:sldMk cId="1868422930" sldId="2134808569"/>
            <ac:picMk id="9" creationId="{D9EE7894-299A-EE24-6D5F-1B40C243BFFD}"/>
          </ac:picMkLst>
        </pc:picChg>
      </pc:sldChg>
      <pc:sldChg chg="modSp del">
        <pc:chgData name="Johannes Hangl" userId="09795f51b852318c" providerId="LiveId" clId="{2E03160D-AA35-4E48-AE70-2FB6298EB04A}" dt="2024-05-21T13:58:33.770" v="1447" actId="47"/>
        <pc:sldMkLst>
          <pc:docMk/>
          <pc:sldMk cId="3806438830" sldId="2134808645"/>
        </pc:sldMkLst>
        <pc:spChg chg="mod">
          <ac:chgData name="Johannes Hangl" userId="09795f51b852318c" providerId="LiveId" clId="{2E03160D-AA35-4E48-AE70-2FB6298EB04A}" dt="2024-05-11T05:17:37.205" v="0"/>
          <ac:spMkLst>
            <pc:docMk/>
            <pc:sldMk cId="3806438830" sldId="2134808645"/>
            <ac:spMk id="3" creationId="{6E265F3A-9C53-4764-9FA7-1CC438AFF757}"/>
          </ac:spMkLst>
        </pc:spChg>
        <pc:spChg chg="mod">
          <ac:chgData name="Johannes Hangl" userId="09795f51b852318c" providerId="LiveId" clId="{2E03160D-AA35-4E48-AE70-2FB6298EB04A}" dt="2024-05-11T05:17:37.205" v="0"/>
          <ac:spMkLst>
            <pc:docMk/>
            <pc:sldMk cId="3806438830" sldId="2134808645"/>
            <ac:spMk id="9" creationId="{8D8FDF51-976C-E44B-64DA-ACA8FA02813B}"/>
          </ac:spMkLst>
        </pc:spChg>
      </pc:sldChg>
      <pc:sldChg chg="modSp del">
        <pc:chgData name="Johannes Hangl" userId="09795f51b852318c" providerId="LiveId" clId="{2E03160D-AA35-4E48-AE70-2FB6298EB04A}" dt="2024-05-21T13:58:33.770" v="1447" actId="47"/>
        <pc:sldMkLst>
          <pc:docMk/>
          <pc:sldMk cId="1845585433" sldId="2134808646"/>
        </pc:sldMkLst>
        <pc:spChg chg="mod">
          <ac:chgData name="Johannes Hangl" userId="09795f51b852318c" providerId="LiveId" clId="{2E03160D-AA35-4E48-AE70-2FB6298EB04A}" dt="2024-05-11T05:17:37.205" v="0"/>
          <ac:spMkLst>
            <pc:docMk/>
            <pc:sldMk cId="1845585433" sldId="2134808646"/>
            <ac:spMk id="2" creationId="{3F62FD85-40CB-4AB1-9E9A-19EBC6EDA4BB}"/>
          </ac:spMkLst>
        </pc:spChg>
        <pc:picChg chg="mod">
          <ac:chgData name="Johannes Hangl" userId="09795f51b852318c" providerId="LiveId" clId="{2E03160D-AA35-4E48-AE70-2FB6298EB04A}" dt="2024-05-11T05:17:37.205" v="0"/>
          <ac:picMkLst>
            <pc:docMk/>
            <pc:sldMk cId="1845585433" sldId="2134808646"/>
            <ac:picMk id="9" creationId="{9492C6A5-3F0E-410C-9EA0-D375549199FD}"/>
          </ac:picMkLst>
        </pc:picChg>
      </pc:sldChg>
      <pc:sldChg chg="modSp">
        <pc:chgData name="Johannes Hangl" userId="09795f51b852318c" providerId="LiveId" clId="{2E03160D-AA35-4E48-AE70-2FB6298EB04A}" dt="2024-05-21T08:00:40.815" v="952"/>
        <pc:sldMkLst>
          <pc:docMk/>
          <pc:sldMk cId="3952631704" sldId="2134808654"/>
        </pc:sldMkLst>
        <pc:spChg chg="mod">
          <ac:chgData name="Johannes Hangl" userId="09795f51b852318c" providerId="LiveId" clId="{2E03160D-AA35-4E48-AE70-2FB6298EB04A}" dt="2024-05-11T05:17:37.205" v="0"/>
          <ac:spMkLst>
            <pc:docMk/>
            <pc:sldMk cId="3952631704" sldId="2134808654"/>
            <ac:spMk id="139" creationId="{3E682453-AA74-41AF-8CFE-B92ABABAAB4E}"/>
          </ac:spMkLst>
        </pc:spChg>
        <pc:spChg chg="mod">
          <ac:chgData name="Johannes Hangl" userId="09795f51b852318c" providerId="LiveId" clId="{2E03160D-AA35-4E48-AE70-2FB6298EB04A}" dt="2024-05-21T08:00:40.815" v="952"/>
          <ac:spMkLst>
            <pc:docMk/>
            <pc:sldMk cId="3952631704" sldId="2134808654"/>
            <ac:spMk id="307" creationId="{FFE49316-FCC1-4384-9F30-9000D2D9FC06}"/>
          </ac:spMkLst>
        </pc:spChg>
      </pc:sldChg>
      <pc:sldChg chg="modSp">
        <pc:chgData name="Johannes Hangl" userId="09795f51b852318c" providerId="LiveId" clId="{2E03160D-AA35-4E48-AE70-2FB6298EB04A}" dt="2024-05-21T08:00:40.815" v="952"/>
        <pc:sldMkLst>
          <pc:docMk/>
          <pc:sldMk cId="3406413051" sldId="2134808655"/>
        </pc:sldMkLst>
        <pc:spChg chg="mod">
          <ac:chgData name="Johannes Hangl" userId="09795f51b852318c" providerId="LiveId" clId="{2E03160D-AA35-4E48-AE70-2FB6298EB04A}" dt="2024-05-11T05:17:37.205" v="0"/>
          <ac:spMkLst>
            <pc:docMk/>
            <pc:sldMk cId="3406413051" sldId="2134808655"/>
            <ac:spMk id="139" creationId="{3E682453-AA74-41AF-8CFE-B92ABABAAB4E}"/>
          </ac:spMkLst>
        </pc:spChg>
        <pc:spChg chg="mod">
          <ac:chgData name="Johannes Hangl" userId="09795f51b852318c" providerId="LiveId" clId="{2E03160D-AA35-4E48-AE70-2FB6298EB04A}" dt="2024-05-21T08:00:40.815" v="952"/>
          <ac:spMkLst>
            <pc:docMk/>
            <pc:sldMk cId="3406413051" sldId="2134808655"/>
            <ac:spMk id="165" creationId="{E8741BB0-D672-4226-9BD7-128396141053}"/>
          </ac:spMkLst>
        </pc:spChg>
      </pc:sldChg>
      <pc:sldChg chg="modSp">
        <pc:chgData name="Johannes Hangl" userId="09795f51b852318c" providerId="LiveId" clId="{2E03160D-AA35-4E48-AE70-2FB6298EB04A}" dt="2024-05-21T13:24:41.613" v="1015"/>
        <pc:sldMkLst>
          <pc:docMk/>
          <pc:sldMk cId="1441113227" sldId="2134808662"/>
        </pc:sldMkLst>
        <pc:spChg chg="mod">
          <ac:chgData name="Johannes Hangl" userId="09795f51b852318c" providerId="LiveId" clId="{2E03160D-AA35-4E48-AE70-2FB6298EB04A}" dt="2024-05-21T13:24:41.613" v="1015"/>
          <ac:spMkLst>
            <pc:docMk/>
            <pc:sldMk cId="1441113227" sldId="2134808662"/>
            <ac:spMk id="158" creationId="{C63F6690-CEB4-1717-C262-505DEBA5C3A8}"/>
          </ac:spMkLst>
        </pc:spChg>
      </pc:sldChg>
      <pc:sldChg chg="modSp del">
        <pc:chgData name="Johannes Hangl" userId="09795f51b852318c" providerId="LiveId" clId="{2E03160D-AA35-4E48-AE70-2FB6298EB04A}" dt="2024-05-21T13:58:08.140" v="1438" actId="47"/>
        <pc:sldMkLst>
          <pc:docMk/>
          <pc:sldMk cId="493714244" sldId="2134808672"/>
        </pc:sldMkLst>
        <pc:spChg chg="mod">
          <ac:chgData name="Johannes Hangl" userId="09795f51b852318c" providerId="LiveId" clId="{2E03160D-AA35-4E48-AE70-2FB6298EB04A}" dt="2024-05-11T05:17:37.205" v="0"/>
          <ac:spMkLst>
            <pc:docMk/>
            <pc:sldMk cId="493714244" sldId="2134808672"/>
            <ac:spMk id="2" creationId="{1DED9A6E-BEBA-84E3-864A-5E869BBEE3C8}"/>
          </ac:spMkLst>
        </pc:spChg>
        <pc:spChg chg="mod">
          <ac:chgData name="Johannes Hangl" userId="09795f51b852318c" providerId="LiveId" clId="{2E03160D-AA35-4E48-AE70-2FB6298EB04A}" dt="2024-05-11T05:17:37.205" v="0"/>
          <ac:spMkLst>
            <pc:docMk/>
            <pc:sldMk cId="493714244" sldId="2134808672"/>
            <ac:spMk id="3" creationId="{6E265F3A-9C53-4764-9FA7-1CC438AFF757}"/>
          </ac:spMkLst>
        </pc:spChg>
      </pc:sldChg>
      <pc:sldChg chg="modSp del">
        <pc:chgData name="Johannes Hangl" userId="09795f51b852318c" providerId="LiveId" clId="{2E03160D-AA35-4E48-AE70-2FB6298EB04A}" dt="2024-05-21T13:58:08.140" v="1438" actId="47"/>
        <pc:sldMkLst>
          <pc:docMk/>
          <pc:sldMk cId="2126634946" sldId="2134808673"/>
        </pc:sldMkLst>
        <pc:spChg chg="mod">
          <ac:chgData name="Johannes Hangl" userId="09795f51b852318c" providerId="LiveId" clId="{2E03160D-AA35-4E48-AE70-2FB6298EB04A}" dt="2024-05-11T05:17:37.205" v="0"/>
          <ac:spMkLst>
            <pc:docMk/>
            <pc:sldMk cId="2126634946" sldId="2134808673"/>
            <ac:spMk id="9" creationId="{769E667B-148D-6EF7-0FAD-F1DDC2332F97}"/>
          </ac:spMkLst>
        </pc:spChg>
        <pc:picChg chg="mod">
          <ac:chgData name="Johannes Hangl" userId="09795f51b852318c" providerId="LiveId" clId="{2E03160D-AA35-4E48-AE70-2FB6298EB04A}" dt="2024-05-11T05:17:37.205" v="0"/>
          <ac:picMkLst>
            <pc:docMk/>
            <pc:sldMk cId="2126634946" sldId="2134808673"/>
            <ac:picMk id="13" creationId="{E7EA4767-E26C-DDCE-B000-DBCFB303C59D}"/>
          </ac:picMkLst>
        </pc:picChg>
      </pc:sldChg>
      <pc:sldChg chg="del">
        <pc:chgData name="Johannes Hangl" userId="09795f51b852318c" providerId="LiveId" clId="{2E03160D-AA35-4E48-AE70-2FB6298EB04A}" dt="2024-05-21T13:58:10.400" v="1439" actId="47"/>
        <pc:sldMkLst>
          <pc:docMk/>
          <pc:sldMk cId="300416481" sldId="2134808682"/>
        </pc:sldMkLst>
      </pc:sldChg>
      <pc:sldChg chg="modSp del">
        <pc:chgData name="Johannes Hangl" userId="09795f51b852318c" providerId="LiveId" clId="{2E03160D-AA35-4E48-AE70-2FB6298EB04A}" dt="2024-05-21T13:58:10.400" v="1439" actId="47"/>
        <pc:sldMkLst>
          <pc:docMk/>
          <pc:sldMk cId="1607955367" sldId="2134808698"/>
        </pc:sldMkLst>
        <pc:spChg chg="mod">
          <ac:chgData name="Johannes Hangl" userId="09795f51b852318c" providerId="LiveId" clId="{2E03160D-AA35-4E48-AE70-2FB6298EB04A}" dt="2024-05-11T05:17:37.205" v="0"/>
          <ac:spMkLst>
            <pc:docMk/>
            <pc:sldMk cId="1607955367" sldId="2134808698"/>
            <ac:spMk id="4" creationId="{9A73103F-0ED9-469F-B21E-F21385510C80}"/>
          </ac:spMkLst>
        </pc:spChg>
      </pc:sldChg>
      <pc:sldChg chg="del">
        <pc:chgData name="Johannes Hangl" userId="09795f51b852318c" providerId="LiveId" clId="{2E03160D-AA35-4E48-AE70-2FB6298EB04A}" dt="2024-05-21T13:58:08.140" v="1438" actId="47"/>
        <pc:sldMkLst>
          <pc:docMk/>
          <pc:sldMk cId="77246486" sldId="2134808699"/>
        </pc:sldMkLst>
      </pc:sldChg>
      <pc:sldChg chg="modSp del">
        <pc:chgData name="Johannes Hangl" userId="09795f51b852318c" providerId="LiveId" clId="{2E03160D-AA35-4E48-AE70-2FB6298EB04A}" dt="2024-05-21T13:58:10.400" v="1439" actId="47"/>
        <pc:sldMkLst>
          <pc:docMk/>
          <pc:sldMk cId="4167609236" sldId="2134808700"/>
        </pc:sldMkLst>
        <pc:spChg chg="mod">
          <ac:chgData name="Johannes Hangl" userId="09795f51b852318c" providerId="LiveId" clId="{2E03160D-AA35-4E48-AE70-2FB6298EB04A}" dt="2024-05-11T05:17:37.205" v="0"/>
          <ac:spMkLst>
            <pc:docMk/>
            <pc:sldMk cId="4167609236" sldId="2134808700"/>
            <ac:spMk id="2" creationId="{65CCEC74-9738-8EEC-25F4-D04992936EE0}"/>
          </ac:spMkLst>
        </pc:spChg>
        <pc:spChg chg="mod">
          <ac:chgData name="Johannes Hangl" userId="09795f51b852318c" providerId="LiveId" clId="{2E03160D-AA35-4E48-AE70-2FB6298EB04A}" dt="2024-05-11T05:17:37.205" v="0"/>
          <ac:spMkLst>
            <pc:docMk/>
            <pc:sldMk cId="4167609236" sldId="2134808700"/>
            <ac:spMk id="3" creationId="{6E265F3A-9C53-4764-9FA7-1CC438AFF757}"/>
          </ac:spMkLst>
        </pc:spChg>
      </pc:sldChg>
      <pc:sldChg chg="modSp del">
        <pc:chgData name="Johannes Hangl" userId="09795f51b852318c" providerId="LiveId" clId="{2E03160D-AA35-4E48-AE70-2FB6298EB04A}" dt="2024-05-21T13:58:10.400" v="1439" actId="47"/>
        <pc:sldMkLst>
          <pc:docMk/>
          <pc:sldMk cId="2564477928" sldId="2134808701"/>
        </pc:sldMkLst>
        <pc:spChg chg="mod">
          <ac:chgData name="Johannes Hangl" userId="09795f51b852318c" providerId="LiveId" clId="{2E03160D-AA35-4E48-AE70-2FB6298EB04A}" dt="2024-05-11T05:17:37.205" v="0"/>
          <ac:spMkLst>
            <pc:docMk/>
            <pc:sldMk cId="2564477928" sldId="2134808701"/>
            <ac:spMk id="18" creationId="{36AF6113-66CE-9BB0-199A-4608536EF47F}"/>
          </ac:spMkLst>
        </pc:spChg>
        <pc:picChg chg="mod">
          <ac:chgData name="Johannes Hangl" userId="09795f51b852318c" providerId="LiveId" clId="{2E03160D-AA35-4E48-AE70-2FB6298EB04A}" dt="2024-05-11T05:17:37.205" v="0"/>
          <ac:picMkLst>
            <pc:docMk/>
            <pc:sldMk cId="2564477928" sldId="2134808701"/>
            <ac:picMk id="21" creationId="{80DD95EC-5182-4E41-C200-173FDBAEBBC3}"/>
          </ac:picMkLst>
        </pc:picChg>
      </pc:sldChg>
      <pc:sldChg chg="modSp del">
        <pc:chgData name="Johannes Hangl" userId="09795f51b852318c" providerId="LiveId" clId="{2E03160D-AA35-4E48-AE70-2FB6298EB04A}" dt="2024-05-21T13:58:12.985" v="1440" actId="47"/>
        <pc:sldMkLst>
          <pc:docMk/>
          <pc:sldMk cId="2686826996" sldId="2134808702"/>
        </pc:sldMkLst>
        <pc:spChg chg="mod">
          <ac:chgData name="Johannes Hangl" userId="09795f51b852318c" providerId="LiveId" clId="{2E03160D-AA35-4E48-AE70-2FB6298EB04A}" dt="2024-05-11T05:17:37.205" v="0"/>
          <ac:spMkLst>
            <pc:docMk/>
            <pc:sldMk cId="2686826996" sldId="2134808702"/>
            <ac:spMk id="3" creationId="{6E265F3A-9C53-4764-9FA7-1CC438AFF757}"/>
          </ac:spMkLst>
        </pc:spChg>
        <pc:spChg chg="mod">
          <ac:chgData name="Johannes Hangl" userId="09795f51b852318c" providerId="LiveId" clId="{2E03160D-AA35-4E48-AE70-2FB6298EB04A}" dt="2024-05-11T05:17:37.205" v="0"/>
          <ac:spMkLst>
            <pc:docMk/>
            <pc:sldMk cId="2686826996" sldId="2134808702"/>
            <ac:spMk id="9" creationId="{595BFF41-4EF1-4D84-AC53-4C72B1AB9AF8}"/>
          </ac:spMkLst>
        </pc:spChg>
      </pc:sldChg>
      <pc:sldChg chg="modSp del">
        <pc:chgData name="Johannes Hangl" userId="09795f51b852318c" providerId="LiveId" clId="{2E03160D-AA35-4E48-AE70-2FB6298EB04A}" dt="2024-05-21T13:58:12.985" v="1440" actId="47"/>
        <pc:sldMkLst>
          <pc:docMk/>
          <pc:sldMk cId="183838142" sldId="2134808703"/>
        </pc:sldMkLst>
        <pc:spChg chg="mod">
          <ac:chgData name="Johannes Hangl" userId="09795f51b852318c" providerId="LiveId" clId="{2E03160D-AA35-4E48-AE70-2FB6298EB04A}" dt="2024-05-11T05:17:37.205" v="0"/>
          <ac:spMkLst>
            <pc:docMk/>
            <pc:sldMk cId="183838142" sldId="2134808703"/>
            <ac:spMk id="2" creationId="{3E04461B-0CF5-DB6B-842E-04253564318A}"/>
          </ac:spMkLst>
        </pc:spChg>
        <pc:picChg chg="mod">
          <ac:chgData name="Johannes Hangl" userId="09795f51b852318c" providerId="LiveId" clId="{2E03160D-AA35-4E48-AE70-2FB6298EB04A}" dt="2024-05-11T05:17:37.205" v="0"/>
          <ac:picMkLst>
            <pc:docMk/>
            <pc:sldMk cId="183838142" sldId="2134808703"/>
            <ac:picMk id="12" creationId="{EA491029-8B92-5928-056F-1EDE216D77A1}"/>
          </ac:picMkLst>
        </pc:picChg>
      </pc:sldChg>
      <pc:sldChg chg="del">
        <pc:chgData name="Johannes Hangl" userId="09795f51b852318c" providerId="LiveId" clId="{2E03160D-AA35-4E48-AE70-2FB6298EB04A}" dt="2024-05-21T13:58:12.985" v="1440" actId="47"/>
        <pc:sldMkLst>
          <pc:docMk/>
          <pc:sldMk cId="4165092627" sldId="2134808704"/>
        </pc:sldMkLst>
      </pc:sldChg>
      <pc:sldChg chg="modSp del">
        <pc:chgData name="Johannes Hangl" userId="09795f51b852318c" providerId="LiveId" clId="{2E03160D-AA35-4E48-AE70-2FB6298EB04A}" dt="2024-05-21T13:58:12.985" v="1440" actId="47"/>
        <pc:sldMkLst>
          <pc:docMk/>
          <pc:sldMk cId="1962444489" sldId="2134808708"/>
        </pc:sldMkLst>
        <pc:spChg chg="mod">
          <ac:chgData name="Johannes Hangl" userId="09795f51b852318c" providerId="LiveId" clId="{2E03160D-AA35-4E48-AE70-2FB6298EB04A}" dt="2024-05-11T05:17:37.205" v="0"/>
          <ac:spMkLst>
            <pc:docMk/>
            <pc:sldMk cId="1962444489" sldId="2134808708"/>
            <ac:spMk id="4" creationId="{9A73103F-0ED9-469F-B21E-F21385510C80}"/>
          </ac:spMkLst>
        </pc:spChg>
      </pc:sldChg>
      <pc:sldChg chg="del">
        <pc:chgData name="Johannes Hangl" userId="09795f51b852318c" providerId="LiveId" clId="{2E03160D-AA35-4E48-AE70-2FB6298EB04A}" dt="2024-05-21T13:58:12.985" v="1440" actId="47"/>
        <pc:sldMkLst>
          <pc:docMk/>
          <pc:sldMk cId="1346887029" sldId="2134808714"/>
        </pc:sldMkLst>
      </pc:sldChg>
      <pc:sldChg chg="modSp del modNotes">
        <pc:chgData name="Johannes Hangl" userId="09795f51b852318c" providerId="LiveId" clId="{2E03160D-AA35-4E48-AE70-2FB6298EB04A}" dt="2024-05-21T14:02:02.498" v="1493" actId="47"/>
        <pc:sldMkLst>
          <pc:docMk/>
          <pc:sldMk cId="205866462" sldId="2147374947"/>
        </pc:sldMkLst>
        <pc:spChg chg="mod">
          <ac:chgData name="Johannes Hangl" userId="09795f51b852318c" providerId="LiveId" clId="{2E03160D-AA35-4E48-AE70-2FB6298EB04A}" dt="2024-05-11T05:17:37.205" v="0"/>
          <ac:spMkLst>
            <pc:docMk/>
            <pc:sldMk cId="205866462" sldId="2147374947"/>
            <ac:spMk id="3" creationId="{EB204E2C-DD27-2074-B684-76226B07B021}"/>
          </ac:spMkLst>
        </pc:spChg>
        <pc:spChg chg="mod">
          <ac:chgData name="Johannes Hangl" userId="09795f51b852318c" providerId="LiveId" clId="{2E03160D-AA35-4E48-AE70-2FB6298EB04A}" dt="2024-05-21T13:24:41.613" v="1015"/>
          <ac:spMkLst>
            <pc:docMk/>
            <pc:sldMk cId="205866462" sldId="2147374947"/>
            <ac:spMk id="80" creationId="{171FC2F9-FD7C-4E92-8553-47DDF81D1BDD}"/>
          </ac:spMkLst>
        </pc:spChg>
      </pc:sldChg>
      <pc:sldChg chg="delSp modSp mod delAnim">
        <pc:chgData name="Johannes Hangl" userId="09795f51b852318c" providerId="LiveId" clId="{2E03160D-AA35-4E48-AE70-2FB6298EB04A}" dt="2024-05-21T07:53:56.930" v="887" actId="20577"/>
        <pc:sldMkLst>
          <pc:docMk/>
          <pc:sldMk cId="3331336563" sldId="2147375090"/>
        </pc:sldMkLst>
        <pc:spChg chg="mod">
          <ac:chgData name="Johannes Hangl" userId="09795f51b852318c" providerId="LiveId" clId="{2E03160D-AA35-4E48-AE70-2FB6298EB04A}" dt="2024-05-21T07:12:21" v="878" actId="20577"/>
          <ac:spMkLst>
            <pc:docMk/>
            <pc:sldMk cId="3331336563" sldId="2147375090"/>
            <ac:spMk id="5" creationId="{FD9DF6F7-6267-A5CC-E729-901D39BE269E}"/>
          </ac:spMkLst>
        </pc:spChg>
        <pc:spChg chg="mod">
          <ac:chgData name="Johannes Hangl" userId="09795f51b852318c" providerId="LiveId" clId="{2E03160D-AA35-4E48-AE70-2FB6298EB04A}" dt="2024-05-21T07:13:37.343" v="881" actId="207"/>
          <ac:spMkLst>
            <pc:docMk/>
            <pc:sldMk cId="3331336563" sldId="2147375090"/>
            <ac:spMk id="48" creationId="{421764DB-6037-5F57-3A5E-6E9C5F15F69A}"/>
          </ac:spMkLst>
        </pc:spChg>
        <pc:spChg chg="mod">
          <ac:chgData name="Johannes Hangl" userId="09795f51b852318c" providerId="LiveId" clId="{2E03160D-AA35-4E48-AE70-2FB6298EB04A}" dt="2024-05-21T07:13:37.343" v="881" actId="207"/>
          <ac:spMkLst>
            <pc:docMk/>
            <pc:sldMk cId="3331336563" sldId="2147375090"/>
            <ac:spMk id="49" creationId="{FBEDFB32-94AB-95B5-71CF-BA63DA358A80}"/>
          </ac:spMkLst>
        </pc:spChg>
        <pc:spChg chg="mod">
          <ac:chgData name="Johannes Hangl" userId="09795f51b852318c" providerId="LiveId" clId="{2E03160D-AA35-4E48-AE70-2FB6298EB04A}" dt="2024-05-21T07:13:56.925" v="884" actId="207"/>
          <ac:spMkLst>
            <pc:docMk/>
            <pc:sldMk cId="3331336563" sldId="2147375090"/>
            <ac:spMk id="50" creationId="{8EE1F5B4-8D1D-54E1-E092-7AC142466603}"/>
          </ac:spMkLst>
        </pc:spChg>
        <pc:spChg chg="mod">
          <ac:chgData name="Johannes Hangl" userId="09795f51b852318c" providerId="LiveId" clId="{2E03160D-AA35-4E48-AE70-2FB6298EB04A}" dt="2024-05-21T07:13:37.343" v="881" actId="207"/>
          <ac:spMkLst>
            <pc:docMk/>
            <pc:sldMk cId="3331336563" sldId="2147375090"/>
            <ac:spMk id="51" creationId="{17B5AC12-CFFC-2DE9-5AF0-D48BE53FF52F}"/>
          </ac:spMkLst>
        </pc:spChg>
        <pc:spChg chg="mod">
          <ac:chgData name="Johannes Hangl" userId="09795f51b852318c" providerId="LiveId" clId="{2E03160D-AA35-4E48-AE70-2FB6298EB04A}" dt="2024-05-21T07:13:37.343" v="881" actId="207"/>
          <ac:spMkLst>
            <pc:docMk/>
            <pc:sldMk cId="3331336563" sldId="2147375090"/>
            <ac:spMk id="52" creationId="{27D36E1F-954B-103F-E048-869EC3B69B1A}"/>
          </ac:spMkLst>
        </pc:spChg>
        <pc:spChg chg="mod">
          <ac:chgData name="Johannes Hangl" userId="09795f51b852318c" providerId="LiveId" clId="{2E03160D-AA35-4E48-AE70-2FB6298EB04A}" dt="2024-05-21T07:13:56.925" v="884" actId="207"/>
          <ac:spMkLst>
            <pc:docMk/>
            <pc:sldMk cId="3331336563" sldId="2147375090"/>
            <ac:spMk id="55" creationId="{5933EEBF-9339-532D-2BB3-4183FA362E2D}"/>
          </ac:spMkLst>
        </pc:spChg>
        <pc:spChg chg="mod">
          <ac:chgData name="Johannes Hangl" userId="09795f51b852318c" providerId="LiveId" clId="{2E03160D-AA35-4E48-AE70-2FB6298EB04A}" dt="2024-05-21T07:13:56.925" v="884" actId="207"/>
          <ac:spMkLst>
            <pc:docMk/>
            <pc:sldMk cId="3331336563" sldId="2147375090"/>
            <ac:spMk id="56" creationId="{11738784-0562-C64F-B336-136E8D38C60E}"/>
          </ac:spMkLst>
        </pc:spChg>
        <pc:spChg chg="mod">
          <ac:chgData name="Johannes Hangl" userId="09795f51b852318c" providerId="LiveId" clId="{2E03160D-AA35-4E48-AE70-2FB6298EB04A}" dt="2024-05-21T07:13:56.925" v="884" actId="207"/>
          <ac:spMkLst>
            <pc:docMk/>
            <pc:sldMk cId="3331336563" sldId="2147375090"/>
            <ac:spMk id="57" creationId="{A112AE55-9FBF-B561-D7DB-472CE586CD34}"/>
          </ac:spMkLst>
        </pc:spChg>
        <pc:spChg chg="mod">
          <ac:chgData name="Johannes Hangl" userId="09795f51b852318c" providerId="LiveId" clId="{2E03160D-AA35-4E48-AE70-2FB6298EB04A}" dt="2024-05-21T07:13:37.343" v="881" actId="207"/>
          <ac:spMkLst>
            <pc:docMk/>
            <pc:sldMk cId="3331336563" sldId="2147375090"/>
            <ac:spMk id="58" creationId="{41879890-1824-3675-2A17-EAA1B067CCBD}"/>
          </ac:spMkLst>
        </pc:spChg>
        <pc:spChg chg="mod">
          <ac:chgData name="Johannes Hangl" userId="09795f51b852318c" providerId="LiveId" clId="{2E03160D-AA35-4E48-AE70-2FB6298EB04A}" dt="2024-05-21T07:13:37.343" v="881" actId="207"/>
          <ac:spMkLst>
            <pc:docMk/>
            <pc:sldMk cId="3331336563" sldId="2147375090"/>
            <ac:spMk id="59" creationId="{67A9E812-68D9-77C1-CD17-E047282674C4}"/>
          </ac:spMkLst>
        </pc:spChg>
        <pc:spChg chg="mod">
          <ac:chgData name="Johannes Hangl" userId="09795f51b852318c" providerId="LiveId" clId="{2E03160D-AA35-4E48-AE70-2FB6298EB04A}" dt="2024-05-21T07:13:37.343" v="881" actId="207"/>
          <ac:spMkLst>
            <pc:docMk/>
            <pc:sldMk cId="3331336563" sldId="2147375090"/>
            <ac:spMk id="60" creationId="{2EB586EB-C53E-BAE7-E4E1-70C619C9313A}"/>
          </ac:spMkLst>
        </pc:spChg>
        <pc:spChg chg="mod">
          <ac:chgData name="Johannes Hangl" userId="09795f51b852318c" providerId="LiveId" clId="{2E03160D-AA35-4E48-AE70-2FB6298EB04A}" dt="2024-05-21T07:13:37.343" v="881" actId="207"/>
          <ac:spMkLst>
            <pc:docMk/>
            <pc:sldMk cId="3331336563" sldId="2147375090"/>
            <ac:spMk id="61" creationId="{0E096A0D-8618-6C8F-4742-CDDD280E0B4C}"/>
          </ac:spMkLst>
        </pc:spChg>
        <pc:spChg chg="mod">
          <ac:chgData name="Johannes Hangl" userId="09795f51b852318c" providerId="LiveId" clId="{2E03160D-AA35-4E48-AE70-2FB6298EB04A}" dt="2024-05-21T07:13:37.343" v="881" actId="207"/>
          <ac:spMkLst>
            <pc:docMk/>
            <pc:sldMk cId="3331336563" sldId="2147375090"/>
            <ac:spMk id="75" creationId="{64829C93-098C-CC97-F503-808A840A50BC}"/>
          </ac:spMkLst>
        </pc:spChg>
        <pc:spChg chg="mod">
          <ac:chgData name="Johannes Hangl" userId="09795f51b852318c" providerId="LiveId" clId="{2E03160D-AA35-4E48-AE70-2FB6298EB04A}" dt="2024-05-21T07:53:56.930" v="887" actId="20577"/>
          <ac:spMkLst>
            <pc:docMk/>
            <pc:sldMk cId="3331336563" sldId="2147375090"/>
            <ac:spMk id="76" creationId="{A26C68E6-E064-6DE3-01EB-099D9BC977FF}"/>
          </ac:spMkLst>
        </pc:spChg>
        <pc:spChg chg="mod">
          <ac:chgData name="Johannes Hangl" userId="09795f51b852318c" providerId="LiveId" clId="{2E03160D-AA35-4E48-AE70-2FB6298EB04A}" dt="2024-05-21T07:13:56.925" v="884" actId="207"/>
          <ac:spMkLst>
            <pc:docMk/>
            <pc:sldMk cId="3331336563" sldId="2147375090"/>
            <ac:spMk id="77" creationId="{4E9DECB7-4A88-75C8-C50F-07E68DAE7901}"/>
          </ac:spMkLst>
        </pc:spChg>
        <pc:spChg chg="mod">
          <ac:chgData name="Johannes Hangl" userId="09795f51b852318c" providerId="LiveId" clId="{2E03160D-AA35-4E48-AE70-2FB6298EB04A}" dt="2024-05-21T07:13:56.925" v="884" actId="207"/>
          <ac:spMkLst>
            <pc:docMk/>
            <pc:sldMk cId="3331336563" sldId="2147375090"/>
            <ac:spMk id="78" creationId="{9C875BA5-BFD0-B481-9CEE-8B440A78251F}"/>
          </ac:spMkLst>
        </pc:spChg>
        <pc:spChg chg="del">
          <ac:chgData name="Johannes Hangl" userId="09795f51b852318c" providerId="LiveId" clId="{2E03160D-AA35-4E48-AE70-2FB6298EB04A}" dt="2024-05-21T07:10:04.098" v="724" actId="478"/>
          <ac:spMkLst>
            <pc:docMk/>
            <pc:sldMk cId="3331336563" sldId="2147375090"/>
            <ac:spMk id="79" creationId="{7F8BFA3B-7C73-4B57-8BBA-485CDAC437EE}"/>
          </ac:spMkLst>
        </pc:spChg>
        <pc:spChg chg="mod">
          <ac:chgData name="Johannes Hangl" userId="09795f51b852318c" providerId="LiveId" clId="{2E03160D-AA35-4E48-AE70-2FB6298EB04A}" dt="2024-05-21T07:13:37.343" v="881" actId="207"/>
          <ac:spMkLst>
            <pc:docMk/>
            <pc:sldMk cId="3331336563" sldId="2147375090"/>
            <ac:spMk id="85" creationId="{03F68643-0D39-B01C-98F7-DC9B94DA540F}"/>
          </ac:spMkLst>
        </pc:spChg>
        <pc:spChg chg="mod">
          <ac:chgData name="Johannes Hangl" userId="09795f51b852318c" providerId="LiveId" clId="{2E03160D-AA35-4E48-AE70-2FB6298EB04A}" dt="2024-05-21T07:13:37.343" v="881" actId="207"/>
          <ac:spMkLst>
            <pc:docMk/>
            <pc:sldMk cId="3331336563" sldId="2147375090"/>
            <ac:spMk id="86" creationId="{77BA7AFF-AF58-BCA1-1754-5AE553E795E3}"/>
          </ac:spMkLst>
        </pc:spChg>
        <pc:spChg chg="mod">
          <ac:chgData name="Johannes Hangl" userId="09795f51b852318c" providerId="LiveId" clId="{2E03160D-AA35-4E48-AE70-2FB6298EB04A}" dt="2024-05-21T07:13:37.343" v="881" actId="207"/>
          <ac:spMkLst>
            <pc:docMk/>
            <pc:sldMk cId="3331336563" sldId="2147375090"/>
            <ac:spMk id="89" creationId="{3042B3FE-11D8-55AB-37B9-FB03C5BBC19C}"/>
          </ac:spMkLst>
        </pc:spChg>
        <pc:spChg chg="del">
          <ac:chgData name="Johannes Hangl" userId="09795f51b852318c" providerId="LiveId" clId="{2E03160D-AA35-4E48-AE70-2FB6298EB04A}" dt="2024-05-21T07:09:53.694" v="722" actId="478"/>
          <ac:spMkLst>
            <pc:docMk/>
            <pc:sldMk cId="3331336563" sldId="2147375090"/>
            <ac:spMk id="90" creationId="{AA4EFDF7-2DAE-7E79-C332-C3234073C9B4}"/>
          </ac:spMkLst>
        </pc:spChg>
        <pc:spChg chg="mod">
          <ac:chgData name="Johannes Hangl" userId="09795f51b852318c" providerId="LiveId" clId="{2E03160D-AA35-4E48-AE70-2FB6298EB04A}" dt="2024-05-21T07:10:53.405" v="800" actId="20577"/>
          <ac:spMkLst>
            <pc:docMk/>
            <pc:sldMk cId="3331336563" sldId="2147375090"/>
            <ac:spMk id="95" creationId="{DA68DE7E-E885-05F7-5F4A-4E96ADC237E8}"/>
          </ac:spMkLst>
        </pc:spChg>
        <pc:spChg chg="mod">
          <ac:chgData name="Johannes Hangl" userId="09795f51b852318c" providerId="LiveId" clId="{2E03160D-AA35-4E48-AE70-2FB6298EB04A}" dt="2024-05-21T07:10:58.154" v="809" actId="20577"/>
          <ac:spMkLst>
            <pc:docMk/>
            <pc:sldMk cId="3331336563" sldId="2147375090"/>
            <ac:spMk id="96" creationId="{B7FEED44-9A55-0B2E-AAC1-48CC12A1284B}"/>
          </ac:spMkLst>
        </pc:spChg>
        <pc:spChg chg="mod">
          <ac:chgData name="Johannes Hangl" userId="09795f51b852318c" providerId="LiveId" clId="{2E03160D-AA35-4E48-AE70-2FB6298EB04A}" dt="2024-05-21T07:13:37.343" v="881" actId="207"/>
          <ac:spMkLst>
            <pc:docMk/>
            <pc:sldMk cId="3331336563" sldId="2147375090"/>
            <ac:spMk id="102" creationId="{CEF0855B-DF37-1C26-8D1E-BA44B67E3785}"/>
          </ac:spMkLst>
        </pc:spChg>
        <pc:spChg chg="del">
          <ac:chgData name="Johannes Hangl" userId="09795f51b852318c" providerId="LiveId" clId="{2E03160D-AA35-4E48-AE70-2FB6298EB04A}" dt="2024-05-21T07:10:32.397" v="767" actId="478"/>
          <ac:spMkLst>
            <pc:docMk/>
            <pc:sldMk cId="3331336563" sldId="2147375090"/>
            <ac:spMk id="106" creationId="{AFCF3C65-2C92-5585-2BC0-1B9FD467AE42}"/>
          </ac:spMkLst>
        </pc:spChg>
        <pc:grpChg chg="del">
          <ac:chgData name="Johannes Hangl" userId="09795f51b852318c" providerId="LiveId" clId="{2E03160D-AA35-4E48-AE70-2FB6298EB04A}" dt="2024-05-21T07:09:52.552" v="721" actId="478"/>
          <ac:grpSpMkLst>
            <pc:docMk/>
            <pc:sldMk cId="3331336563" sldId="2147375090"/>
            <ac:grpSpMk id="98" creationId="{1D8597CA-1A2B-7C18-064F-C37AA1F0594E}"/>
          </ac:grpSpMkLst>
        </pc:grpChg>
        <pc:picChg chg="del">
          <ac:chgData name="Johannes Hangl" userId="09795f51b852318c" providerId="LiveId" clId="{2E03160D-AA35-4E48-AE70-2FB6298EB04A}" dt="2024-05-21T07:10:33.273" v="768" actId="478"/>
          <ac:picMkLst>
            <pc:docMk/>
            <pc:sldMk cId="3331336563" sldId="2147375090"/>
            <ac:picMk id="2" creationId="{974257C1-6622-7FF8-7503-130C7ED15A1A}"/>
          </ac:picMkLst>
        </pc:picChg>
        <pc:cxnChg chg="mod">
          <ac:chgData name="Johannes Hangl" userId="09795f51b852318c" providerId="LiveId" clId="{2E03160D-AA35-4E48-AE70-2FB6298EB04A}" dt="2024-05-21T07:13:03.644" v="879" actId="208"/>
          <ac:cxnSpMkLst>
            <pc:docMk/>
            <pc:sldMk cId="3331336563" sldId="2147375090"/>
            <ac:cxnSpMk id="43" creationId="{470E6377-0796-1114-5F70-FC21D813C1DF}"/>
          </ac:cxnSpMkLst>
        </pc:cxnChg>
        <pc:cxnChg chg="mod">
          <ac:chgData name="Johannes Hangl" userId="09795f51b852318c" providerId="LiveId" clId="{2E03160D-AA35-4E48-AE70-2FB6298EB04A}" dt="2024-05-21T07:13:03.644" v="879" actId="208"/>
          <ac:cxnSpMkLst>
            <pc:docMk/>
            <pc:sldMk cId="3331336563" sldId="2147375090"/>
            <ac:cxnSpMk id="44" creationId="{4F4B48F4-C62E-F757-7498-BCBA28DCBB0E}"/>
          </ac:cxnSpMkLst>
        </pc:cxnChg>
        <pc:cxnChg chg="mod">
          <ac:chgData name="Johannes Hangl" userId="09795f51b852318c" providerId="LiveId" clId="{2E03160D-AA35-4E48-AE70-2FB6298EB04A}" dt="2024-05-21T07:13:03.644" v="879" actId="208"/>
          <ac:cxnSpMkLst>
            <pc:docMk/>
            <pc:sldMk cId="3331336563" sldId="2147375090"/>
            <ac:cxnSpMk id="53" creationId="{7C5641CF-2EE2-34F1-85B4-F8F11FBB71A3}"/>
          </ac:cxnSpMkLst>
        </pc:cxnChg>
        <pc:cxnChg chg="mod">
          <ac:chgData name="Johannes Hangl" userId="09795f51b852318c" providerId="LiveId" clId="{2E03160D-AA35-4E48-AE70-2FB6298EB04A}" dt="2024-05-21T07:13:03.644" v="879" actId="208"/>
          <ac:cxnSpMkLst>
            <pc:docMk/>
            <pc:sldMk cId="3331336563" sldId="2147375090"/>
            <ac:cxnSpMk id="54" creationId="{5D8D6780-E270-B05C-FBEF-A2DD88F4E8B1}"/>
          </ac:cxnSpMkLst>
        </pc:cxnChg>
        <pc:cxnChg chg="del mod">
          <ac:chgData name="Johannes Hangl" userId="09795f51b852318c" providerId="LiveId" clId="{2E03160D-AA35-4E48-AE70-2FB6298EB04A}" dt="2024-05-21T07:09:54.736" v="723" actId="478"/>
          <ac:cxnSpMkLst>
            <pc:docMk/>
            <pc:sldMk cId="3331336563" sldId="2147375090"/>
            <ac:cxnSpMk id="62" creationId="{92FF42C7-A4EF-EA90-CEF7-82D1273AE741}"/>
          </ac:cxnSpMkLst>
        </pc:cxnChg>
        <pc:cxnChg chg="mod">
          <ac:chgData name="Johannes Hangl" userId="09795f51b852318c" providerId="LiveId" clId="{2E03160D-AA35-4E48-AE70-2FB6298EB04A}" dt="2024-05-21T07:13:03.644" v="879" actId="208"/>
          <ac:cxnSpMkLst>
            <pc:docMk/>
            <pc:sldMk cId="3331336563" sldId="2147375090"/>
            <ac:cxnSpMk id="67" creationId="{0A752474-36C3-9A5E-02F0-036AAFB31173}"/>
          </ac:cxnSpMkLst>
        </pc:cxnChg>
        <pc:cxnChg chg="mod">
          <ac:chgData name="Johannes Hangl" userId="09795f51b852318c" providerId="LiveId" clId="{2E03160D-AA35-4E48-AE70-2FB6298EB04A}" dt="2024-05-21T07:13:03.644" v="879" actId="208"/>
          <ac:cxnSpMkLst>
            <pc:docMk/>
            <pc:sldMk cId="3331336563" sldId="2147375090"/>
            <ac:cxnSpMk id="68" creationId="{959F9680-D193-75F1-656F-67FCDCDE2007}"/>
          </ac:cxnSpMkLst>
        </pc:cxnChg>
        <pc:cxnChg chg="mod">
          <ac:chgData name="Johannes Hangl" userId="09795f51b852318c" providerId="LiveId" clId="{2E03160D-AA35-4E48-AE70-2FB6298EB04A}" dt="2024-05-21T07:13:03.644" v="879" actId="208"/>
          <ac:cxnSpMkLst>
            <pc:docMk/>
            <pc:sldMk cId="3331336563" sldId="2147375090"/>
            <ac:cxnSpMk id="69" creationId="{14B0A9AE-2239-A164-FCBC-EA0F42B07201}"/>
          </ac:cxnSpMkLst>
        </pc:cxnChg>
        <pc:cxnChg chg="mod">
          <ac:chgData name="Johannes Hangl" userId="09795f51b852318c" providerId="LiveId" clId="{2E03160D-AA35-4E48-AE70-2FB6298EB04A}" dt="2024-05-21T07:13:03.644" v="879" actId="208"/>
          <ac:cxnSpMkLst>
            <pc:docMk/>
            <pc:sldMk cId="3331336563" sldId="2147375090"/>
            <ac:cxnSpMk id="70" creationId="{692C6052-F040-499E-0026-4AD7F99F085C}"/>
          </ac:cxnSpMkLst>
        </pc:cxnChg>
        <pc:cxnChg chg="mod">
          <ac:chgData name="Johannes Hangl" userId="09795f51b852318c" providerId="LiveId" clId="{2E03160D-AA35-4E48-AE70-2FB6298EB04A}" dt="2024-05-21T07:13:03.644" v="879" actId="208"/>
          <ac:cxnSpMkLst>
            <pc:docMk/>
            <pc:sldMk cId="3331336563" sldId="2147375090"/>
            <ac:cxnSpMk id="71" creationId="{B024CC20-95DD-3439-F3CE-28FCE39785F1}"/>
          </ac:cxnSpMkLst>
        </pc:cxnChg>
        <pc:cxnChg chg="mod">
          <ac:chgData name="Johannes Hangl" userId="09795f51b852318c" providerId="LiveId" clId="{2E03160D-AA35-4E48-AE70-2FB6298EB04A}" dt="2024-05-21T07:13:03.644" v="879" actId="208"/>
          <ac:cxnSpMkLst>
            <pc:docMk/>
            <pc:sldMk cId="3331336563" sldId="2147375090"/>
            <ac:cxnSpMk id="72" creationId="{CE45C814-5FE0-F7B9-8887-0EC28200F86A}"/>
          </ac:cxnSpMkLst>
        </pc:cxnChg>
        <pc:cxnChg chg="mod">
          <ac:chgData name="Johannes Hangl" userId="09795f51b852318c" providerId="LiveId" clId="{2E03160D-AA35-4E48-AE70-2FB6298EB04A}" dt="2024-05-21T07:13:03.644" v="879" actId="208"/>
          <ac:cxnSpMkLst>
            <pc:docMk/>
            <pc:sldMk cId="3331336563" sldId="2147375090"/>
            <ac:cxnSpMk id="73" creationId="{801A61CE-EFF5-718E-ABA7-170BEF4AD03D}"/>
          </ac:cxnSpMkLst>
        </pc:cxnChg>
        <pc:cxnChg chg="mod">
          <ac:chgData name="Johannes Hangl" userId="09795f51b852318c" providerId="LiveId" clId="{2E03160D-AA35-4E48-AE70-2FB6298EB04A}" dt="2024-05-21T07:13:03.644" v="879" actId="208"/>
          <ac:cxnSpMkLst>
            <pc:docMk/>
            <pc:sldMk cId="3331336563" sldId="2147375090"/>
            <ac:cxnSpMk id="74" creationId="{9978E379-71E7-FDBE-8E4F-B7A405AE044F}"/>
          </ac:cxnSpMkLst>
        </pc:cxnChg>
        <pc:cxnChg chg="del mod">
          <ac:chgData name="Johannes Hangl" userId="09795f51b852318c" providerId="LiveId" clId="{2E03160D-AA35-4E48-AE70-2FB6298EB04A}" dt="2024-05-21T07:10:05.716" v="725" actId="478"/>
          <ac:cxnSpMkLst>
            <pc:docMk/>
            <pc:sldMk cId="3331336563" sldId="2147375090"/>
            <ac:cxnSpMk id="80" creationId="{523303AF-8CAC-F9F6-213B-D92934F63C33}"/>
          </ac:cxnSpMkLst>
        </pc:cxnChg>
        <pc:cxnChg chg="mod">
          <ac:chgData name="Johannes Hangl" userId="09795f51b852318c" providerId="LiveId" clId="{2E03160D-AA35-4E48-AE70-2FB6298EB04A}" dt="2024-05-21T07:13:03.644" v="879" actId="208"/>
          <ac:cxnSpMkLst>
            <pc:docMk/>
            <pc:sldMk cId="3331336563" sldId="2147375090"/>
            <ac:cxnSpMk id="81" creationId="{F58F28C4-3B69-F17B-13B5-25B1567976CF}"/>
          </ac:cxnSpMkLst>
        </pc:cxnChg>
        <pc:cxnChg chg="mod">
          <ac:chgData name="Johannes Hangl" userId="09795f51b852318c" providerId="LiveId" clId="{2E03160D-AA35-4E48-AE70-2FB6298EB04A}" dt="2024-05-21T07:13:03.644" v="879" actId="208"/>
          <ac:cxnSpMkLst>
            <pc:docMk/>
            <pc:sldMk cId="3331336563" sldId="2147375090"/>
            <ac:cxnSpMk id="82" creationId="{A9537251-2409-9CA1-926D-5AEB265C776F}"/>
          </ac:cxnSpMkLst>
        </pc:cxnChg>
        <pc:cxnChg chg="mod">
          <ac:chgData name="Johannes Hangl" userId="09795f51b852318c" providerId="LiveId" clId="{2E03160D-AA35-4E48-AE70-2FB6298EB04A}" dt="2024-05-21T07:13:03.644" v="879" actId="208"/>
          <ac:cxnSpMkLst>
            <pc:docMk/>
            <pc:sldMk cId="3331336563" sldId="2147375090"/>
            <ac:cxnSpMk id="83" creationId="{E3C010B1-74B7-BFCC-C0FA-FC51610E12B0}"/>
          </ac:cxnSpMkLst>
        </pc:cxnChg>
        <pc:cxnChg chg="mod">
          <ac:chgData name="Johannes Hangl" userId="09795f51b852318c" providerId="LiveId" clId="{2E03160D-AA35-4E48-AE70-2FB6298EB04A}" dt="2024-05-21T07:13:03.644" v="879" actId="208"/>
          <ac:cxnSpMkLst>
            <pc:docMk/>
            <pc:sldMk cId="3331336563" sldId="2147375090"/>
            <ac:cxnSpMk id="84" creationId="{015C3200-F654-6B00-DE4F-1274CDA09C6C}"/>
          </ac:cxnSpMkLst>
        </pc:cxnChg>
        <pc:cxnChg chg="mod">
          <ac:chgData name="Johannes Hangl" userId="09795f51b852318c" providerId="LiveId" clId="{2E03160D-AA35-4E48-AE70-2FB6298EB04A}" dt="2024-05-21T07:13:03.644" v="879" actId="208"/>
          <ac:cxnSpMkLst>
            <pc:docMk/>
            <pc:sldMk cId="3331336563" sldId="2147375090"/>
            <ac:cxnSpMk id="87" creationId="{03D143CD-D78F-C116-880C-3A9736E65544}"/>
          </ac:cxnSpMkLst>
        </pc:cxnChg>
        <pc:cxnChg chg="mod">
          <ac:chgData name="Johannes Hangl" userId="09795f51b852318c" providerId="LiveId" clId="{2E03160D-AA35-4E48-AE70-2FB6298EB04A}" dt="2024-05-21T07:13:03.644" v="879" actId="208"/>
          <ac:cxnSpMkLst>
            <pc:docMk/>
            <pc:sldMk cId="3331336563" sldId="2147375090"/>
            <ac:cxnSpMk id="88" creationId="{56CB89B2-63BE-E0EC-0447-8068C89B9A22}"/>
          </ac:cxnSpMkLst>
        </pc:cxnChg>
        <pc:cxnChg chg="mod">
          <ac:chgData name="Johannes Hangl" userId="09795f51b852318c" providerId="LiveId" clId="{2E03160D-AA35-4E48-AE70-2FB6298EB04A}" dt="2024-05-21T07:13:03.644" v="879" actId="208"/>
          <ac:cxnSpMkLst>
            <pc:docMk/>
            <pc:sldMk cId="3331336563" sldId="2147375090"/>
            <ac:cxnSpMk id="91" creationId="{0F39FC71-BEC6-FEB4-39E6-09701DD43114}"/>
          </ac:cxnSpMkLst>
        </pc:cxnChg>
        <pc:cxnChg chg="mod">
          <ac:chgData name="Johannes Hangl" userId="09795f51b852318c" providerId="LiveId" clId="{2E03160D-AA35-4E48-AE70-2FB6298EB04A}" dt="2024-05-21T07:13:03.644" v="879" actId="208"/>
          <ac:cxnSpMkLst>
            <pc:docMk/>
            <pc:sldMk cId="3331336563" sldId="2147375090"/>
            <ac:cxnSpMk id="92" creationId="{C790BF9E-40B5-D348-34B9-D2CFFCE65872}"/>
          </ac:cxnSpMkLst>
        </pc:cxnChg>
        <pc:cxnChg chg="mod">
          <ac:chgData name="Johannes Hangl" userId="09795f51b852318c" providerId="LiveId" clId="{2E03160D-AA35-4E48-AE70-2FB6298EB04A}" dt="2024-05-21T07:13:03.644" v="879" actId="208"/>
          <ac:cxnSpMkLst>
            <pc:docMk/>
            <pc:sldMk cId="3331336563" sldId="2147375090"/>
            <ac:cxnSpMk id="93" creationId="{F3FA8FC5-1709-2285-1628-E767E0DD59A9}"/>
          </ac:cxnSpMkLst>
        </pc:cxnChg>
        <pc:cxnChg chg="mod">
          <ac:chgData name="Johannes Hangl" userId="09795f51b852318c" providerId="LiveId" clId="{2E03160D-AA35-4E48-AE70-2FB6298EB04A}" dt="2024-05-21T07:13:03.644" v="879" actId="208"/>
          <ac:cxnSpMkLst>
            <pc:docMk/>
            <pc:sldMk cId="3331336563" sldId="2147375090"/>
            <ac:cxnSpMk id="94" creationId="{6DA9BD93-C71C-1D8B-6A53-F678131C11D3}"/>
          </ac:cxnSpMkLst>
        </pc:cxnChg>
        <pc:cxnChg chg="mod">
          <ac:chgData name="Johannes Hangl" userId="09795f51b852318c" providerId="LiveId" clId="{2E03160D-AA35-4E48-AE70-2FB6298EB04A}" dt="2024-05-21T07:13:03.644" v="879" actId="208"/>
          <ac:cxnSpMkLst>
            <pc:docMk/>
            <pc:sldMk cId="3331336563" sldId="2147375090"/>
            <ac:cxnSpMk id="101" creationId="{31B27FC8-E558-554B-E0F4-49AFB5C82AD0}"/>
          </ac:cxnSpMkLst>
        </pc:cxnChg>
        <pc:cxnChg chg="mod">
          <ac:chgData name="Johannes Hangl" userId="09795f51b852318c" providerId="LiveId" clId="{2E03160D-AA35-4E48-AE70-2FB6298EB04A}" dt="2024-05-21T07:13:03.644" v="879" actId="208"/>
          <ac:cxnSpMkLst>
            <pc:docMk/>
            <pc:sldMk cId="3331336563" sldId="2147375090"/>
            <ac:cxnSpMk id="128" creationId="{3D744591-A0F6-C5FE-EC3E-F3A4949E665D}"/>
          </ac:cxnSpMkLst>
        </pc:cxnChg>
        <pc:cxnChg chg="mod">
          <ac:chgData name="Johannes Hangl" userId="09795f51b852318c" providerId="LiveId" clId="{2E03160D-AA35-4E48-AE70-2FB6298EB04A}" dt="2024-05-21T07:13:03.644" v="879" actId="208"/>
          <ac:cxnSpMkLst>
            <pc:docMk/>
            <pc:sldMk cId="3331336563" sldId="2147375090"/>
            <ac:cxnSpMk id="129" creationId="{16B08DC1-7AC4-92D8-9246-0162A43A8732}"/>
          </ac:cxnSpMkLst>
        </pc:cxnChg>
        <pc:cxnChg chg="mod">
          <ac:chgData name="Johannes Hangl" userId="09795f51b852318c" providerId="LiveId" clId="{2E03160D-AA35-4E48-AE70-2FB6298EB04A}" dt="2024-05-21T07:13:03.644" v="879" actId="208"/>
          <ac:cxnSpMkLst>
            <pc:docMk/>
            <pc:sldMk cId="3331336563" sldId="2147375090"/>
            <ac:cxnSpMk id="130" creationId="{2DC1E9BC-1AB4-679D-01D5-2C6BD5854940}"/>
          </ac:cxnSpMkLst>
        </pc:cxnChg>
        <pc:cxnChg chg="mod">
          <ac:chgData name="Johannes Hangl" userId="09795f51b852318c" providerId="LiveId" clId="{2E03160D-AA35-4E48-AE70-2FB6298EB04A}" dt="2024-05-21T07:13:03.644" v="879" actId="208"/>
          <ac:cxnSpMkLst>
            <pc:docMk/>
            <pc:sldMk cId="3331336563" sldId="2147375090"/>
            <ac:cxnSpMk id="131" creationId="{FA892878-B096-CD74-CC32-2CD15540B335}"/>
          </ac:cxnSpMkLst>
        </pc:cxnChg>
        <pc:cxnChg chg="mod">
          <ac:chgData name="Johannes Hangl" userId="09795f51b852318c" providerId="LiveId" clId="{2E03160D-AA35-4E48-AE70-2FB6298EB04A}" dt="2024-05-21T07:13:03.644" v="879" actId="208"/>
          <ac:cxnSpMkLst>
            <pc:docMk/>
            <pc:sldMk cId="3331336563" sldId="2147375090"/>
            <ac:cxnSpMk id="133" creationId="{97855AB0-6861-B8B2-43E8-D41041329A63}"/>
          </ac:cxnSpMkLst>
        </pc:cxnChg>
        <pc:cxnChg chg="mod">
          <ac:chgData name="Johannes Hangl" userId="09795f51b852318c" providerId="LiveId" clId="{2E03160D-AA35-4E48-AE70-2FB6298EB04A}" dt="2024-05-21T07:13:03.644" v="879" actId="208"/>
          <ac:cxnSpMkLst>
            <pc:docMk/>
            <pc:sldMk cId="3331336563" sldId="2147375090"/>
            <ac:cxnSpMk id="134" creationId="{EFA3C1AB-82A1-B6DA-A27A-44B6189E4A48}"/>
          </ac:cxnSpMkLst>
        </pc:cxnChg>
        <pc:cxnChg chg="mod">
          <ac:chgData name="Johannes Hangl" userId="09795f51b852318c" providerId="LiveId" clId="{2E03160D-AA35-4E48-AE70-2FB6298EB04A}" dt="2024-05-21T07:13:03.644" v="879" actId="208"/>
          <ac:cxnSpMkLst>
            <pc:docMk/>
            <pc:sldMk cId="3331336563" sldId="2147375090"/>
            <ac:cxnSpMk id="135" creationId="{AF97D8DD-3FCF-43E4-319D-FD649E8CD0D9}"/>
          </ac:cxnSpMkLst>
        </pc:cxnChg>
        <pc:cxnChg chg="mod">
          <ac:chgData name="Johannes Hangl" userId="09795f51b852318c" providerId="LiveId" clId="{2E03160D-AA35-4E48-AE70-2FB6298EB04A}" dt="2024-05-21T07:13:03.644" v="879" actId="208"/>
          <ac:cxnSpMkLst>
            <pc:docMk/>
            <pc:sldMk cId="3331336563" sldId="2147375090"/>
            <ac:cxnSpMk id="136" creationId="{F4B6C4B4-84FD-1EA8-6BA8-5EF4EBC52F11}"/>
          </ac:cxnSpMkLst>
        </pc:cxnChg>
        <pc:cxnChg chg="mod">
          <ac:chgData name="Johannes Hangl" userId="09795f51b852318c" providerId="LiveId" clId="{2E03160D-AA35-4E48-AE70-2FB6298EB04A}" dt="2024-05-21T07:13:03.644" v="879" actId="208"/>
          <ac:cxnSpMkLst>
            <pc:docMk/>
            <pc:sldMk cId="3331336563" sldId="2147375090"/>
            <ac:cxnSpMk id="137" creationId="{92F2EA9B-5435-FDCC-CBDB-421A164F4B7C}"/>
          </ac:cxnSpMkLst>
        </pc:cxnChg>
        <pc:cxnChg chg="mod">
          <ac:chgData name="Johannes Hangl" userId="09795f51b852318c" providerId="LiveId" clId="{2E03160D-AA35-4E48-AE70-2FB6298EB04A}" dt="2024-05-21T07:13:03.644" v="879" actId="208"/>
          <ac:cxnSpMkLst>
            <pc:docMk/>
            <pc:sldMk cId="3331336563" sldId="2147375090"/>
            <ac:cxnSpMk id="138" creationId="{F5AB4376-10B4-2CF9-B856-6533BB21FD18}"/>
          </ac:cxnSpMkLst>
        </pc:cxnChg>
        <pc:cxnChg chg="mod">
          <ac:chgData name="Johannes Hangl" userId="09795f51b852318c" providerId="LiveId" clId="{2E03160D-AA35-4E48-AE70-2FB6298EB04A}" dt="2024-05-21T07:13:03.644" v="879" actId="208"/>
          <ac:cxnSpMkLst>
            <pc:docMk/>
            <pc:sldMk cId="3331336563" sldId="2147375090"/>
            <ac:cxnSpMk id="139" creationId="{F97F9C7E-51C8-BDF1-140E-08F80A1710A8}"/>
          </ac:cxnSpMkLst>
        </pc:cxnChg>
        <pc:cxnChg chg="mod">
          <ac:chgData name="Johannes Hangl" userId="09795f51b852318c" providerId="LiveId" clId="{2E03160D-AA35-4E48-AE70-2FB6298EB04A}" dt="2024-05-21T07:13:03.644" v="879" actId="208"/>
          <ac:cxnSpMkLst>
            <pc:docMk/>
            <pc:sldMk cId="3331336563" sldId="2147375090"/>
            <ac:cxnSpMk id="140" creationId="{5EF6C71B-37BB-2FB5-0DC0-E386DC2F897A}"/>
          </ac:cxnSpMkLst>
        </pc:cxnChg>
        <pc:cxnChg chg="mod">
          <ac:chgData name="Johannes Hangl" userId="09795f51b852318c" providerId="LiveId" clId="{2E03160D-AA35-4E48-AE70-2FB6298EB04A}" dt="2024-05-21T07:13:03.644" v="879" actId="208"/>
          <ac:cxnSpMkLst>
            <pc:docMk/>
            <pc:sldMk cId="3331336563" sldId="2147375090"/>
            <ac:cxnSpMk id="141" creationId="{25F8F9C2-28DF-CB78-6CD4-75EE4DE589E4}"/>
          </ac:cxnSpMkLst>
        </pc:cxnChg>
        <pc:cxnChg chg="mod">
          <ac:chgData name="Johannes Hangl" userId="09795f51b852318c" providerId="LiveId" clId="{2E03160D-AA35-4E48-AE70-2FB6298EB04A}" dt="2024-05-21T07:13:03.644" v="879" actId="208"/>
          <ac:cxnSpMkLst>
            <pc:docMk/>
            <pc:sldMk cId="3331336563" sldId="2147375090"/>
            <ac:cxnSpMk id="142" creationId="{459A6C83-14C7-BCAC-02D7-926678DAA826}"/>
          </ac:cxnSpMkLst>
        </pc:cxnChg>
      </pc:sldChg>
      <pc:sldChg chg="del">
        <pc:chgData name="Johannes Hangl" userId="09795f51b852318c" providerId="LiveId" clId="{2E03160D-AA35-4E48-AE70-2FB6298EB04A}" dt="2024-05-21T13:32:47.453" v="1090" actId="47"/>
        <pc:sldMkLst>
          <pc:docMk/>
          <pc:sldMk cId="3216449011" sldId="2147375094"/>
        </pc:sldMkLst>
      </pc:sldChg>
      <pc:sldChg chg="modSp del ord">
        <pc:chgData name="Johannes Hangl" userId="09795f51b852318c" providerId="LiveId" clId="{2E03160D-AA35-4E48-AE70-2FB6298EB04A}" dt="2024-05-21T13:56:41.750" v="1425" actId="2696"/>
        <pc:sldMkLst>
          <pc:docMk/>
          <pc:sldMk cId="319490908" sldId="2147375095"/>
        </pc:sldMkLst>
        <pc:spChg chg="mod">
          <ac:chgData name="Johannes Hangl" userId="09795f51b852318c" providerId="LiveId" clId="{2E03160D-AA35-4E48-AE70-2FB6298EB04A}" dt="2024-05-11T05:17:37.205" v="0"/>
          <ac:spMkLst>
            <pc:docMk/>
            <pc:sldMk cId="319490908" sldId="2147375095"/>
            <ac:spMk id="5" creationId="{FD9DF6F7-6267-A5CC-E729-901D39BE269E}"/>
          </ac:spMkLst>
        </pc:spChg>
        <pc:spChg chg="mod">
          <ac:chgData name="Johannes Hangl" userId="09795f51b852318c" providerId="LiveId" clId="{2E03160D-AA35-4E48-AE70-2FB6298EB04A}" dt="2024-05-21T13:24:41.613" v="1015"/>
          <ac:spMkLst>
            <pc:docMk/>
            <pc:sldMk cId="319490908" sldId="2147375095"/>
            <ac:spMk id="16" creationId="{7E536B09-ACEF-8AC1-E36D-09E7B5986CA8}"/>
          </ac:spMkLst>
        </pc:spChg>
      </pc:sldChg>
      <pc:sldChg chg="delSp modSp add mod delAnim">
        <pc:chgData name="Johannes Hangl" userId="09795f51b852318c" providerId="LiveId" clId="{2E03160D-AA35-4E48-AE70-2FB6298EB04A}" dt="2024-05-22T03:53:18.727" v="2195"/>
        <pc:sldMkLst>
          <pc:docMk/>
          <pc:sldMk cId="3568357395" sldId="2147375095"/>
        </pc:sldMkLst>
        <pc:spChg chg="mod">
          <ac:chgData name="Johannes Hangl" userId="09795f51b852318c" providerId="LiveId" clId="{2E03160D-AA35-4E48-AE70-2FB6298EB04A}" dt="2024-05-22T03:52:20.586" v="2170" actId="20577"/>
          <ac:spMkLst>
            <pc:docMk/>
            <pc:sldMk cId="3568357395" sldId="2147375095"/>
            <ac:spMk id="4" creationId="{EDC2ED4C-242E-322E-62BE-DA045660CA36}"/>
          </ac:spMkLst>
        </pc:spChg>
        <pc:spChg chg="mod">
          <ac:chgData name="Johannes Hangl" userId="09795f51b852318c" providerId="LiveId" clId="{2E03160D-AA35-4E48-AE70-2FB6298EB04A}" dt="2024-05-22T03:52:28.159" v="2172" actId="20577"/>
          <ac:spMkLst>
            <pc:docMk/>
            <pc:sldMk cId="3568357395" sldId="2147375095"/>
            <ac:spMk id="6" creationId="{748719A5-0188-1E46-1114-A01C25D495BA}"/>
          </ac:spMkLst>
        </pc:spChg>
        <pc:spChg chg="mod">
          <ac:chgData name="Johannes Hangl" userId="09795f51b852318c" providerId="LiveId" clId="{2E03160D-AA35-4E48-AE70-2FB6298EB04A}" dt="2024-05-22T03:52:23.725" v="2171" actId="20577"/>
          <ac:spMkLst>
            <pc:docMk/>
            <pc:sldMk cId="3568357395" sldId="2147375095"/>
            <ac:spMk id="7" creationId="{43533255-BC6F-0F2B-F71C-BE4FC14E478F}"/>
          </ac:spMkLst>
        </pc:spChg>
        <pc:spChg chg="mod">
          <ac:chgData name="Johannes Hangl" userId="09795f51b852318c" providerId="LiveId" clId="{2E03160D-AA35-4E48-AE70-2FB6298EB04A}" dt="2024-05-22T03:52:33.281" v="2180" actId="20577"/>
          <ac:spMkLst>
            <pc:docMk/>
            <pc:sldMk cId="3568357395" sldId="2147375095"/>
            <ac:spMk id="10" creationId="{278C4125-9364-80B0-08C4-1900DBC5B002}"/>
          </ac:spMkLst>
        </pc:spChg>
        <pc:spChg chg="mod">
          <ac:chgData name="Johannes Hangl" userId="09795f51b852318c" providerId="LiveId" clId="{2E03160D-AA35-4E48-AE70-2FB6298EB04A}" dt="2024-05-22T03:52:51.398" v="2190" actId="14100"/>
          <ac:spMkLst>
            <pc:docMk/>
            <pc:sldMk cId="3568357395" sldId="2147375095"/>
            <ac:spMk id="11" creationId="{66446AFF-E94C-4138-F65E-16D443EC4CD7}"/>
          </ac:spMkLst>
        </pc:spChg>
        <pc:spChg chg="del mod">
          <ac:chgData name="Johannes Hangl" userId="09795f51b852318c" providerId="LiveId" clId="{2E03160D-AA35-4E48-AE70-2FB6298EB04A}" dt="2024-05-22T03:52:45.259" v="2189" actId="478"/>
          <ac:spMkLst>
            <pc:docMk/>
            <pc:sldMk cId="3568357395" sldId="2147375095"/>
            <ac:spMk id="12" creationId="{10642104-88A0-8266-3208-A5FE58FB1688}"/>
          </ac:spMkLst>
        </pc:spChg>
        <pc:spChg chg="mod">
          <ac:chgData name="Johannes Hangl" userId="09795f51b852318c" providerId="LiveId" clId="{2E03160D-AA35-4E48-AE70-2FB6298EB04A}" dt="2024-05-22T03:51:00.647" v="2144" actId="207"/>
          <ac:spMkLst>
            <pc:docMk/>
            <pc:sldMk cId="3568357395" sldId="2147375095"/>
            <ac:spMk id="13" creationId="{EE9D3DAC-807D-805B-9041-900A8266C109}"/>
          </ac:spMkLst>
        </pc:spChg>
        <pc:spChg chg="mod">
          <ac:chgData name="Johannes Hangl" userId="09795f51b852318c" providerId="LiveId" clId="{2E03160D-AA35-4E48-AE70-2FB6298EB04A}" dt="2024-05-22T03:51:51.869" v="2149" actId="207"/>
          <ac:spMkLst>
            <pc:docMk/>
            <pc:sldMk cId="3568357395" sldId="2147375095"/>
            <ac:spMk id="15" creationId="{13F557FB-F42E-6C50-1A27-1351621303BC}"/>
          </ac:spMkLst>
        </pc:spChg>
        <pc:spChg chg="mod">
          <ac:chgData name="Johannes Hangl" userId="09795f51b852318c" providerId="LiveId" clId="{2E03160D-AA35-4E48-AE70-2FB6298EB04A}" dt="2024-05-22T03:52:09.130" v="2152" actId="20577"/>
          <ac:spMkLst>
            <pc:docMk/>
            <pc:sldMk cId="3568357395" sldId="2147375095"/>
            <ac:spMk id="16" creationId="{7E536B09-ACEF-8AC1-E36D-09E7B5986CA8}"/>
          </ac:spMkLst>
        </pc:spChg>
        <pc:spChg chg="mod">
          <ac:chgData name="Johannes Hangl" userId="09795f51b852318c" providerId="LiveId" clId="{2E03160D-AA35-4E48-AE70-2FB6298EB04A}" dt="2024-05-22T03:53:01.476" v="2193" actId="20577"/>
          <ac:spMkLst>
            <pc:docMk/>
            <pc:sldMk cId="3568357395" sldId="2147375095"/>
            <ac:spMk id="18" creationId="{E8F7AAFF-A83D-C318-98A7-F481CDC9E2E8}"/>
          </ac:spMkLst>
        </pc:spChg>
        <pc:spChg chg="del mod">
          <ac:chgData name="Johannes Hangl" userId="09795f51b852318c" providerId="LiveId" clId="{2E03160D-AA35-4E48-AE70-2FB6298EB04A}" dt="2024-05-22T03:52:55.127" v="2191" actId="478"/>
          <ac:spMkLst>
            <pc:docMk/>
            <pc:sldMk cId="3568357395" sldId="2147375095"/>
            <ac:spMk id="22" creationId="{789B168D-7F8C-3269-ACDC-6CC0A3245269}"/>
          </ac:spMkLst>
        </pc:spChg>
        <pc:picChg chg="mod">
          <ac:chgData name="Johannes Hangl" userId="09795f51b852318c" providerId="LiveId" clId="{2E03160D-AA35-4E48-AE70-2FB6298EB04A}" dt="2024-05-22T03:53:18.727" v="2195"/>
          <ac:picMkLst>
            <pc:docMk/>
            <pc:sldMk cId="3568357395" sldId="2147375095"/>
            <ac:picMk id="8" creationId="{B8525603-4ABE-AC73-88A4-68F9A4341424}"/>
          </ac:picMkLst>
        </pc:picChg>
        <pc:picChg chg="mod">
          <ac:chgData name="Johannes Hangl" userId="09795f51b852318c" providerId="LiveId" clId="{2E03160D-AA35-4E48-AE70-2FB6298EB04A}" dt="2024-05-22T03:53:18.727" v="2195"/>
          <ac:picMkLst>
            <pc:docMk/>
            <pc:sldMk cId="3568357395" sldId="2147375095"/>
            <ac:picMk id="9" creationId="{C986CF37-2820-1F14-09EB-C8C68BE4DD38}"/>
          </ac:picMkLst>
        </pc:picChg>
        <pc:picChg chg="mod">
          <ac:chgData name="Johannes Hangl" userId="09795f51b852318c" providerId="LiveId" clId="{2E03160D-AA35-4E48-AE70-2FB6298EB04A}" dt="2024-05-22T03:53:18.727" v="2195"/>
          <ac:picMkLst>
            <pc:docMk/>
            <pc:sldMk cId="3568357395" sldId="2147375095"/>
            <ac:picMk id="14" creationId="{B087F98E-71E2-94AD-A414-2DDEE2B5D2B9}"/>
          </ac:picMkLst>
        </pc:picChg>
        <pc:picChg chg="mod">
          <ac:chgData name="Johannes Hangl" userId="09795f51b852318c" providerId="LiveId" clId="{2E03160D-AA35-4E48-AE70-2FB6298EB04A}" dt="2024-05-22T03:53:18.727" v="2195"/>
          <ac:picMkLst>
            <pc:docMk/>
            <pc:sldMk cId="3568357395" sldId="2147375095"/>
            <ac:picMk id="19" creationId="{9CB85D2A-D761-94BE-1E95-A698766F9E16}"/>
          </ac:picMkLst>
        </pc:picChg>
        <pc:cxnChg chg="mod">
          <ac:chgData name="Johannes Hangl" userId="09795f51b852318c" providerId="LiveId" clId="{2E03160D-AA35-4E48-AE70-2FB6298EB04A}" dt="2024-05-22T03:51:12.973" v="2145" actId="13822"/>
          <ac:cxnSpMkLst>
            <pc:docMk/>
            <pc:sldMk cId="3568357395" sldId="2147375095"/>
            <ac:cxnSpMk id="3" creationId="{F6EEE86C-ADE6-EB3D-A5D2-34B6D58A1C17}"/>
          </ac:cxnSpMkLst>
        </pc:cxnChg>
        <pc:cxnChg chg="mod">
          <ac:chgData name="Johannes Hangl" userId="09795f51b852318c" providerId="LiveId" clId="{2E03160D-AA35-4E48-AE70-2FB6298EB04A}" dt="2024-05-22T03:51:12.973" v="2145" actId="13822"/>
          <ac:cxnSpMkLst>
            <pc:docMk/>
            <pc:sldMk cId="3568357395" sldId="2147375095"/>
            <ac:cxnSpMk id="17" creationId="{EFF27C89-D181-FF52-2368-8FFC389107AF}"/>
          </ac:cxnSpMkLst>
        </pc:cxnChg>
        <pc:cxnChg chg="mod">
          <ac:chgData name="Johannes Hangl" userId="09795f51b852318c" providerId="LiveId" clId="{2E03160D-AA35-4E48-AE70-2FB6298EB04A}" dt="2024-05-22T03:51:12.973" v="2145" actId="13822"/>
          <ac:cxnSpMkLst>
            <pc:docMk/>
            <pc:sldMk cId="3568357395" sldId="2147375095"/>
            <ac:cxnSpMk id="20" creationId="{2E212893-6A4A-CF0D-9FC2-71DD6D9E04EE}"/>
          </ac:cxnSpMkLst>
        </pc:cxnChg>
        <pc:cxnChg chg="mod">
          <ac:chgData name="Johannes Hangl" userId="09795f51b852318c" providerId="LiveId" clId="{2E03160D-AA35-4E48-AE70-2FB6298EB04A}" dt="2024-05-22T03:52:45.259" v="2189" actId="478"/>
          <ac:cxnSpMkLst>
            <pc:docMk/>
            <pc:sldMk cId="3568357395" sldId="2147375095"/>
            <ac:cxnSpMk id="21" creationId="{35B12AC9-4B31-520F-01CA-79FF49050C19}"/>
          </ac:cxnSpMkLst>
        </pc:cxnChg>
      </pc:sldChg>
      <pc:sldChg chg="addSp delSp modSp add mod delAnim modAnim">
        <pc:chgData name="Johannes Hangl" userId="09795f51b852318c" providerId="LiveId" clId="{2E03160D-AA35-4E48-AE70-2FB6298EB04A}" dt="2024-05-22T03:58:28.972" v="2377" actId="20577"/>
        <pc:sldMkLst>
          <pc:docMk/>
          <pc:sldMk cId="2050819656" sldId="2147375101"/>
        </pc:sldMkLst>
        <pc:spChg chg="mod">
          <ac:chgData name="Johannes Hangl" userId="09795f51b852318c" providerId="LiveId" clId="{2E03160D-AA35-4E48-AE70-2FB6298EB04A}" dt="2024-05-22T03:57:49.560" v="2349" actId="207"/>
          <ac:spMkLst>
            <pc:docMk/>
            <pc:sldMk cId="2050819656" sldId="2147375101"/>
            <ac:spMk id="4" creationId="{E80A4EAD-0E3F-5221-288E-04F64CC3C3F4}"/>
          </ac:spMkLst>
        </pc:spChg>
        <pc:spChg chg="mod">
          <ac:chgData name="Johannes Hangl" userId="09795f51b852318c" providerId="LiveId" clId="{2E03160D-AA35-4E48-AE70-2FB6298EB04A}" dt="2024-05-22T03:58:28.972" v="2377" actId="20577"/>
          <ac:spMkLst>
            <pc:docMk/>
            <pc:sldMk cId="2050819656" sldId="2147375101"/>
            <ac:spMk id="5" creationId="{FD9DF6F7-6267-A5CC-E729-901D39BE269E}"/>
          </ac:spMkLst>
        </pc:spChg>
        <pc:spChg chg="mod">
          <ac:chgData name="Johannes Hangl" userId="09795f51b852318c" providerId="LiveId" clId="{2E03160D-AA35-4E48-AE70-2FB6298EB04A}" dt="2024-05-22T03:56:49.684" v="2331" actId="207"/>
          <ac:spMkLst>
            <pc:docMk/>
            <pc:sldMk cId="2050819656" sldId="2147375101"/>
            <ac:spMk id="6" creationId="{77E585C1-0091-C416-E77F-FDF5EA9BBB16}"/>
          </ac:spMkLst>
        </pc:spChg>
        <pc:spChg chg="mod">
          <ac:chgData name="Johannes Hangl" userId="09795f51b852318c" providerId="LiveId" clId="{2E03160D-AA35-4E48-AE70-2FB6298EB04A}" dt="2024-05-22T03:56:49.684" v="2331" actId="207"/>
          <ac:spMkLst>
            <pc:docMk/>
            <pc:sldMk cId="2050819656" sldId="2147375101"/>
            <ac:spMk id="11" creationId="{5FBB92A9-FB89-F651-752F-AB6DC0120401}"/>
          </ac:spMkLst>
        </pc:spChg>
        <pc:spChg chg="del">
          <ac:chgData name="Johannes Hangl" userId="09795f51b852318c" providerId="LiveId" clId="{2E03160D-AA35-4E48-AE70-2FB6298EB04A}" dt="2024-05-22T03:53:59.200" v="2244" actId="478"/>
          <ac:spMkLst>
            <pc:docMk/>
            <pc:sldMk cId="2050819656" sldId="2147375101"/>
            <ac:spMk id="17" creationId="{6888FC9C-83E0-2D9F-0BB7-2E7AA3EEA844}"/>
          </ac:spMkLst>
        </pc:spChg>
        <pc:spChg chg="mod">
          <ac:chgData name="Johannes Hangl" userId="09795f51b852318c" providerId="LiveId" clId="{2E03160D-AA35-4E48-AE70-2FB6298EB04A}" dt="2024-05-22T03:57:42.233" v="2348" actId="207"/>
          <ac:spMkLst>
            <pc:docMk/>
            <pc:sldMk cId="2050819656" sldId="2147375101"/>
            <ac:spMk id="21" creationId="{D49F38B9-301D-D1BD-45B3-C250A840CC04}"/>
          </ac:spMkLst>
        </pc:spChg>
        <pc:spChg chg="mod">
          <ac:chgData name="Johannes Hangl" userId="09795f51b852318c" providerId="LiveId" clId="{2E03160D-AA35-4E48-AE70-2FB6298EB04A}" dt="2024-05-22T03:57:42.233" v="2348" actId="207"/>
          <ac:spMkLst>
            <pc:docMk/>
            <pc:sldMk cId="2050819656" sldId="2147375101"/>
            <ac:spMk id="23" creationId="{B0579F62-CD25-3712-9249-09DE5CB4E174}"/>
          </ac:spMkLst>
        </pc:spChg>
        <pc:spChg chg="mod">
          <ac:chgData name="Johannes Hangl" userId="09795f51b852318c" providerId="LiveId" clId="{2E03160D-AA35-4E48-AE70-2FB6298EB04A}" dt="2024-05-22T03:56:49.684" v="2331" actId="207"/>
          <ac:spMkLst>
            <pc:docMk/>
            <pc:sldMk cId="2050819656" sldId="2147375101"/>
            <ac:spMk id="25" creationId="{3D4617ED-B1A6-712D-6574-919A43F71F93}"/>
          </ac:spMkLst>
        </pc:spChg>
        <pc:spChg chg="mod">
          <ac:chgData name="Johannes Hangl" userId="09795f51b852318c" providerId="LiveId" clId="{2E03160D-AA35-4E48-AE70-2FB6298EB04A}" dt="2024-05-22T03:56:49.684" v="2331" actId="207"/>
          <ac:spMkLst>
            <pc:docMk/>
            <pc:sldMk cId="2050819656" sldId="2147375101"/>
            <ac:spMk id="26" creationId="{18B9D665-5492-3F5A-D13F-F4A97A5706D5}"/>
          </ac:spMkLst>
        </pc:spChg>
        <pc:spChg chg="mod">
          <ac:chgData name="Johannes Hangl" userId="09795f51b852318c" providerId="LiveId" clId="{2E03160D-AA35-4E48-AE70-2FB6298EB04A}" dt="2024-05-22T03:56:55.677" v="2333" actId="207"/>
          <ac:spMkLst>
            <pc:docMk/>
            <pc:sldMk cId="2050819656" sldId="2147375101"/>
            <ac:spMk id="27" creationId="{FE248CC7-0D9D-1708-8F7E-E88FBA05BDEF}"/>
          </ac:spMkLst>
        </pc:spChg>
        <pc:spChg chg="del mod">
          <ac:chgData name="Johannes Hangl" userId="09795f51b852318c" providerId="LiveId" clId="{2E03160D-AA35-4E48-AE70-2FB6298EB04A}" dt="2024-05-22T03:54:45.627" v="2290" actId="478"/>
          <ac:spMkLst>
            <pc:docMk/>
            <pc:sldMk cId="2050819656" sldId="2147375101"/>
            <ac:spMk id="28" creationId="{F412CC67-865A-1A9E-8140-E38557C5FB14}"/>
          </ac:spMkLst>
        </pc:spChg>
        <pc:spChg chg="mod">
          <ac:chgData name="Johannes Hangl" userId="09795f51b852318c" providerId="LiveId" clId="{2E03160D-AA35-4E48-AE70-2FB6298EB04A}" dt="2024-05-22T03:55:03.548" v="2309" actId="20577"/>
          <ac:spMkLst>
            <pc:docMk/>
            <pc:sldMk cId="2050819656" sldId="2147375101"/>
            <ac:spMk id="29" creationId="{091B9BE0-48FB-CCEC-A9B7-9ECB23BEFA76}"/>
          </ac:spMkLst>
        </pc:spChg>
        <pc:spChg chg="del">
          <ac:chgData name="Johannes Hangl" userId="09795f51b852318c" providerId="LiveId" clId="{2E03160D-AA35-4E48-AE70-2FB6298EB04A}" dt="2024-05-22T03:54:06.557" v="2246" actId="478"/>
          <ac:spMkLst>
            <pc:docMk/>
            <pc:sldMk cId="2050819656" sldId="2147375101"/>
            <ac:spMk id="33" creationId="{04E7A437-357D-7CEA-65FE-97DAC8E50C1C}"/>
          </ac:spMkLst>
        </pc:spChg>
        <pc:spChg chg="del">
          <ac:chgData name="Johannes Hangl" userId="09795f51b852318c" providerId="LiveId" clId="{2E03160D-AA35-4E48-AE70-2FB6298EB04A}" dt="2024-05-22T03:53:58.557" v="2243" actId="478"/>
          <ac:spMkLst>
            <pc:docMk/>
            <pc:sldMk cId="2050819656" sldId="2147375101"/>
            <ac:spMk id="35" creationId="{3FD187DA-C9B9-350D-FFCE-122727CB320E}"/>
          </ac:spMkLst>
        </pc:spChg>
        <pc:spChg chg="del">
          <ac:chgData name="Johannes Hangl" userId="09795f51b852318c" providerId="LiveId" clId="{2E03160D-AA35-4E48-AE70-2FB6298EB04A}" dt="2024-05-22T03:54:38.258" v="2279" actId="478"/>
          <ac:spMkLst>
            <pc:docMk/>
            <pc:sldMk cId="2050819656" sldId="2147375101"/>
            <ac:spMk id="44" creationId="{A9946D86-7DA6-EC02-4040-C28110AF5C4B}"/>
          </ac:spMkLst>
        </pc:spChg>
        <pc:spChg chg="del">
          <ac:chgData name="Johannes Hangl" userId="09795f51b852318c" providerId="LiveId" clId="{2E03160D-AA35-4E48-AE70-2FB6298EB04A}" dt="2024-05-22T03:54:52.118" v="2295" actId="478"/>
          <ac:spMkLst>
            <pc:docMk/>
            <pc:sldMk cId="2050819656" sldId="2147375101"/>
            <ac:spMk id="45" creationId="{E3C1D971-E558-0944-9DFF-4694B384D4A0}"/>
          </ac:spMkLst>
        </pc:spChg>
        <pc:spChg chg="del">
          <ac:chgData name="Johannes Hangl" userId="09795f51b852318c" providerId="LiveId" clId="{2E03160D-AA35-4E48-AE70-2FB6298EB04A}" dt="2024-05-22T03:55:14.936" v="2316" actId="478"/>
          <ac:spMkLst>
            <pc:docMk/>
            <pc:sldMk cId="2050819656" sldId="2147375101"/>
            <ac:spMk id="47" creationId="{9A92A17D-37F9-6736-C164-D43E8A25213B}"/>
          </ac:spMkLst>
        </pc:spChg>
        <pc:spChg chg="add mod">
          <ac:chgData name="Johannes Hangl" userId="09795f51b852318c" providerId="LiveId" clId="{2E03160D-AA35-4E48-AE70-2FB6298EB04A}" dt="2024-05-22T03:57:29.162" v="2346" actId="1076"/>
          <ac:spMkLst>
            <pc:docMk/>
            <pc:sldMk cId="2050819656" sldId="2147375101"/>
            <ac:spMk id="63" creationId="{9A4D1C56-EB46-CD5C-140C-C7E0C426FAED}"/>
          </ac:spMkLst>
        </pc:spChg>
        <pc:grpChg chg="del">
          <ac:chgData name="Johannes Hangl" userId="09795f51b852318c" providerId="LiveId" clId="{2E03160D-AA35-4E48-AE70-2FB6298EB04A}" dt="2024-05-22T03:54:43.941" v="2288" actId="478"/>
          <ac:grpSpMkLst>
            <pc:docMk/>
            <pc:sldMk cId="2050819656" sldId="2147375101"/>
            <ac:grpSpMk id="73" creationId="{4E16050C-57F0-F163-4F12-BE7D0FFFD62D}"/>
          </ac:grpSpMkLst>
        </pc:grpChg>
        <pc:grpChg chg="del">
          <ac:chgData name="Johannes Hangl" userId="09795f51b852318c" providerId="LiveId" clId="{2E03160D-AA35-4E48-AE70-2FB6298EB04A}" dt="2024-05-22T03:54:48.052" v="2292" actId="478"/>
          <ac:grpSpMkLst>
            <pc:docMk/>
            <pc:sldMk cId="2050819656" sldId="2147375101"/>
            <ac:grpSpMk id="76" creationId="{5C9602C3-AC7B-CE1A-A6D3-92935980BC4A}"/>
          </ac:grpSpMkLst>
        </pc:grpChg>
        <pc:picChg chg="del">
          <ac:chgData name="Johannes Hangl" userId="09795f51b852318c" providerId="LiveId" clId="{2E03160D-AA35-4E48-AE70-2FB6298EB04A}" dt="2024-05-22T03:55:08.621" v="2310" actId="478"/>
          <ac:picMkLst>
            <pc:docMk/>
            <pc:sldMk cId="2050819656" sldId="2147375101"/>
            <ac:picMk id="24" creationId="{33E1EA0C-F505-0076-D8D5-6D9237B745CB}"/>
          </ac:picMkLst>
        </pc:picChg>
        <pc:picChg chg="del">
          <ac:chgData name="Johannes Hangl" userId="09795f51b852318c" providerId="LiveId" clId="{2E03160D-AA35-4E48-AE70-2FB6298EB04A}" dt="2024-05-22T03:55:12.927" v="2314" actId="478"/>
          <ac:picMkLst>
            <pc:docMk/>
            <pc:sldMk cId="2050819656" sldId="2147375101"/>
            <ac:picMk id="30" creationId="{9B8A416F-8E28-8AE7-1F64-CE6A300DED9B}"/>
          </ac:picMkLst>
        </pc:picChg>
        <pc:picChg chg="del">
          <ac:chgData name="Johannes Hangl" userId="09795f51b852318c" providerId="LiveId" clId="{2E03160D-AA35-4E48-AE70-2FB6298EB04A}" dt="2024-05-22T03:55:09.745" v="2311" actId="478"/>
          <ac:picMkLst>
            <pc:docMk/>
            <pc:sldMk cId="2050819656" sldId="2147375101"/>
            <ac:picMk id="49" creationId="{DDEC4920-10B3-8A27-CD1D-3CDF7C296D4E}"/>
          </ac:picMkLst>
        </pc:picChg>
        <pc:picChg chg="del">
          <ac:chgData name="Johannes Hangl" userId="09795f51b852318c" providerId="LiveId" clId="{2E03160D-AA35-4E48-AE70-2FB6298EB04A}" dt="2024-05-22T03:55:10.551" v="2312" actId="478"/>
          <ac:picMkLst>
            <pc:docMk/>
            <pc:sldMk cId="2050819656" sldId="2147375101"/>
            <ac:picMk id="50" creationId="{17803BFA-FAAC-C614-00A2-7F36FA31CB56}"/>
          </ac:picMkLst>
        </pc:picChg>
        <pc:picChg chg="add mod">
          <ac:chgData name="Johannes Hangl" userId="09795f51b852318c" providerId="LiveId" clId="{2E03160D-AA35-4E48-AE70-2FB6298EB04A}" dt="2024-05-22T03:55:26.283" v="2318" actId="1076"/>
          <ac:picMkLst>
            <pc:docMk/>
            <pc:sldMk cId="2050819656" sldId="2147375101"/>
            <ac:picMk id="58" creationId="{C4C470FC-705B-39EF-998E-C6C6E103B91E}"/>
          </ac:picMkLst>
        </pc:picChg>
        <pc:picChg chg="add mod">
          <ac:chgData name="Johannes Hangl" userId="09795f51b852318c" providerId="LiveId" clId="{2E03160D-AA35-4E48-AE70-2FB6298EB04A}" dt="2024-05-22T03:55:29.758" v="2320" actId="1076"/>
          <ac:picMkLst>
            <pc:docMk/>
            <pc:sldMk cId="2050819656" sldId="2147375101"/>
            <ac:picMk id="59" creationId="{EF2A875F-4BB9-5C8D-76E5-77633DEFDF7D}"/>
          </ac:picMkLst>
        </pc:picChg>
        <pc:picChg chg="add mod">
          <ac:chgData name="Johannes Hangl" userId="09795f51b852318c" providerId="LiveId" clId="{2E03160D-AA35-4E48-AE70-2FB6298EB04A}" dt="2024-05-22T03:55:34.100" v="2322" actId="1076"/>
          <ac:picMkLst>
            <pc:docMk/>
            <pc:sldMk cId="2050819656" sldId="2147375101"/>
            <ac:picMk id="60" creationId="{676EC631-2893-9902-5B3E-CE15818667B3}"/>
          </ac:picMkLst>
        </pc:picChg>
        <pc:picChg chg="add mod">
          <ac:chgData name="Johannes Hangl" userId="09795f51b852318c" providerId="LiveId" clId="{2E03160D-AA35-4E48-AE70-2FB6298EB04A}" dt="2024-05-22T03:55:38.871" v="2324" actId="1076"/>
          <ac:picMkLst>
            <pc:docMk/>
            <pc:sldMk cId="2050819656" sldId="2147375101"/>
            <ac:picMk id="61" creationId="{249C09F8-5936-B89F-1DB8-74DC0FE43C77}"/>
          </ac:picMkLst>
        </pc:picChg>
        <pc:picChg chg="add mod">
          <ac:chgData name="Johannes Hangl" userId="09795f51b852318c" providerId="LiveId" clId="{2E03160D-AA35-4E48-AE70-2FB6298EB04A}" dt="2024-05-22T03:55:42.425" v="2326" actId="1076"/>
          <ac:picMkLst>
            <pc:docMk/>
            <pc:sldMk cId="2050819656" sldId="2147375101"/>
            <ac:picMk id="62" creationId="{412A5F7A-23B8-92E3-EF18-571D7E5A616E}"/>
          </ac:picMkLst>
        </pc:picChg>
        <pc:cxnChg chg="mod">
          <ac:chgData name="Johannes Hangl" userId="09795f51b852318c" providerId="LiveId" clId="{2E03160D-AA35-4E48-AE70-2FB6298EB04A}" dt="2024-05-22T03:56:06.834" v="2327" actId="13822"/>
          <ac:cxnSpMkLst>
            <pc:docMk/>
            <pc:sldMk cId="2050819656" sldId="2147375101"/>
            <ac:cxnSpMk id="3" creationId="{AE95D547-8B69-5646-3133-9BA7A12A4D90}"/>
          </ac:cxnSpMkLst>
        </pc:cxnChg>
        <pc:cxnChg chg="mod">
          <ac:chgData name="Johannes Hangl" userId="09795f51b852318c" providerId="LiveId" clId="{2E03160D-AA35-4E48-AE70-2FB6298EB04A}" dt="2024-05-22T03:56:06.834" v="2327" actId="13822"/>
          <ac:cxnSpMkLst>
            <pc:docMk/>
            <pc:sldMk cId="2050819656" sldId="2147375101"/>
            <ac:cxnSpMk id="7" creationId="{12180FA4-77F6-DFA9-1CEC-3CB4509F5857}"/>
          </ac:cxnSpMkLst>
        </pc:cxnChg>
        <pc:cxnChg chg="mod">
          <ac:chgData name="Johannes Hangl" userId="09795f51b852318c" providerId="LiveId" clId="{2E03160D-AA35-4E48-AE70-2FB6298EB04A}" dt="2024-05-22T03:56:06.834" v="2327" actId="13822"/>
          <ac:cxnSpMkLst>
            <pc:docMk/>
            <pc:sldMk cId="2050819656" sldId="2147375101"/>
            <ac:cxnSpMk id="8" creationId="{A5E73B5A-9FB4-3D23-1C21-7464D419F91A}"/>
          </ac:cxnSpMkLst>
        </pc:cxnChg>
        <pc:cxnChg chg="mod">
          <ac:chgData name="Johannes Hangl" userId="09795f51b852318c" providerId="LiveId" clId="{2E03160D-AA35-4E48-AE70-2FB6298EB04A}" dt="2024-05-22T03:56:06.834" v="2327" actId="13822"/>
          <ac:cxnSpMkLst>
            <pc:docMk/>
            <pc:sldMk cId="2050819656" sldId="2147375101"/>
            <ac:cxnSpMk id="10" creationId="{C7C5F241-B3B9-275C-8108-D324E7640160}"/>
          </ac:cxnSpMkLst>
        </pc:cxnChg>
        <pc:cxnChg chg="del mod">
          <ac:chgData name="Johannes Hangl" userId="09795f51b852318c" providerId="LiveId" clId="{2E03160D-AA35-4E48-AE70-2FB6298EB04A}" dt="2024-05-22T03:55:11.244" v="2313" actId="478"/>
          <ac:cxnSpMkLst>
            <pc:docMk/>
            <pc:sldMk cId="2050819656" sldId="2147375101"/>
            <ac:cxnSpMk id="12" creationId="{2A82D5A6-4B50-6EF3-B71B-0E512FF30FFB}"/>
          </ac:cxnSpMkLst>
        </pc:cxnChg>
        <pc:cxnChg chg="mod">
          <ac:chgData name="Johannes Hangl" userId="09795f51b852318c" providerId="LiveId" clId="{2E03160D-AA35-4E48-AE70-2FB6298EB04A}" dt="2024-05-22T03:56:06.834" v="2327" actId="13822"/>
          <ac:cxnSpMkLst>
            <pc:docMk/>
            <pc:sldMk cId="2050819656" sldId="2147375101"/>
            <ac:cxnSpMk id="13" creationId="{5CBE3646-37D1-1A5E-520B-625BF352291D}"/>
          </ac:cxnSpMkLst>
        </pc:cxnChg>
        <pc:cxnChg chg="mod">
          <ac:chgData name="Johannes Hangl" userId="09795f51b852318c" providerId="LiveId" clId="{2E03160D-AA35-4E48-AE70-2FB6298EB04A}" dt="2024-05-22T03:56:06.834" v="2327" actId="13822"/>
          <ac:cxnSpMkLst>
            <pc:docMk/>
            <pc:sldMk cId="2050819656" sldId="2147375101"/>
            <ac:cxnSpMk id="19" creationId="{1A321732-2BB0-C56A-524C-933A574566CE}"/>
          </ac:cxnSpMkLst>
        </pc:cxnChg>
        <pc:cxnChg chg="del mod">
          <ac:chgData name="Johannes Hangl" userId="09795f51b852318c" providerId="LiveId" clId="{2E03160D-AA35-4E48-AE70-2FB6298EB04A}" dt="2024-05-22T03:54:46.201" v="2291" actId="478"/>
          <ac:cxnSpMkLst>
            <pc:docMk/>
            <pc:sldMk cId="2050819656" sldId="2147375101"/>
            <ac:cxnSpMk id="22" creationId="{7E2C434A-FD82-DDF7-4441-C68B70BD595A}"/>
          </ac:cxnSpMkLst>
        </pc:cxnChg>
        <pc:cxnChg chg="mod">
          <ac:chgData name="Johannes Hangl" userId="09795f51b852318c" providerId="LiveId" clId="{2E03160D-AA35-4E48-AE70-2FB6298EB04A}" dt="2024-05-22T03:56:06.834" v="2327" actId="13822"/>
          <ac:cxnSpMkLst>
            <pc:docMk/>
            <pc:sldMk cId="2050819656" sldId="2147375101"/>
            <ac:cxnSpMk id="31" creationId="{B509363B-2F29-04FD-1874-A16C97504FED}"/>
          </ac:cxnSpMkLst>
        </pc:cxnChg>
        <pc:cxnChg chg="mod">
          <ac:chgData name="Johannes Hangl" userId="09795f51b852318c" providerId="LiveId" clId="{2E03160D-AA35-4E48-AE70-2FB6298EB04A}" dt="2024-05-22T03:56:06.834" v="2327" actId="13822"/>
          <ac:cxnSpMkLst>
            <pc:docMk/>
            <pc:sldMk cId="2050819656" sldId="2147375101"/>
            <ac:cxnSpMk id="32" creationId="{13000E75-4DD3-024A-C61A-FEAAF9DE523E}"/>
          </ac:cxnSpMkLst>
        </pc:cxnChg>
        <pc:cxnChg chg="del mod">
          <ac:chgData name="Johannes Hangl" userId="09795f51b852318c" providerId="LiveId" clId="{2E03160D-AA35-4E48-AE70-2FB6298EB04A}" dt="2024-05-22T03:54:00.417" v="2245" actId="478"/>
          <ac:cxnSpMkLst>
            <pc:docMk/>
            <pc:sldMk cId="2050819656" sldId="2147375101"/>
            <ac:cxnSpMk id="34" creationId="{DC164755-2C0E-D9E2-675E-B8B95728A26C}"/>
          </ac:cxnSpMkLst>
        </pc:cxnChg>
        <pc:cxnChg chg="mod">
          <ac:chgData name="Johannes Hangl" userId="09795f51b852318c" providerId="LiveId" clId="{2E03160D-AA35-4E48-AE70-2FB6298EB04A}" dt="2024-05-22T03:56:06.834" v="2327" actId="13822"/>
          <ac:cxnSpMkLst>
            <pc:docMk/>
            <pc:sldMk cId="2050819656" sldId="2147375101"/>
            <ac:cxnSpMk id="36" creationId="{01A9A7FD-FDA0-8E3C-7A70-CCED480472DD}"/>
          </ac:cxnSpMkLst>
        </pc:cxnChg>
        <pc:cxnChg chg="mod">
          <ac:chgData name="Johannes Hangl" userId="09795f51b852318c" providerId="LiveId" clId="{2E03160D-AA35-4E48-AE70-2FB6298EB04A}" dt="2024-05-22T03:56:06.834" v="2327" actId="13822"/>
          <ac:cxnSpMkLst>
            <pc:docMk/>
            <pc:sldMk cId="2050819656" sldId="2147375101"/>
            <ac:cxnSpMk id="37" creationId="{194F5606-A863-486C-0835-D0A54E27F810}"/>
          </ac:cxnSpMkLst>
        </pc:cxnChg>
        <pc:cxnChg chg="del mod">
          <ac:chgData name="Johannes Hangl" userId="09795f51b852318c" providerId="LiveId" clId="{2E03160D-AA35-4E48-AE70-2FB6298EB04A}" dt="2024-05-22T03:54:48.753" v="2293" actId="478"/>
          <ac:cxnSpMkLst>
            <pc:docMk/>
            <pc:sldMk cId="2050819656" sldId="2147375101"/>
            <ac:cxnSpMk id="38" creationId="{D4336910-BD90-49D2-17D1-0257BE484862}"/>
          </ac:cxnSpMkLst>
        </pc:cxnChg>
        <pc:cxnChg chg="mod">
          <ac:chgData name="Johannes Hangl" userId="09795f51b852318c" providerId="LiveId" clId="{2E03160D-AA35-4E48-AE70-2FB6298EB04A}" dt="2024-05-22T03:56:06.834" v="2327" actId="13822"/>
          <ac:cxnSpMkLst>
            <pc:docMk/>
            <pc:sldMk cId="2050819656" sldId="2147375101"/>
            <ac:cxnSpMk id="42" creationId="{D27EEE90-392A-C6CC-3652-77062638C27E}"/>
          </ac:cxnSpMkLst>
        </pc:cxnChg>
        <pc:cxnChg chg="mod">
          <ac:chgData name="Johannes Hangl" userId="09795f51b852318c" providerId="LiveId" clId="{2E03160D-AA35-4E48-AE70-2FB6298EB04A}" dt="2024-05-22T03:56:10.307" v="2328" actId="13822"/>
          <ac:cxnSpMkLst>
            <pc:docMk/>
            <pc:sldMk cId="2050819656" sldId="2147375101"/>
            <ac:cxnSpMk id="43" creationId="{6DAF11F3-9D45-408F-356F-92CD89796951}"/>
          </ac:cxnSpMkLst>
        </pc:cxnChg>
        <pc:cxnChg chg="del mod">
          <ac:chgData name="Johannes Hangl" userId="09795f51b852318c" providerId="LiveId" clId="{2E03160D-AA35-4E48-AE70-2FB6298EB04A}" dt="2024-05-22T03:54:51.243" v="2294" actId="478"/>
          <ac:cxnSpMkLst>
            <pc:docMk/>
            <pc:sldMk cId="2050819656" sldId="2147375101"/>
            <ac:cxnSpMk id="46" creationId="{C2B973E2-D4C0-4A40-A3C4-5866A6769ACB}"/>
          </ac:cxnSpMkLst>
        </pc:cxnChg>
        <pc:cxnChg chg="del mod">
          <ac:chgData name="Johannes Hangl" userId="09795f51b852318c" providerId="LiveId" clId="{2E03160D-AA35-4E48-AE70-2FB6298EB04A}" dt="2024-05-22T03:55:13.918" v="2315" actId="478"/>
          <ac:cxnSpMkLst>
            <pc:docMk/>
            <pc:sldMk cId="2050819656" sldId="2147375101"/>
            <ac:cxnSpMk id="48" creationId="{291AD263-A486-E286-9411-6CCF0E8AEDB3}"/>
          </ac:cxnSpMkLst>
        </pc:cxnChg>
        <pc:cxnChg chg="add mod">
          <ac:chgData name="Johannes Hangl" userId="09795f51b852318c" providerId="LiveId" clId="{2E03160D-AA35-4E48-AE70-2FB6298EB04A}" dt="2024-05-22T03:57:29.162" v="2346" actId="1076"/>
          <ac:cxnSpMkLst>
            <pc:docMk/>
            <pc:sldMk cId="2050819656" sldId="2147375101"/>
            <ac:cxnSpMk id="64" creationId="{E1B0F988-0A1C-3357-889C-1231E9CBC5F1}"/>
          </ac:cxnSpMkLst>
        </pc:cxnChg>
      </pc:sldChg>
      <pc:sldChg chg="modSp del">
        <pc:chgData name="Johannes Hangl" userId="09795f51b852318c" providerId="LiveId" clId="{2E03160D-AA35-4E48-AE70-2FB6298EB04A}" dt="2024-05-21T13:57:02.957" v="1427" actId="2696"/>
        <pc:sldMkLst>
          <pc:docMk/>
          <pc:sldMk cId="2287008317" sldId="2147375101"/>
        </pc:sldMkLst>
        <pc:spChg chg="mod">
          <ac:chgData name="Johannes Hangl" userId="09795f51b852318c" providerId="LiveId" clId="{2E03160D-AA35-4E48-AE70-2FB6298EB04A}" dt="2024-05-11T05:17:37.205" v="0"/>
          <ac:spMkLst>
            <pc:docMk/>
            <pc:sldMk cId="2287008317" sldId="2147375101"/>
            <ac:spMk id="5" creationId="{FD9DF6F7-6267-A5CC-E729-901D39BE269E}"/>
          </ac:spMkLst>
        </pc:spChg>
      </pc:sldChg>
      <pc:sldChg chg="modSp del">
        <pc:chgData name="Johannes Hangl" userId="09795f51b852318c" providerId="LiveId" clId="{2E03160D-AA35-4E48-AE70-2FB6298EB04A}" dt="2024-05-21T13:58:28.922" v="1446" actId="47"/>
        <pc:sldMkLst>
          <pc:docMk/>
          <pc:sldMk cId="1017820311" sldId="2147375102"/>
        </pc:sldMkLst>
        <pc:spChg chg="mod">
          <ac:chgData name="Johannes Hangl" userId="09795f51b852318c" providerId="LiveId" clId="{2E03160D-AA35-4E48-AE70-2FB6298EB04A}" dt="2024-05-11T05:17:37.205" v="0"/>
          <ac:spMkLst>
            <pc:docMk/>
            <pc:sldMk cId="1017820311" sldId="2147375102"/>
            <ac:spMk id="5" creationId="{FD9DF6F7-6267-A5CC-E729-901D39BE269E}"/>
          </ac:spMkLst>
        </pc:spChg>
      </pc:sldChg>
      <pc:sldChg chg="modSp del modNotes">
        <pc:chgData name="Johannes Hangl" userId="09795f51b852318c" providerId="LiveId" clId="{2E03160D-AA35-4E48-AE70-2FB6298EB04A}" dt="2024-05-21T13:58:04.829" v="1437" actId="47"/>
        <pc:sldMkLst>
          <pc:docMk/>
          <pc:sldMk cId="539672532" sldId="2147375109"/>
        </pc:sldMkLst>
        <pc:spChg chg="mod">
          <ac:chgData name="Johannes Hangl" userId="09795f51b852318c" providerId="LiveId" clId="{2E03160D-AA35-4E48-AE70-2FB6298EB04A}" dt="2024-05-21T08:00:40.815" v="952"/>
          <ac:spMkLst>
            <pc:docMk/>
            <pc:sldMk cId="539672532" sldId="2147375109"/>
            <ac:spMk id="11" creationId="{96675D14-4945-E84F-6599-26FFBC372C27}"/>
          </ac:spMkLst>
        </pc:spChg>
      </pc:sldChg>
      <pc:sldChg chg="modSp del">
        <pc:chgData name="Johannes Hangl" userId="09795f51b852318c" providerId="LiveId" clId="{2E03160D-AA35-4E48-AE70-2FB6298EB04A}" dt="2024-05-21T14:02:46.869" v="1506" actId="47"/>
        <pc:sldMkLst>
          <pc:docMk/>
          <pc:sldMk cId="2312292097" sldId="2147375237"/>
        </pc:sldMkLst>
        <pc:spChg chg="mod">
          <ac:chgData name="Johannes Hangl" userId="09795f51b852318c" providerId="LiveId" clId="{2E03160D-AA35-4E48-AE70-2FB6298EB04A}" dt="2024-05-11T05:17:37.205" v="0"/>
          <ac:spMkLst>
            <pc:docMk/>
            <pc:sldMk cId="2312292097" sldId="2147375237"/>
            <ac:spMk id="2" creationId="{35DD4C6C-B33F-72E0-746F-E6B4986A21E3}"/>
          </ac:spMkLst>
        </pc:spChg>
        <pc:spChg chg="mod">
          <ac:chgData name="Johannes Hangl" userId="09795f51b852318c" providerId="LiveId" clId="{2E03160D-AA35-4E48-AE70-2FB6298EB04A}" dt="2024-05-21T08:00:40.815" v="952"/>
          <ac:spMkLst>
            <pc:docMk/>
            <pc:sldMk cId="2312292097" sldId="2147375237"/>
            <ac:spMk id="13" creationId="{37390217-09C6-3A6C-8CEA-603930E3A4F8}"/>
          </ac:spMkLst>
        </pc:spChg>
        <pc:picChg chg="mod">
          <ac:chgData name="Johannes Hangl" userId="09795f51b852318c" providerId="LiveId" clId="{2E03160D-AA35-4E48-AE70-2FB6298EB04A}" dt="2024-05-11T05:17:37.205" v="0"/>
          <ac:picMkLst>
            <pc:docMk/>
            <pc:sldMk cId="2312292097" sldId="2147375237"/>
            <ac:picMk id="7" creationId="{9B4377C7-7919-DE97-C118-734FE195C192}"/>
          </ac:picMkLst>
        </pc:picChg>
      </pc:sldChg>
      <pc:sldChg chg="modSp del modNotes">
        <pc:chgData name="Johannes Hangl" userId="09795f51b852318c" providerId="LiveId" clId="{2E03160D-AA35-4E48-AE70-2FB6298EB04A}" dt="2024-05-21T14:02:46.869" v="1506" actId="47"/>
        <pc:sldMkLst>
          <pc:docMk/>
          <pc:sldMk cId="179296951" sldId="2147375240"/>
        </pc:sldMkLst>
        <pc:spChg chg="mod">
          <ac:chgData name="Johannes Hangl" userId="09795f51b852318c" providerId="LiveId" clId="{2E03160D-AA35-4E48-AE70-2FB6298EB04A}" dt="2024-05-21T08:00:40.815" v="952"/>
          <ac:spMkLst>
            <pc:docMk/>
            <pc:sldMk cId="179296951" sldId="2147375240"/>
            <ac:spMk id="22" creationId="{AE43BA0E-E401-97C7-09A3-29581632287E}"/>
          </ac:spMkLst>
        </pc:spChg>
        <pc:spChg chg="mod">
          <ac:chgData name="Johannes Hangl" userId="09795f51b852318c" providerId="LiveId" clId="{2E03160D-AA35-4E48-AE70-2FB6298EB04A}" dt="2024-05-21T08:00:40.815" v="952"/>
          <ac:spMkLst>
            <pc:docMk/>
            <pc:sldMk cId="179296951" sldId="2147375240"/>
            <ac:spMk id="38" creationId="{DF92FD37-FB4A-744B-A536-2C19E34FEDDB}"/>
          </ac:spMkLst>
        </pc:spChg>
      </pc:sldChg>
      <pc:sldChg chg="modSp del">
        <pc:chgData name="Johannes Hangl" userId="09795f51b852318c" providerId="LiveId" clId="{2E03160D-AA35-4E48-AE70-2FB6298EB04A}" dt="2024-05-21T14:02:46.869" v="1506" actId="47"/>
        <pc:sldMkLst>
          <pc:docMk/>
          <pc:sldMk cId="449996120" sldId="2147375243"/>
        </pc:sldMkLst>
        <pc:spChg chg="mod">
          <ac:chgData name="Johannes Hangl" userId="09795f51b852318c" providerId="LiveId" clId="{2E03160D-AA35-4E48-AE70-2FB6298EB04A}" dt="2024-05-21T08:00:40.815" v="952"/>
          <ac:spMkLst>
            <pc:docMk/>
            <pc:sldMk cId="449996120" sldId="2147375243"/>
            <ac:spMk id="14" creationId="{75B6314D-11B1-F3F1-C9A5-4B012C7BE852}"/>
          </ac:spMkLst>
        </pc:spChg>
        <pc:spChg chg="mod">
          <ac:chgData name="Johannes Hangl" userId="09795f51b852318c" providerId="LiveId" clId="{2E03160D-AA35-4E48-AE70-2FB6298EB04A}" dt="2024-05-11T05:17:37.205" v="0"/>
          <ac:spMkLst>
            <pc:docMk/>
            <pc:sldMk cId="449996120" sldId="2147375243"/>
            <ac:spMk id="38" creationId="{DF92FD37-FB4A-744B-A536-2C19E34FEDDB}"/>
          </ac:spMkLst>
        </pc:spChg>
        <pc:picChg chg="mod">
          <ac:chgData name="Johannes Hangl" userId="09795f51b852318c" providerId="LiveId" clId="{2E03160D-AA35-4E48-AE70-2FB6298EB04A}" dt="2024-05-11T05:17:37.205" v="0"/>
          <ac:picMkLst>
            <pc:docMk/>
            <pc:sldMk cId="449996120" sldId="2147375243"/>
            <ac:picMk id="6" creationId="{CB690B1A-46EC-C987-08F5-5A94E376EC11}"/>
          </ac:picMkLst>
        </pc:picChg>
      </pc:sldChg>
      <pc:sldChg chg="del modNotes">
        <pc:chgData name="Johannes Hangl" userId="09795f51b852318c" providerId="LiveId" clId="{2E03160D-AA35-4E48-AE70-2FB6298EB04A}" dt="2024-05-21T14:02:46.869" v="1506" actId="47"/>
        <pc:sldMkLst>
          <pc:docMk/>
          <pc:sldMk cId="3020636216" sldId="2147375244"/>
        </pc:sldMkLst>
      </pc:sldChg>
      <pc:sldChg chg="modSp del">
        <pc:chgData name="Johannes Hangl" userId="09795f51b852318c" providerId="LiveId" clId="{2E03160D-AA35-4E48-AE70-2FB6298EB04A}" dt="2024-05-21T13:58:49.182" v="1448" actId="47"/>
        <pc:sldMkLst>
          <pc:docMk/>
          <pc:sldMk cId="1302275739" sldId="2147376309"/>
        </pc:sldMkLst>
        <pc:spChg chg="mod">
          <ac:chgData name="Johannes Hangl" userId="09795f51b852318c" providerId="LiveId" clId="{2E03160D-AA35-4E48-AE70-2FB6298EB04A}" dt="2024-05-11T05:17:37.205" v="0"/>
          <ac:spMkLst>
            <pc:docMk/>
            <pc:sldMk cId="1302275739" sldId="2147376309"/>
            <ac:spMk id="3" creationId="{18F742D9-5562-479A-9F33-05C45CD67BCA}"/>
          </ac:spMkLst>
        </pc:spChg>
        <pc:spChg chg="mod">
          <ac:chgData name="Johannes Hangl" userId="09795f51b852318c" providerId="LiveId" clId="{2E03160D-AA35-4E48-AE70-2FB6298EB04A}" dt="2024-05-21T08:00:40.815" v="952"/>
          <ac:spMkLst>
            <pc:docMk/>
            <pc:sldMk cId="1302275739" sldId="2147376309"/>
            <ac:spMk id="32" creationId="{F1571B60-C601-46BF-BC00-4B95142C22DC}"/>
          </ac:spMkLst>
        </pc:spChg>
      </pc:sldChg>
      <pc:sldChg chg="del">
        <pc:chgData name="Johannes Hangl" userId="09795f51b852318c" providerId="LiveId" clId="{2E03160D-AA35-4E48-AE70-2FB6298EB04A}" dt="2024-05-21T13:59:37.651" v="1459" actId="47"/>
        <pc:sldMkLst>
          <pc:docMk/>
          <pc:sldMk cId="1280145632" sldId="2147376327"/>
        </pc:sldMkLst>
      </pc:sldChg>
      <pc:sldChg chg="del">
        <pc:chgData name="Johannes Hangl" userId="09795f51b852318c" providerId="LiveId" clId="{2E03160D-AA35-4E48-AE70-2FB6298EB04A}" dt="2024-05-21T13:32:26.521" v="1086" actId="47"/>
        <pc:sldMkLst>
          <pc:docMk/>
          <pc:sldMk cId="104845828" sldId="2147376340"/>
        </pc:sldMkLst>
      </pc:sldChg>
      <pc:sldChg chg="modSp del">
        <pc:chgData name="Johannes Hangl" userId="09795f51b852318c" providerId="LiveId" clId="{2E03160D-AA35-4E48-AE70-2FB6298EB04A}" dt="2024-05-21T13:58:33.770" v="1447" actId="47"/>
        <pc:sldMkLst>
          <pc:docMk/>
          <pc:sldMk cId="3838145925" sldId="2147376343"/>
        </pc:sldMkLst>
        <pc:spChg chg="mod">
          <ac:chgData name="Johannes Hangl" userId="09795f51b852318c" providerId="LiveId" clId="{2E03160D-AA35-4E48-AE70-2FB6298EB04A}" dt="2024-05-11T05:17:37.205" v="0"/>
          <ac:spMkLst>
            <pc:docMk/>
            <pc:sldMk cId="3838145925" sldId="2147376343"/>
            <ac:spMk id="4" creationId="{9A73103F-0ED9-469F-B21E-F21385510C80}"/>
          </ac:spMkLst>
        </pc:spChg>
      </pc:sldChg>
      <pc:sldChg chg="del">
        <pc:chgData name="Johannes Hangl" userId="09795f51b852318c" providerId="LiveId" clId="{2E03160D-AA35-4E48-AE70-2FB6298EB04A}" dt="2024-05-21T14:00:35.952" v="1491" actId="47"/>
        <pc:sldMkLst>
          <pc:docMk/>
          <pc:sldMk cId="3297751255" sldId="2147376344"/>
        </pc:sldMkLst>
      </pc:sldChg>
      <pc:sldChg chg="modSp del">
        <pc:chgData name="Johannes Hangl" userId="09795f51b852318c" providerId="LiveId" clId="{2E03160D-AA35-4E48-AE70-2FB6298EB04A}" dt="2024-05-21T13:32:26.521" v="1086" actId="47"/>
        <pc:sldMkLst>
          <pc:docMk/>
          <pc:sldMk cId="550613827" sldId="2147376366"/>
        </pc:sldMkLst>
        <pc:spChg chg="mod">
          <ac:chgData name="Johannes Hangl" userId="09795f51b852318c" providerId="LiveId" clId="{2E03160D-AA35-4E48-AE70-2FB6298EB04A}" dt="2024-05-11T05:17:37.205" v="0"/>
          <ac:spMkLst>
            <pc:docMk/>
            <pc:sldMk cId="550613827" sldId="2147376366"/>
            <ac:spMk id="3" creationId="{3E0EA99D-4370-81BC-268C-885A033239DC}"/>
          </ac:spMkLst>
        </pc:spChg>
        <pc:picChg chg="mod">
          <ac:chgData name="Johannes Hangl" userId="09795f51b852318c" providerId="LiveId" clId="{2E03160D-AA35-4E48-AE70-2FB6298EB04A}" dt="2024-05-11T05:17:37.205" v="0"/>
          <ac:picMkLst>
            <pc:docMk/>
            <pc:sldMk cId="550613827" sldId="2147376366"/>
            <ac:picMk id="7" creationId="{45924507-2E4B-1737-FDDC-5E73D264BA8F}"/>
          </ac:picMkLst>
        </pc:picChg>
      </pc:sldChg>
      <pc:sldChg chg="del">
        <pc:chgData name="Johannes Hangl" userId="09795f51b852318c" providerId="LiveId" clId="{2E03160D-AA35-4E48-AE70-2FB6298EB04A}" dt="2024-05-21T13:32:26.521" v="1086" actId="47"/>
        <pc:sldMkLst>
          <pc:docMk/>
          <pc:sldMk cId="3042119673" sldId="2147376368"/>
        </pc:sldMkLst>
      </pc:sldChg>
      <pc:sldChg chg="del">
        <pc:chgData name="Johannes Hangl" userId="09795f51b852318c" providerId="LiveId" clId="{2E03160D-AA35-4E48-AE70-2FB6298EB04A}" dt="2024-05-21T13:32:26.521" v="1086" actId="47"/>
        <pc:sldMkLst>
          <pc:docMk/>
          <pc:sldMk cId="2987007826" sldId="2147376369"/>
        </pc:sldMkLst>
      </pc:sldChg>
      <pc:sldChg chg="modSp del">
        <pc:chgData name="Johannes Hangl" userId="09795f51b852318c" providerId="LiveId" clId="{2E03160D-AA35-4E48-AE70-2FB6298EB04A}" dt="2024-05-21T13:32:26.521" v="1086" actId="47"/>
        <pc:sldMkLst>
          <pc:docMk/>
          <pc:sldMk cId="2471521818" sldId="2147376373"/>
        </pc:sldMkLst>
        <pc:spChg chg="mod">
          <ac:chgData name="Johannes Hangl" userId="09795f51b852318c" providerId="LiveId" clId="{2E03160D-AA35-4E48-AE70-2FB6298EB04A}" dt="2024-05-11T05:17:37.205" v="0"/>
          <ac:spMkLst>
            <pc:docMk/>
            <pc:sldMk cId="2471521818" sldId="2147376373"/>
            <ac:spMk id="3" creationId="{76C19267-5356-465D-840F-347304DDB7EE}"/>
          </ac:spMkLst>
        </pc:spChg>
        <pc:picChg chg="mod">
          <ac:chgData name="Johannes Hangl" userId="09795f51b852318c" providerId="LiveId" clId="{2E03160D-AA35-4E48-AE70-2FB6298EB04A}" dt="2024-05-11T05:17:37.205" v="0"/>
          <ac:picMkLst>
            <pc:docMk/>
            <pc:sldMk cId="2471521818" sldId="2147376373"/>
            <ac:picMk id="9" creationId="{833BA439-030C-3266-7AF0-BBE03C00FA5B}"/>
          </ac:picMkLst>
        </pc:picChg>
      </pc:sldChg>
      <pc:sldChg chg="modSp del">
        <pc:chgData name="Johannes Hangl" userId="09795f51b852318c" providerId="LiveId" clId="{2E03160D-AA35-4E48-AE70-2FB6298EB04A}" dt="2024-05-21T13:32:26.521" v="1086" actId="47"/>
        <pc:sldMkLst>
          <pc:docMk/>
          <pc:sldMk cId="399529658" sldId="2147376374"/>
        </pc:sldMkLst>
        <pc:spChg chg="mod">
          <ac:chgData name="Johannes Hangl" userId="09795f51b852318c" providerId="LiveId" clId="{2E03160D-AA35-4E48-AE70-2FB6298EB04A}" dt="2024-05-11T05:17:37.205" v="0"/>
          <ac:spMkLst>
            <pc:docMk/>
            <pc:sldMk cId="399529658" sldId="2147376374"/>
            <ac:spMk id="3" creationId="{9A943DB0-D8AD-4D60-837C-50A0E99400B3}"/>
          </ac:spMkLst>
        </pc:spChg>
        <pc:picChg chg="mod">
          <ac:chgData name="Johannes Hangl" userId="09795f51b852318c" providerId="LiveId" clId="{2E03160D-AA35-4E48-AE70-2FB6298EB04A}" dt="2024-05-11T05:17:37.205" v="0"/>
          <ac:picMkLst>
            <pc:docMk/>
            <pc:sldMk cId="399529658" sldId="2147376374"/>
            <ac:picMk id="9" creationId="{1331DD24-C2A8-B5C5-3983-C640CE8AA886}"/>
          </ac:picMkLst>
        </pc:picChg>
      </pc:sldChg>
      <pc:sldChg chg="modSp del">
        <pc:chgData name="Johannes Hangl" userId="09795f51b852318c" providerId="LiveId" clId="{2E03160D-AA35-4E48-AE70-2FB6298EB04A}" dt="2024-05-21T13:32:26.521" v="1086" actId="47"/>
        <pc:sldMkLst>
          <pc:docMk/>
          <pc:sldMk cId="480070469" sldId="2147376375"/>
        </pc:sldMkLst>
        <pc:spChg chg="mod">
          <ac:chgData name="Johannes Hangl" userId="09795f51b852318c" providerId="LiveId" clId="{2E03160D-AA35-4E48-AE70-2FB6298EB04A}" dt="2024-05-11T05:17:37.205" v="0"/>
          <ac:spMkLst>
            <pc:docMk/>
            <pc:sldMk cId="480070469" sldId="2147376375"/>
            <ac:spMk id="3" creationId="{99AFA783-8DE6-46DA-BBE2-1BE41728F1B6}"/>
          </ac:spMkLst>
        </pc:spChg>
        <pc:spChg chg="mod">
          <ac:chgData name="Johannes Hangl" userId="09795f51b852318c" providerId="LiveId" clId="{2E03160D-AA35-4E48-AE70-2FB6298EB04A}" dt="2024-05-11T05:17:37.205" v="0"/>
          <ac:spMkLst>
            <pc:docMk/>
            <pc:sldMk cId="480070469" sldId="2147376375"/>
            <ac:spMk id="5" creationId="{E51BBCED-8B7A-C53A-CF08-833A7747B986}"/>
          </ac:spMkLst>
        </pc:spChg>
      </pc:sldChg>
      <pc:sldChg chg="modSp del">
        <pc:chgData name="Johannes Hangl" userId="09795f51b852318c" providerId="LiveId" clId="{2E03160D-AA35-4E48-AE70-2FB6298EB04A}" dt="2024-05-21T13:32:26.521" v="1086" actId="47"/>
        <pc:sldMkLst>
          <pc:docMk/>
          <pc:sldMk cId="1988174276" sldId="2147376376"/>
        </pc:sldMkLst>
        <pc:spChg chg="mod">
          <ac:chgData name="Johannes Hangl" userId="09795f51b852318c" providerId="LiveId" clId="{2E03160D-AA35-4E48-AE70-2FB6298EB04A}" dt="2024-05-11T05:17:37.205" v="0"/>
          <ac:spMkLst>
            <pc:docMk/>
            <pc:sldMk cId="1988174276" sldId="2147376376"/>
            <ac:spMk id="3" creationId="{29052B74-D4FC-4783-9732-FF543CA5D1B1}"/>
          </ac:spMkLst>
        </pc:spChg>
        <pc:picChg chg="mod">
          <ac:chgData name="Johannes Hangl" userId="09795f51b852318c" providerId="LiveId" clId="{2E03160D-AA35-4E48-AE70-2FB6298EB04A}" dt="2024-05-11T05:17:37.205" v="0"/>
          <ac:picMkLst>
            <pc:docMk/>
            <pc:sldMk cId="1988174276" sldId="2147376376"/>
            <ac:picMk id="10" creationId="{FFF58A2D-4127-A309-19C7-05F2161F97FB}"/>
          </ac:picMkLst>
        </pc:picChg>
      </pc:sldChg>
      <pc:sldChg chg="modSp del">
        <pc:chgData name="Johannes Hangl" userId="09795f51b852318c" providerId="LiveId" clId="{2E03160D-AA35-4E48-AE70-2FB6298EB04A}" dt="2024-05-21T13:32:26.521" v="1086" actId="47"/>
        <pc:sldMkLst>
          <pc:docMk/>
          <pc:sldMk cId="165514612" sldId="2147376384"/>
        </pc:sldMkLst>
        <pc:spChg chg="mod">
          <ac:chgData name="Johannes Hangl" userId="09795f51b852318c" providerId="LiveId" clId="{2E03160D-AA35-4E48-AE70-2FB6298EB04A}" dt="2024-05-11T05:17:37.205" v="0"/>
          <ac:spMkLst>
            <pc:docMk/>
            <pc:sldMk cId="165514612" sldId="2147376384"/>
            <ac:spMk id="3" creationId="{7EBF6D40-15A1-415C-B15E-9CFC36184A80}"/>
          </ac:spMkLst>
        </pc:spChg>
        <pc:picChg chg="mod">
          <ac:chgData name="Johannes Hangl" userId="09795f51b852318c" providerId="LiveId" clId="{2E03160D-AA35-4E48-AE70-2FB6298EB04A}" dt="2024-05-11T05:17:37.205" v="0"/>
          <ac:picMkLst>
            <pc:docMk/>
            <pc:sldMk cId="165514612" sldId="2147376384"/>
            <ac:picMk id="9" creationId="{E88F1DF2-51F7-EFA7-C851-678EDFC2CA5F}"/>
          </ac:picMkLst>
        </pc:picChg>
      </pc:sldChg>
      <pc:sldChg chg="modSp del">
        <pc:chgData name="Johannes Hangl" userId="09795f51b852318c" providerId="LiveId" clId="{2E03160D-AA35-4E48-AE70-2FB6298EB04A}" dt="2024-05-21T13:32:26.521" v="1086" actId="47"/>
        <pc:sldMkLst>
          <pc:docMk/>
          <pc:sldMk cId="4208716135" sldId="2147376385"/>
        </pc:sldMkLst>
        <pc:picChg chg="mod">
          <ac:chgData name="Johannes Hangl" userId="09795f51b852318c" providerId="LiveId" clId="{2E03160D-AA35-4E48-AE70-2FB6298EB04A}" dt="2024-05-11T05:17:37.205" v="0"/>
          <ac:picMkLst>
            <pc:docMk/>
            <pc:sldMk cId="4208716135" sldId="2147376385"/>
            <ac:picMk id="19" creationId="{8D6A3768-E10A-F524-F3F4-01FF91F0B963}"/>
          </ac:picMkLst>
        </pc:picChg>
      </pc:sldChg>
      <pc:sldChg chg="modSp del">
        <pc:chgData name="Johannes Hangl" userId="09795f51b852318c" providerId="LiveId" clId="{2E03160D-AA35-4E48-AE70-2FB6298EB04A}" dt="2024-05-21T13:59:21.495" v="1456" actId="47"/>
        <pc:sldMkLst>
          <pc:docMk/>
          <pc:sldMk cId="3294054373" sldId="2147376395"/>
        </pc:sldMkLst>
        <pc:spChg chg="mod">
          <ac:chgData name="Johannes Hangl" userId="09795f51b852318c" providerId="LiveId" clId="{2E03160D-AA35-4E48-AE70-2FB6298EB04A}" dt="2024-05-11T05:17:37.205" v="0"/>
          <ac:spMkLst>
            <pc:docMk/>
            <pc:sldMk cId="3294054373" sldId="2147376395"/>
            <ac:spMk id="4" creationId="{9A73103F-0ED9-469F-B21E-F21385510C80}"/>
          </ac:spMkLst>
        </pc:spChg>
      </pc:sldChg>
      <pc:sldChg chg="modSp del">
        <pc:chgData name="Johannes Hangl" userId="09795f51b852318c" providerId="LiveId" clId="{2E03160D-AA35-4E48-AE70-2FB6298EB04A}" dt="2024-05-21T14:00:13.146" v="1480" actId="47"/>
        <pc:sldMkLst>
          <pc:docMk/>
          <pc:sldMk cId="2263029741" sldId="2147376396"/>
        </pc:sldMkLst>
        <pc:spChg chg="mod">
          <ac:chgData name="Johannes Hangl" userId="09795f51b852318c" providerId="LiveId" clId="{2E03160D-AA35-4E48-AE70-2FB6298EB04A}" dt="2024-05-11T05:17:37.205" v="0"/>
          <ac:spMkLst>
            <pc:docMk/>
            <pc:sldMk cId="2263029741" sldId="2147376396"/>
            <ac:spMk id="3" creationId="{3F7795D8-8C56-32EE-516E-59D8CAA3DFE5}"/>
          </ac:spMkLst>
        </pc:spChg>
      </pc:sldChg>
      <pc:sldChg chg="modSp del">
        <pc:chgData name="Johannes Hangl" userId="09795f51b852318c" providerId="LiveId" clId="{2E03160D-AA35-4E48-AE70-2FB6298EB04A}" dt="2024-05-21T13:58:16.309" v="1441" actId="47"/>
        <pc:sldMkLst>
          <pc:docMk/>
          <pc:sldMk cId="3566206987" sldId="2147376397"/>
        </pc:sldMkLst>
        <pc:spChg chg="mod">
          <ac:chgData name="Johannes Hangl" userId="09795f51b852318c" providerId="LiveId" clId="{2E03160D-AA35-4E48-AE70-2FB6298EB04A}" dt="2024-05-11T05:17:37.205" v="0"/>
          <ac:spMkLst>
            <pc:docMk/>
            <pc:sldMk cId="3566206987" sldId="2147376397"/>
            <ac:spMk id="4" creationId="{9A73103F-0ED9-469F-B21E-F21385510C80}"/>
          </ac:spMkLst>
        </pc:spChg>
      </pc:sldChg>
      <pc:sldChg chg="modSp del">
        <pc:chgData name="Johannes Hangl" userId="09795f51b852318c" providerId="LiveId" clId="{2E03160D-AA35-4E48-AE70-2FB6298EB04A}" dt="2024-05-21T14:02:02.498" v="1493" actId="47"/>
        <pc:sldMkLst>
          <pc:docMk/>
          <pc:sldMk cId="1307601289" sldId="2147376399"/>
        </pc:sldMkLst>
        <pc:spChg chg="mod">
          <ac:chgData name="Johannes Hangl" userId="09795f51b852318c" providerId="LiveId" clId="{2E03160D-AA35-4E48-AE70-2FB6298EB04A}" dt="2024-05-21T08:00:40.815" v="952"/>
          <ac:spMkLst>
            <pc:docMk/>
            <pc:sldMk cId="1307601289" sldId="2147376399"/>
            <ac:spMk id="4" creationId="{944BED43-13B6-6049-BFAE-D283984FB8B3}"/>
          </ac:spMkLst>
        </pc:spChg>
      </pc:sldChg>
      <pc:sldChg chg="modSp del">
        <pc:chgData name="Johannes Hangl" userId="09795f51b852318c" providerId="LiveId" clId="{2E03160D-AA35-4E48-AE70-2FB6298EB04A}" dt="2024-05-21T14:02:02.498" v="1493" actId="47"/>
        <pc:sldMkLst>
          <pc:docMk/>
          <pc:sldMk cId="3152840900" sldId="2147376400"/>
        </pc:sldMkLst>
        <pc:spChg chg="mod">
          <ac:chgData name="Johannes Hangl" userId="09795f51b852318c" providerId="LiveId" clId="{2E03160D-AA35-4E48-AE70-2FB6298EB04A}" dt="2024-05-11T05:17:37.205" v="0"/>
          <ac:spMkLst>
            <pc:docMk/>
            <pc:sldMk cId="3152840900" sldId="2147376400"/>
            <ac:spMk id="3" creationId="{792DF24B-1080-465E-B1F0-36485157D3C5}"/>
          </ac:spMkLst>
        </pc:spChg>
        <pc:picChg chg="mod">
          <ac:chgData name="Johannes Hangl" userId="09795f51b852318c" providerId="LiveId" clId="{2E03160D-AA35-4E48-AE70-2FB6298EB04A}" dt="2024-05-11T05:17:37.205" v="0"/>
          <ac:picMkLst>
            <pc:docMk/>
            <pc:sldMk cId="3152840900" sldId="2147376400"/>
            <ac:picMk id="7" creationId="{CFC3E965-42A6-18DD-9A8C-F2B01C40D896}"/>
          </ac:picMkLst>
        </pc:picChg>
      </pc:sldChg>
      <pc:sldChg chg="modSp del">
        <pc:chgData name="Johannes Hangl" userId="09795f51b852318c" providerId="LiveId" clId="{2E03160D-AA35-4E48-AE70-2FB6298EB04A}" dt="2024-05-21T14:02:02.498" v="1493" actId="47"/>
        <pc:sldMkLst>
          <pc:docMk/>
          <pc:sldMk cId="1162662972" sldId="2147376401"/>
        </pc:sldMkLst>
        <pc:spChg chg="mod">
          <ac:chgData name="Johannes Hangl" userId="09795f51b852318c" providerId="LiveId" clId="{2E03160D-AA35-4E48-AE70-2FB6298EB04A}" dt="2024-05-11T05:17:37.205" v="0"/>
          <ac:spMkLst>
            <pc:docMk/>
            <pc:sldMk cId="1162662972" sldId="2147376401"/>
            <ac:spMk id="3" creationId="{554122BC-9A41-453F-AB6B-89B8C4C48D9C}"/>
          </ac:spMkLst>
        </pc:spChg>
        <pc:picChg chg="mod">
          <ac:chgData name="Johannes Hangl" userId="09795f51b852318c" providerId="LiveId" clId="{2E03160D-AA35-4E48-AE70-2FB6298EB04A}" dt="2024-05-11T05:17:37.205" v="0"/>
          <ac:picMkLst>
            <pc:docMk/>
            <pc:sldMk cId="1162662972" sldId="2147376401"/>
            <ac:picMk id="8" creationId="{2DC9BEAA-6B5B-DDDB-207B-DC6F89F9429B}"/>
          </ac:picMkLst>
        </pc:picChg>
      </pc:sldChg>
      <pc:sldChg chg="modSp del">
        <pc:chgData name="Johannes Hangl" userId="09795f51b852318c" providerId="LiveId" clId="{2E03160D-AA35-4E48-AE70-2FB6298EB04A}" dt="2024-05-21T14:02:02.498" v="1493" actId="47"/>
        <pc:sldMkLst>
          <pc:docMk/>
          <pc:sldMk cId="2381748862" sldId="2147376402"/>
        </pc:sldMkLst>
        <pc:spChg chg="mod">
          <ac:chgData name="Johannes Hangl" userId="09795f51b852318c" providerId="LiveId" clId="{2E03160D-AA35-4E48-AE70-2FB6298EB04A}" dt="2024-05-11T05:17:37.205" v="0"/>
          <ac:spMkLst>
            <pc:docMk/>
            <pc:sldMk cId="2381748862" sldId="2147376402"/>
            <ac:spMk id="11" creationId="{0ABE322E-2423-A3C0-8D64-96D27EB42052}"/>
          </ac:spMkLst>
        </pc:spChg>
        <pc:picChg chg="mod">
          <ac:chgData name="Johannes Hangl" userId="09795f51b852318c" providerId="LiveId" clId="{2E03160D-AA35-4E48-AE70-2FB6298EB04A}" dt="2024-05-11T05:17:37.205" v="0"/>
          <ac:picMkLst>
            <pc:docMk/>
            <pc:sldMk cId="2381748862" sldId="2147376402"/>
            <ac:picMk id="8" creationId="{02C30901-54D6-0403-8546-32AECF218186}"/>
          </ac:picMkLst>
        </pc:picChg>
      </pc:sldChg>
      <pc:sldChg chg="modSp del">
        <pc:chgData name="Johannes Hangl" userId="09795f51b852318c" providerId="LiveId" clId="{2E03160D-AA35-4E48-AE70-2FB6298EB04A}" dt="2024-05-21T14:02:02.498" v="1493" actId="47"/>
        <pc:sldMkLst>
          <pc:docMk/>
          <pc:sldMk cId="2931492737" sldId="2147376403"/>
        </pc:sldMkLst>
        <pc:picChg chg="mod">
          <ac:chgData name="Johannes Hangl" userId="09795f51b852318c" providerId="LiveId" clId="{2E03160D-AA35-4E48-AE70-2FB6298EB04A}" dt="2024-05-11T05:17:37.205" v="0"/>
          <ac:picMkLst>
            <pc:docMk/>
            <pc:sldMk cId="2931492737" sldId="2147376403"/>
            <ac:picMk id="4098" creationId="{6976CEA5-F3C9-3C37-43DB-E52B1B200A8C}"/>
          </ac:picMkLst>
        </pc:picChg>
      </pc:sldChg>
      <pc:sldChg chg="modSp del">
        <pc:chgData name="Johannes Hangl" userId="09795f51b852318c" providerId="LiveId" clId="{2E03160D-AA35-4E48-AE70-2FB6298EB04A}" dt="2024-05-21T14:02:02.498" v="1493" actId="47"/>
        <pc:sldMkLst>
          <pc:docMk/>
          <pc:sldMk cId="1247330193" sldId="2147376404"/>
        </pc:sldMkLst>
        <pc:spChg chg="mod">
          <ac:chgData name="Johannes Hangl" userId="09795f51b852318c" providerId="LiveId" clId="{2E03160D-AA35-4E48-AE70-2FB6298EB04A}" dt="2024-05-11T05:17:37.205" v="0"/>
          <ac:spMkLst>
            <pc:docMk/>
            <pc:sldMk cId="1247330193" sldId="2147376404"/>
            <ac:spMk id="4" creationId="{42B81DE4-B84A-144B-F113-EF243B9F34F2}"/>
          </ac:spMkLst>
        </pc:spChg>
        <pc:picChg chg="mod">
          <ac:chgData name="Johannes Hangl" userId="09795f51b852318c" providerId="LiveId" clId="{2E03160D-AA35-4E48-AE70-2FB6298EB04A}" dt="2024-05-11T05:17:37.205" v="0"/>
          <ac:picMkLst>
            <pc:docMk/>
            <pc:sldMk cId="1247330193" sldId="2147376404"/>
            <ac:picMk id="6" creationId="{9EDD56E4-65CC-99A5-C82C-A6E04D27EE92}"/>
          </ac:picMkLst>
        </pc:picChg>
      </pc:sldChg>
      <pc:sldChg chg="modSp del">
        <pc:chgData name="Johannes Hangl" userId="09795f51b852318c" providerId="LiveId" clId="{2E03160D-AA35-4E48-AE70-2FB6298EB04A}" dt="2024-05-21T14:02:02.498" v="1493" actId="47"/>
        <pc:sldMkLst>
          <pc:docMk/>
          <pc:sldMk cId="1470096294" sldId="2147376406"/>
        </pc:sldMkLst>
        <pc:spChg chg="mod">
          <ac:chgData name="Johannes Hangl" userId="09795f51b852318c" providerId="LiveId" clId="{2E03160D-AA35-4E48-AE70-2FB6298EB04A}" dt="2024-05-21T13:24:41.613" v="1015"/>
          <ac:spMkLst>
            <pc:docMk/>
            <pc:sldMk cId="1470096294" sldId="2147376406"/>
            <ac:spMk id="44" creationId="{00000000-0000-0000-0000-000000000000}"/>
          </ac:spMkLst>
        </pc:spChg>
      </pc:sldChg>
      <pc:sldChg chg="modSp del">
        <pc:chgData name="Johannes Hangl" userId="09795f51b852318c" providerId="LiveId" clId="{2E03160D-AA35-4E48-AE70-2FB6298EB04A}" dt="2024-05-21T14:02:02.498" v="1493" actId="47"/>
        <pc:sldMkLst>
          <pc:docMk/>
          <pc:sldMk cId="3087515509" sldId="2147376408"/>
        </pc:sldMkLst>
        <pc:spChg chg="mod">
          <ac:chgData name="Johannes Hangl" userId="09795f51b852318c" providerId="LiveId" clId="{2E03160D-AA35-4E48-AE70-2FB6298EB04A}" dt="2024-05-11T05:17:37.205" v="0"/>
          <ac:spMkLst>
            <pc:docMk/>
            <pc:sldMk cId="3087515509" sldId="2147376408"/>
            <ac:spMk id="2" creationId="{4FE79AFA-98DD-49F6-9F06-DF390D27CC73}"/>
          </ac:spMkLst>
        </pc:spChg>
        <pc:picChg chg="mod">
          <ac:chgData name="Johannes Hangl" userId="09795f51b852318c" providerId="LiveId" clId="{2E03160D-AA35-4E48-AE70-2FB6298EB04A}" dt="2024-05-11T05:17:37.205" v="0"/>
          <ac:picMkLst>
            <pc:docMk/>
            <pc:sldMk cId="3087515509" sldId="2147376408"/>
            <ac:picMk id="7" creationId="{9B1773D5-DBE2-7798-CD35-ED8320C63302}"/>
          </ac:picMkLst>
        </pc:picChg>
      </pc:sldChg>
      <pc:sldChg chg="modSp del">
        <pc:chgData name="Johannes Hangl" userId="09795f51b852318c" providerId="LiveId" clId="{2E03160D-AA35-4E48-AE70-2FB6298EB04A}" dt="2024-05-21T14:02:02.498" v="1493" actId="47"/>
        <pc:sldMkLst>
          <pc:docMk/>
          <pc:sldMk cId="3627537076" sldId="2147376411"/>
        </pc:sldMkLst>
        <pc:spChg chg="mod">
          <ac:chgData name="Johannes Hangl" userId="09795f51b852318c" providerId="LiveId" clId="{2E03160D-AA35-4E48-AE70-2FB6298EB04A}" dt="2024-05-11T05:17:37.205" v="0"/>
          <ac:spMkLst>
            <pc:docMk/>
            <pc:sldMk cId="3627537076" sldId="2147376411"/>
            <ac:spMk id="6" creationId="{1A983088-E94E-E1AA-7888-1618CC0151AD}"/>
          </ac:spMkLst>
        </pc:spChg>
        <pc:picChg chg="mod">
          <ac:chgData name="Johannes Hangl" userId="09795f51b852318c" providerId="LiveId" clId="{2E03160D-AA35-4E48-AE70-2FB6298EB04A}" dt="2024-05-11T05:17:37.205" v="0"/>
          <ac:picMkLst>
            <pc:docMk/>
            <pc:sldMk cId="3627537076" sldId="2147376411"/>
            <ac:picMk id="9" creationId="{F76CB70A-60AA-1AAA-C929-F216586438CF}"/>
          </ac:picMkLst>
        </pc:picChg>
      </pc:sldChg>
      <pc:sldChg chg="del">
        <pc:chgData name="Johannes Hangl" userId="09795f51b852318c" providerId="LiveId" clId="{2E03160D-AA35-4E48-AE70-2FB6298EB04A}" dt="2024-05-21T14:02:02.498" v="1493" actId="47"/>
        <pc:sldMkLst>
          <pc:docMk/>
          <pc:sldMk cId="3515242911" sldId="2147376412"/>
        </pc:sldMkLst>
      </pc:sldChg>
      <pc:sldChg chg="modSp del">
        <pc:chgData name="Johannes Hangl" userId="09795f51b852318c" providerId="LiveId" clId="{2E03160D-AA35-4E48-AE70-2FB6298EB04A}" dt="2024-05-21T14:02:02.498" v="1493" actId="47"/>
        <pc:sldMkLst>
          <pc:docMk/>
          <pc:sldMk cId="3517770419" sldId="2147376413"/>
        </pc:sldMkLst>
        <pc:spChg chg="mod">
          <ac:chgData name="Johannes Hangl" userId="09795f51b852318c" providerId="LiveId" clId="{2E03160D-AA35-4E48-AE70-2FB6298EB04A}" dt="2024-05-11T05:17:37.205" v="0"/>
          <ac:spMkLst>
            <pc:docMk/>
            <pc:sldMk cId="3517770419" sldId="2147376413"/>
            <ac:spMk id="3" creationId="{B1743044-776D-4336-B9D6-6B3E0156BC35}"/>
          </ac:spMkLst>
        </pc:spChg>
        <pc:picChg chg="mod">
          <ac:chgData name="Johannes Hangl" userId="09795f51b852318c" providerId="LiveId" clId="{2E03160D-AA35-4E48-AE70-2FB6298EB04A}" dt="2024-05-11T05:17:37.205" v="0"/>
          <ac:picMkLst>
            <pc:docMk/>
            <pc:sldMk cId="3517770419" sldId="2147376413"/>
            <ac:picMk id="5122" creationId="{40FEF126-5341-85DA-BF60-2B365D675ACA}"/>
          </ac:picMkLst>
        </pc:picChg>
      </pc:sldChg>
      <pc:sldChg chg="modSp del">
        <pc:chgData name="Johannes Hangl" userId="09795f51b852318c" providerId="LiveId" clId="{2E03160D-AA35-4E48-AE70-2FB6298EB04A}" dt="2024-05-21T14:02:02.498" v="1493" actId="47"/>
        <pc:sldMkLst>
          <pc:docMk/>
          <pc:sldMk cId="1180353991" sldId="2147376414"/>
        </pc:sldMkLst>
        <pc:spChg chg="mod">
          <ac:chgData name="Johannes Hangl" userId="09795f51b852318c" providerId="LiveId" clId="{2E03160D-AA35-4E48-AE70-2FB6298EB04A}" dt="2024-05-11T05:17:37.205" v="0"/>
          <ac:spMkLst>
            <pc:docMk/>
            <pc:sldMk cId="1180353991" sldId="2147376414"/>
            <ac:spMk id="3" creationId="{F2C2E58C-9C65-4717-BD46-53BE09270A03}"/>
          </ac:spMkLst>
        </pc:spChg>
        <pc:picChg chg="mod">
          <ac:chgData name="Johannes Hangl" userId="09795f51b852318c" providerId="LiveId" clId="{2E03160D-AA35-4E48-AE70-2FB6298EB04A}" dt="2024-05-11T05:17:37.205" v="0"/>
          <ac:picMkLst>
            <pc:docMk/>
            <pc:sldMk cId="1180353991" sldId="2147376414"/>
            <ac:picMk id="6" creationId="{249F70DF-61C0-CFB0-4FFF-E016727B2778}"/>
          </ac:picMkLst>
        </pc:picChg>
      </pc:sldChg>
      <pc:sldChg chg="modSp del">
        <pc:chgData name="Johannes Hangl" userId="09795f51b852318c" providerId="LiveId" clId="{2E03160D-AA35-4E48-AE70-2FB6298EB04A}" dt="2024-05-21T14:02:02.498" v="1493" actId="47"/>
        <pc:sldMkLst>
          <pc:docMk/>
          <pc:sldMk cId="398382857" sldId="2147376415"/>
        </pc:sldMkLst>
        <pc:spChg chg="mod">
          <ac:chgData name="Johannes Hangl" userId="09795f51b852318c" providerId="LiveId" clId="{2E03160D-AA35-4E48-AE70-2FB6298EB04A}" dt="2024-05-11T05:17:37.205" v="0"/>
          <ac:spMkLst>
            <pc:docMk/>
            <pc:sldMk cId="398382857" sldId="2147376415"/>
            <ac:spMk id="3" creationId="{9E5EFC13-829C-4D83-BDD9-B2B4F6E3B689}"/>
          </ac:spMkLst>
        </pc:spChg>
        <pc:picChg chg="mod">
          <ac:chgData name="Johannes Hangl" userId="09795f51b852318c" providerId="LiveId" clId="{2E03160D-AA35-4E48-AE70-2FB6298EB04A}" dt="2024-05-11T05:17:37.205" v="0"/>
          <ac:picMkLst>
            <pc:docMk/>
            <pc:sldMk cId="398382857" sldId="2147376415"/>
            <ac:picMk id="6" creationId="{C5BC475B-FF47-DC56-C581-D1F1BDFE0521}"/>
          </ac:picMkLst>
        </pc:picChg>
      </pc:sldChg>
      <pc:sldChg chg="modSp del">
        <pc:chgData name="Johannes Hangl" userId="09795f51b852318c" providerId="LiveId" clId="{2E03160D-AA35-4E48-AE70-2FB6298EB04A}" dt="2024-05-21T14:02:02.498" v="1493" actId="47"/>
        <pc:sldMkLst>
          <pc:docMk/>
          <pc:sldMk cId="3374802401" sldId="2147376418"/>
        </pc:sldMkLst>
        <pc:spChg chg="mod">
          <ac:chgData name="Johannes Hangl" userId="09795f51b852318c" providerId="LiveId" clId="{2E03160D-AA35-4E48-AE70-2FB6298EB04A}" dt="2024-05-11T05:17:37.205" v="0"/>
          <ac:spMkLst>
            <pc:docMk/>
            <pc:sldMk cId="3374802401" sldId="2147376418"/>
            <ac:spMk id="3" creationId="{0D9487CD-7B38-4A63-A96A-986D17F8AF64}"/>
          </ac:spMkLst>
        </pc:spChg>
        <pc:spChg chg="mod">
          <ac:chgData name="Johannes Hangl" userId="09795f51b852318c" providerId="LiveId" clId="{2E03160D-AA35-4E48-AE70-2FB6298EB04A}" dt="2024-05-11T05:17:37.205" v="0"/>
          <ac:spMkLst>
            <pc:docMk/>
            <pc:sldMk cId="3374802401" sldId="2147376418"/>
            <ac:spMk id="6" creationId="{143310A7-12D3-2AE5-36DE-0C61AA253216}"/>
          </ac:spMkLst>
        </pc:spChg>
        <pc:picChg chg="mod">
          <ac:chgData name="Johannes Hangl" userId="09795f51b852318c" providerId="LiveId" clId="{2E03160D-AA35-4E48-AE70-2FB6298EB04A}" dt="2024-05-11T05:17:37.205" v="0"/>
          <ac:picMkLst>
            <pc:docMk/>
            <pc:sldMk cId="3374802401" sldId="2147376418"/>
            <ac:picMk id="9" creationId="{FE3016A5-F5E2-48B8-7535-74BC96583211}"/>
          </ac:picMkLst>
        </pc:picChg>
      </pc:sldChg>
      <pc:sldChg chg="modSp del">
        <pc:chgData name="Johannes Hangl" userId="09795f51b852318c" providerId="LiveId" clId="{2E03160D-AA35-4E48-AE70-2FB6298EB04A}" dt="2024-05-21T14:02:02.498" v="1493" actId="47"/>
        <pc:sldMkLst>
          <pc:docMk/>
          <pc:sldMk cId="3789332206" sldId="2147376419"/>
        </pc:sldMkLst>
        <pc:spChg chg="mod">
          <ac:chgData name="Johannes Hangl" userId="09795f51b852318c" providerId="LiveId" clId="{2E03160D-AA35-4E48-AE70-2FB6298EB04A}" dt="2024-05-11T05:17:37.205" v="0"/>
          <ac:spMkLst>
            <pc:docMk/>
            <pc:sldMk cId="3789332206" sldId="2147376419"/>
            <ac:spMk id="8" creationId="{63013398-B0A1-9582-D68F-B7CB48F5BB60}"/>
          </ac:spMkLst>
        </pc:spChg>
        <pc:picChg chg="mod">
          <ac:chgData name="Johannes Hangl" userId="09795f51b852318c" providerId="LiveId" clId="{2E03160D-AA35-4E48-AE70-2FB6298EB04A}" dt="2024-05-11T05:17:37.205" v="0"/>
          <ac:picMkLst>
            <pc:docMk/>
            <pc:sldMk cId="3789332206" sldId="2147376419"/>
            <ac:picMk id="11" creationId="{1A84095F-4945-5844-D762-FBF1B3D79E6D}"/>
          </ac:picMkLst>
        </pc:picChg>
      </pc:sldChg>
      <pc:sldChg chg="del">
        <pc:chgData name="Johannes Hangl" userId="09795f51b852318c" providerId="LiveId" clId="{2E03160D-AA35-4E48-AE70-2FB6298EB04A}" dt="2024-05-21T14:02:02.498" v="1493" actId="47"/>
        <pc:sldMkLst>
          <pc:docMk/>
          <pc:sldMk cId="672029763" sldId="2147376420"/>
        </pc:sldMkLst>
      </pc:sldChg>
      <pc:sldChg chg="del">
        <pc:chgData name="Johannes Hangl" userId="09795f51b852318c" providerId="LiveId" clId="{2E03160D-AA35-4E48-AE70-2FB6298EB04A}" dt="2024-05-21T14:02:02.498" v="1493" actId="47"/>
        <pc:sldMkLst>
          <pc:docMk/>
          <pc:sldMk cId="275267547" sldId="2147376421"/>
        </pc:sldMkLst>
      </pc:sldChg>
      <pc:sldChg chg="del">
        <pc:chgData name="Johannes Hangl" userId="09795f51b852318c" providerId="LiveId" clId="{2E03160D-AA35-4E48-AE70-2FB6298EB04A}" dt="2024-05-11T05:23:24.390" v="89" actId="47"/>
        <pc:sldMkLst>
          <pc:docMk/>
          <pc:sldMk cId="3366460206" sldId="2147376431"/>
        </pc:sldMkLst>
      </pc:sldChg>
      <pc:sldChg chg="modSp">
        <pc:chgData name="Johannes Hangl" userId="09795f51b852318c" providerId="LiveId" clId="{2E03160D-AA35-4E48-AE70-2FB6298EB04A}" dt="2024-05-11T05:17:37.205" v="0"/>
        <pc:sldMkLst>
          <pc:docMk/>
          <pc:sldMk cId="1324297596" sldId="2147376432"/>
        </pc:sldMkLst>
        <pc:spChg chg="mod">
          <ac:chgData name="Johannes Hangl" userId="09795f51b852318c" providerId="LiveId" clId="{2E03160D-AA35-4E48-AE70-2FB6298EB04A}" dt="2024-05-11T05:17:37.205" v="0"/>
          <ac:spMkLst>
            <pc:docMk/>
            <pc:sldMk cId="1324297596" sldId="2147376432"/>
            <ac:spMk id="3" creationId="{7CA8C924-5F23-466C-B1F5-EB577FD6ACD9}"/>
          </ac:spMkLst>
        </pc:spChg>
      </pc:sldChg>
      <pc:sldChg chg="del">
        <pc:chgData name="Johannes Hangl" userId="09795f51b852318c" providerId="LiveId" clId="{2E03160D-AA35-4E48-AE70-2FB6298EB04A}" dt="2024-05-21T14:00:22.460" v="1484" actId="47"/>
        <pc:sldMkLst>
          <pc:docMk/>
          <pc:sldMk cId="3133689196" sldId="2147376435"/>
        </pc:sldMkLst>
      </pc:sldChg>
      <pc:sldChg chg="del">
        <pc:chgData name="Johannes Hangl" userId="09795f51b852318c" providerId="LiveId" clId="{2E03160D-AA35-4E48-AE70-2FB6298EB04A}" dt="2024-05-21T14:00:24.802" v="1486" actId="47"/>
        <pc:sldMkLst>
          <pc:docMk/>
          <pc:sldMk cId="372609603" sldId="2147376443"/>
        </pc:sldMkLst>
      </pc:sldChg>
      <pc:sldChg chg="modSp del">
        <pc:chgData name="Johannes Hangl" userId="09795f51b852318c" providerId="LiveId" clId="{2E03160D-AA35-4E48-AE70-2FB6298EB04A}" dt="2024-05-21T14:00:24.802" v="1486" actId="47"/>
        <pc:sldMkLst>
          <pc:docMk/>
          <pc:sldMk cId="67464475" sldId="2147376444"/>
        </pc:sldMkLst>
        <pc:spChg chg="mod">
          <ac:chgData name="Johannes Hangl" userId="09795f51b852318c" providerId="LiveId" clId="{2E03160D-AA35-4E48-AE70-2FB6298EB04A}" dt="2024-05-11T05:17:37.205" v="0"/>
          <ac:spMkLst>
            <pc:docMk/>
            <pc:sldMk cId="67464475" sldId="2147376444"/>
            <ac:spMk id="11" creationId="{3C059F64-93C7-4175-B51C-F948339A23E1}"/>
          </ac:spMkLst>
        </pc:spChg>
      </pc:sldChg>
      <pc:sldChg chg="modSp del">
        <pc:chgData name="Johannes Hangl" userId="09795f51b852318c" providerId="LiveId" clId="{2E03160D-AA35-4E48-AE70-2FB6298EB04A}" dt="2024-05-21T14:00:17.282" v="1482" actId="47"/>
        <pc:sldMkLst>
          <pc:docMk/>
          <pc:sldMk cId="2443179018" sldId="2147376445"/>
        </pc:sldMkLst>
        <pc:spChg chg="mod">
          <ac:chgData name="Johannes Hangl" userId="09795f51b852318c" providerId="LiveId" clId="{2E03160D-AA35-4E48-AE70-2FB6298EB04A}" dt="2024-05-11T05:17:37.205" v="0"/>
          <ac:spMkLst>
            <pc:docMk/>
            <pc:sldMk cId="2443179018" sldId="2147376445"/>
            <ac:spMk id="3" creationId="{6E265F3A-9C53-4764-9FA7-1CC438AFF757}"/>
          </ac:spMkLst>
        </pc:spChg>
        <pc:spChg chg="mod">
          <ac:chgData name="Johannes Hangl" userId="09795f51b852318c" providerId="LiveId" clId="{2E03160D-AA35-4E48-AE70-2FB6298EB04A}" dt="2024-05-11T05:17:37.205" v="0"/>
          <ac:spMkLst>
            <pc:docMk/>
            <pc:sldMk cId="2443179018" sldId="2147376445"/>
            <ac:spMk id="6" creationId="{67BE4E44-6AAD-990E-DE54-0218EB93C252}"/>
          </ac:spMkLst>
        </pc:spChg>
      </pc:sldChg>
      <pc:sldChg chg="modSp del">
        <pc:chgData name="Johannes Hangl" userId="09795f51b852318c" providerId="LiveId" clId="{2E03160D-AA35-4E48-AE70-2FB6298EB04A}" dt="2024-05-21T14:00:32.215" v="1490" actId="47"/>
        <pc:sldMkLst>
          <pc:docMk/>
          <pc:sldMk cId="1616747755" sldId="2147376446"/>
        </pc:sldMkLst>
        <pc:spChg chg="mod">
          <ac:chgData name="Johannes Hangl" userId="09795f51b852318c" providerId="LiveId" clId="{2E03160D-AA35-4E48-AE70-2FB6298EB04A}" dt="2024-05-11T05:17:37.205" v="0"/>
          <ac:spMkLst>
            <pc:docMk/>
            <pc:sldMk cId="1616747755" sldId="2147376446"/>
            <ac:spMk id="3" creationId="{6E265F3A-9C53-4764-9FA7-1CC438AFF757}"/>
          </ac:spMkLst>
        </pc:spChg>
        <pc:spChg chg="mod">
          <ac:chgData name="Johannes Hangl" userId="09795f51b852318c" providerId="LiveId" clId="{2E03160D-AA35-4E48-AE70-2FB6298EB04A}" dt="2024-05-11T05:17:37.205" v="0"/>
          <ac:spMkLst>
            <pc:docMk/>
            <pc:sldMk cId="1616747755" sldId="2147376446"/>
            <ac:spMk id="4" creationId="{9671BAB4-7FC2-4203-ADAD-57F102A8183D}"/>
          </ac:spMkLst>
        </pc:spChg>
      </pc:sldChg>
      <pc:sldChg chg="modSp del">
        <pc:chgData name="Johannes Hangl" userId="09795f51b852318c" providerId="LiveId" clId="{2E03160D-AA35-4E48-AE70-2FB6298EB04A}" dt="2024-05-21T14:00:24.802" v="1486" actId="47"/>
        <pc:sldMkLst>
          <pc:docMk/>
          <pc:sldMk cId="1391173960" sldId="2147376447"/>
        </pc:sldMkLst>
        <pc:spChg chg="mod">
          <ac:chgData name="Johannes Hangl" userId="09795f51b852318c" providerId="LiveId" clId="{2E03160D-AA35-4E48-AE70-2FB6298EB04A}" dt="2024-05-21T08:00:40.815" v="952"/>
          <ac:spMkLst>
            <pc:docMk/>
            <pc:sldMk cId="1391173960" sldId="2147376447"/>
            <ac:spMk id="2" creationId="{3D14825B-425E-7F35-2E8C-ED3418D584F2}"/>
          </ac:spMkLst>
        </pc:spChg>
      </pc:sldChg>
      <pc:sldChg chg="modSp del">
        <pc:chgData name="Johannes Hangl" userId="09795f51b852318c" providerId="LiveId" clId="{2E03160D-AA35-4E48-AE70-2FB6298EB04A}" dt="2024-05-21T14:00:24.802" v="1486" actId="47"/>
        <pc:sldMkLst>
          <pc:docMk/>
          <pc:sldMk cId="2280323947" sldId="2147376448"/>
        </pc:sldMkLst>
        <pc:spChg chg="mod">
          <ac:chgData name="Johannes Hangl" userId="09795f51b852318c" providerId="LiveId" clId="{2E03160D-AA35-4E48-AE70-2FB6298EB04A}" dt="2024-05-21T08:00:40.815" v="952"/>
          <ac:spMkLst>
            <pc:docMk/>
            <pc:sldMk cId="2280323947" sldId="2147376448"/>
            <ac:spMk id="2" creationId="{D85A0608-3BCD-FE5A-679E-30C1E07B7E8F}"/>
          </ac:spMkLst>
        </pc:spChg>
      </pc:sldChg>
      <pc:sldChg chg="modSp del">
        <pc:chgData name="Johannes Hangl" userId="09795f51b852318c" providerId="LiveId" clId="{2E03160D-AA35-4E48-AE70-2FB6298EB04A}" dt="2024-05-21T14:00:24.802" v="1486" actId="47"/>
        <pc:sldMkLst>
          <pc:docMk/>
          <pc:sldMk cId="1970360527" sldId="2147376449"/>
        </pc:sldMkLst>
        <pc:spChg chg="mod">
          <ac:chgData name="Johannes Hangl" userId="09795f51b852318c" providerId="LiveId" clId="{2E03160D-AA35-4E48-AE70-2FB6298EB04A}" dt="2024-05-21T08:00:40.815" v="952"/>
          <ac:spMkLst>
            <pc:docMk/>
            <pc:sldMk cId="1970360527" sldId="2147376449"/>
            <ac:spMk id="2" creationId="{4C6DBE2D-6976-9EF4-0287-05398D207C64}"/>
          </ac:spMkLst>
        </pc:spChg>
      </pc:sldChg>
      <pc:sldChg chg="modSp del">
        <pc:chgData name="Johannes Hangl" userId="09795f51b852318c" providerId="LiveId" clId="{2E03160D-AA35-4E48-AE70-2FB6298EB04A}" dt="2024-05-21T14:00:24.802" v="1486" actId="47"/>
        <pc:sldMkLst>
          <pc:docMk/>
          <pc:sldMk cId="2902871956" sldId="2147376450"/>
        </pc:sldMkLst>
        <pc:spChg chg="mod">
          <ac:chgData name="Johannes Hangl" userId="09795f51b852318c" providerId="LiveId" clId="{2E03160D-AA35-4E48-AE70-2FB6298EB04A}" dt="2024-05-21T08:00:40.815" v="952"/>
          <ac:spMkLst>
            <pc:docMk/>
            <pc:sldMk cId="2902871956" sldId="2147376450"/>
            <ac:spMk id="2" creationId="{22E31F84-200F-2368-8BE2-85D922E333CF}"/>
          </ac:spMkLst>
        </pc:spChg>
      </pc:sldChg>
      <pc:sldChg chg="modSp del">
        <pc:chgData name="Johannes Hangl" userId="09795f51b852318c" providerId="LiveId" clId="{2E03160D-AA35-4E48-AE70-2FB6298EB04A}" dt="2024-05-21T14:00:24.802" v="1486" actId="47"/>
        <pc:sldMkLst>
          <pc:docMk/>
          <pc:sldMk cId="2480392455" sldId="2147376451"/>
        </pc:sldMkLst>
        <pc:spChg chg="mod">
          <ac:chgData name="Johannes Hangl" userId="09795f51b852318c" providerId="LiveId" clId="{2E03160D-AA35-4E48-AE70-2FB6298EB04A}" dt="2024-05-21T08:00:40.815" v="952"/>
          <ac:spMkLst>
            <pc:docMk/>
            <pc:sldMk cId="2480392455" sldId="2147376451"/>
            <ac:spMk id="2" creationId="{D3E4C255-0904-0EDF-B338-0D5627DCB411}"/>
          </ac:spMkLst>
        </pc:spChg>
      </pc:sldChg>
      <pc:sldChg chg="del">
        <pc:chgData name="Johannes Hangl" userId="09795f51b852318c" providerId="LiveId" clId="{2E03160D-AA35-4E48-AE70-2FB6298EB04A}" dt="2024-05-21T14:00:26.528" v="1487" actId="47"/>
        <pc:sldMkLst>
          <pc:docMk/>
          <pc:sldMk cId="2894592058" sldId="2147376452"/>
        </pc:sldMkLst>
      </pc:sldChg>
      <pc:sldChg chg="modSp del">
        <pc:chgData name="Johannes Hangl" userId="09795f51b852318c" providerId="LiveId" clId="{2E03160D-AA35-4E48-AE70-2FB6298EB04A}" dt="2024-05-21T13:58:56.212" v="1450" actId="47"/>
        <pc:sldMkLst>
          <pc:docMk/>
          <pc:sldMk cId="3521821240" sldId="2147376453"/>
        </pc:sldMkLst>
        <pc:spChg chg="mod">
          <ac:chgData name="Johannes Hangl" userId="09795f51b852318c" providerId="LiveId" clId="{2E03160D-AA35-4E48-AE70-2FB6298EB04A}" dt="2024-05-11T05:17:37.205" v="0"/>
          <ac:spMkLst>
            <pc:docMk/>
            <pc:sldMk cId="3521821240" sldId="2147376453"/>
            <ac:spMk id="4" creationId="{9A73103F-0ED9-469F-B21E-F21385510C80}"/>
          </ac:spMkLst>
        </pc:spChg>
      </pc:sldChg>
      <pc:sldChg chg="modSp del">
        <pc:chgData name="Johannes Hangl" userId="09795f51b852318c" providerId="LiveId" clId="{2E03160D-AA35-4E48-AE70-2FB6298EB04A}" dt="2024-05-21T14:00:26.528" v="1487" actId="47"/>
        <pc:sldMkLst>
          <pc:docMk/>
          <pc:sldMk cId="3539092889" sldId="2147376454"/>
        </pc:sldMkLst>
        <pc:spChg chg="mod">
          <ac:chgData name="Johannes Hangl" userId="09795f51b852318c" providerId="LiveId" clId="{2E03160D-AA35-4E48-AE70-2FB6298EB04A}" dt="2024-05-21T08:00:40.815" v="952"/>
          <ac:spMkLst>
            <pc:docMk/>
            <pc:sldMk cId="3539092889" sldId="2147376454"/>
            <ac:spMk id="2" creationId="{5FD28984-D01B-6E64-027D-805A75E2D1F2}"/>
          </ac:spMkLst>
        </pc:spChg>
      </pc:sldChg>
      <pc:sldChg chg="modSp del">
        <pc:chgData name="Johannes Hangl" userId="09795f51b852318c" providerId="LiveId" clId="{2E03160D-AA35-4E48-AE70-2FB6298EB04A}" dt="2024-05-21T14:00:26.528" v="1487" actId="47"/>
        <pc:sldMkLst>
          <pc:docMk/>
          <pc:sldMk cId="2739777811" sldId="2147376455"/>
        </pc:sldMkLst>
        <pc:spChg chg="mod">
          <ac:chgData name="Johannes Hangl" userId="09795f51b852318c" providerId="LiveId" clId="{2E03160D-AA35-4E48-AE70-2FB6298EB04A}" dt="2024-05-21T08:00:40.815" v="952"/>
          <ac:spMkLst>
            <pc:docMk/>
            <pc:sldMk cId="2739777811" sldId="2147376455"/>
            <ac:spMk id="2" creationId="{EA9C17E4-5B2C-6840-D9FD-8B24EAF160A3}"/>
          </ac:spMkLst>
        </pc:spChg>
      </pc:sldChg>
      <pc:sldChg chg="modSp del">
        <pc:chgData name="Johannes Hangl" userId="09795f51b852318c" providerId="LiveId" clId="{2E03160D-AA35-4E48-AE70-2FB6298EB04A}" dt="2024-05-21T14:00:26.528" v="1487" actId="47"/>
        <pc:sldMkLst>
          <pc:docMk/>
          <pc:sldMk cId="3494702445" sldId="2147376456"/>
        </pc:sldMkLst>
        <pc:spChg chg="mod">
          <ac:chgData name="Johannes Hangl" userId="09795f51b852318c" providerId="LiveId" clId="{2E03160D-AA35-4E48-AE70-2FB6298EB04A}" dt="2024-05-21T08:00:40.815" v="952"/>
          <ac:spMkLst>
            <pc:docMk/>
            <pc:sldMk cId="3494702445" sldId="2147376456"/>
            <ac:spMk id="2" creationId="{6ED6591E-62D1-EAB3-AE44-214E504D2530}"/>
          </ac:spMkLst>
        </pc:spChg>
        <pc:spChg chg="mod">
          <ac:chgData name="Johannes Hangl" userId="09795f51b852318c" providerId="LiveId" clId="{2E03160D-AA35-4E48-AE70-2FB6298EB04A}" dt="2024-05-11T05:17:37.205" v="0"/>
          <ac:spMkLst>
            <pc:docMk/>
            <pc:sldMk cId="3494702445" sldId="2147376456"/>
            <ac:spMk id="3" creationId="{210FA008-906C-C54A-E8E0-0716C3D195B9}"/>
          </ac:spMkLst>
        </pc:spChg>
        <pc:spChg chg="mod">
          <ac:chgData name="Johannes Hangl" userId="09795f51b852318c" providerId="LiveId" clId="{2E03160D-AA35-4E48-AE70-2FB6298EB04A}" dt="2024-05-11T05:17:37.205" v="0"/>
          <ac:spMkLst>
            <pc:docMk/>
            <pc:sldMk cId="3494702445" sldId="2147376456"/>
            <ac:spMk id="5" creationId="{DD5CF53C-5600-4AED-991F-C3A8E2471E46}"/>
          </ac:spMkLst>
        </pc:spChg>
      </pc:sldChg>
      <pc:sldChg chg="modSp del">
        <pc:chgData name="Johannes Hangl" userId="09795f51b852318c" providerId="LiveId" clId="{2E03160D-AA35-4E48-AE70-2FB6298EB04A}" dt="2024-05-21T14:00:26.528" v="1487" actId="47"/>
        <pc:sldMkLst>
          <pc:docMk/>
          <pc:sldMk cId="2537943508" sldId="2147376457"/>
        </pc:sldMkLst>
        <pc:spChg chg="mod">
          <ac:chgData name="Johannes Hangl" userId="09795f51b852318c" providerId="LiveId" clId="{2E03160D-AA35-4E48-AE70-2FB6298EB04A}" dt="2024-05-21T08:00:40.815" v="952"/>
          <ac:spMkLst>
            <pc:docMk/>
            <pc:sldMk cId="2537943508" sldId="2147376457"/>
            <ac:spMk id="2" creationId="{6ED6591E-62D1-EAB3-AE44-214E504D2530}"/>
          </ac:spMkLst>
        </pc:spChg>
        <pc:spChg chg="mod">
          <ac:chgData name="Johannes Hangl" userId="09795f51b852318c" providerId="LiveId" clId="{2E03160D-AA35-4E48-AE70-2FB6298EB04A}" dt="2024-05-11T05:17:37.205" v="0"/>
          <ac:spMkLst>
            <pc:docMk/>
            <pc:sldMk cId="2537943508" sldId="2147376457"/>
            <ac:spMk id="3" creationId="{210FA008-906C-C54A-E8E0-0716C3D195B9}"/>
          </ac:spMkLst>
        </pc:spChg>
        <pc:spChg chg="mod">
          <ac:chgData name="Johannes Hangl" userId="09795f51b852318c" providerId="LiveId" clId="{2E03160D-AA35-4E48-AE70-2FB6298EB04A}" dt="2024-05-11T05:17:37.205" v="0"/>
          <ac:spMkLst>
            <pc:docMk/>
            <pc:sldMk cId="2537943508" sldId="2147376457"/>
            <ac:spMk id="5" creationId="{A6A4E00A-ECEF-A7A4-5A24-A830CAA84DE1}"/>
          </ac:spMkLst>
        </pc:spChg>
      </pc:sldChg>
      <pc:sldChg chg="del">
        <pc:chgData name="Johannes Hangl" userId="09795f51b852318c" providerId="LiveId" clId="{2E03160D-AA35-4E48-AE70-2FB6298EB04A}" dt="2024-05-21T14:00:26.528" v="1487" actId="47"/>
        <pc:sldMkLst>
          <pc:docMk/>
          <pc:sldMk cId="156126743" sldId="2147376458"/>
        </pc:sldMkLst>
      </pc:sldChg>
      <pc:sldChg chg="del">
        <pc:chgData name="Johannes Hangl" userId="09795f51b852318c" providerId="LiveId" clId="{2E03160D-AA35-4E48-AE70-2FB6298EB04A}" dt="2024-05-21T14:00:26.528" v="1487" actId="47"/>
        <pc:sldMkLst>
          <pc:docMk/>
          <pc:sldMk cId="2824438708" sldId="2147376459"/>
        </pc:sldMkLst>
      </pc:sldChg>
      <pc:sldChg chg="modSp del">
        <pc:chgData name="Johannes Hangl" userId="09795f51b852318c" providerId="LiveId" clId="{2E03160D-AA35-4E48-AE70-2FB6298EB04A}" dt="2024-05-21T14:00:26.528" v="1487" actId="47"/>
        <pc:sldMkLst>
          <pc:docMk/>
          <pc:sldMk cId="3417736826" sldId="2147376460"/>
        </pc:sldMkLst>
        <pc:spChg chg="mod">
          <ac:chgData name="Johannes Hangl" userId="09795f51b852318c" providerId="LiveId" clId="{2E03160D-AA35-4E48-AE70-2FB6298EB04A}" dt="2024-05-21T08:00:40.815" v="952"/>
          <ac:spMkLst>
            <pc:docMk/>
            <pc:sldMk cId="3417736826" sldId="2147376460"/>
            <ac:spMk id="2" creationId="{6ED6591E-62D1-EAB3-AE44-214E504D2530}"/>
          </ac:spMkLst>
        </pc:spChg>
        <pc:spChg chg="mod">
          <ac:chgData name="Johannes Hangl" userId="09795f51b852318c" providerId="LiveId" clId="{2E03160D-AA35-4E48-AE70-2FB6298EB04A}" dt="2024-05-11T05:17:37.205" v="0"/>
          <ac:spMkLst>
            <pc:docMk/>
            <pc:sldMk cId="3417736826" sldId="2147376460"/>
            <ac:spMk id="3" creationId="{210FA008-906C-C54A-E8E0-0716C3D195B9}"/>
          </ac:spMkLst>
        </pc:spChg>
        <pc:spChg chg="mod">
          <ac:chgData name="Johannes Hangl" userId="09795f51b852318c" providerId="LiveId" clId="{2E03160D-AA35-4E48-AE70-2FB6298EB04A}" dt="2024-05-11T05:17:37.205" v="0"/>
          <ac:spMkLst>
            <pc:docMk/>
            <pc:sldMk cId="3417736826" sldId="2147376460"/>
            <ac:spMk id="5" creationId="{60A52D58-D116-A78E-7B1D-8F35F6D76B0D}"/>
          </ac:spMkLst>
        </pc:spChg>
      </pc:sldChg>
      <pc:sldChg chg="del">
        <pc:chgData name="Johannes Hangl" userId="09795f51b852318c" providerId="LiveId" clId="{2E03160D-AA35-4E48-AE70-2FB6298EB04A}" dt="2024-05-21T14:00:26.528" v="1487" actId="47"/>
        <pc:sldMkLst>
          <pc:docMk/>
          <pc:sldMk cId="3379573231" sldId="2147376461"/>
        </pc:sldMkLst>
      </pc:sldChg>
      <pc:sldChg chg="del">
        <pc:chgData name="Johannes Hangl" userId="09795f51b852318c" providerId="LiveId" clId="{2E03160D-AA35-4E48-AE70-2FB6298EB04A}" dt="2024-05-21T14:00:26.528" v="1487" actId="47"/>
        <pc:sldMkLst>
          <pc:docMk/>
          <pc:sldMk cId="1425384413" sldId="2147376462"/>
        </pc:sldMkLst>
      </pc:sldChg>
      <pc:sldChg chg="del">
        <pc:chgData name="Johannes Hangl" userId="09795f51b852318c" providerId="LiveId" clId="{2E03160D-AA35-4E48-AE70-2FB6298EB04A}" dt="2024-05-21T14:00:28.032" v="1488" actId="47"/>
        <pc:sldMkLst>
          <pc:docMk/>
          <pc:sldMk cId="3107391448" sldId="2147376463"/>
        </pc:sldMkLst>
      </pc:sldChg>
      <pc:sldChg chg="modSp del">
        <pc:chgData name="Johannes Hangl" userId="09795f51b852318c" providerId="LiveId" clId="{2E03160D-AA35-4E48-AE70-2FB6298EB04A}" dt="2024-05-21T14:00:28.032" v="1488" actId="47"/>
        <pc:sldMkLst>
          <pc:docMk/>
          <pc:sldMk cId="2008468097" sldId="2147376464"/>
        </pc:sldMkLst>
        <pc:spChg chg="mod">
          <ac:chgData name="Johannes Hangl" userId="09795f51b852318c" providerId="LiveId" clId="{2E03160D-AA35-4E48-AE70-2FB6298EB04A}" dt="2024-05-21T08:00:40.815" v="952"/>
          <ac:spMkLst>
            <pc:docMk/>
            <pc:sldMk cId="2008468097" sldId="2147376464"/>
            <ac:spMk id="2" creationId="{EEFBFD7B-D190-5BD1-A4F7-35A331DA0E96}"/>
          </ac:spMkLst>
        </pc:spChg>
      </pc:sldChg>
      <pc:sldChg chg="modSp del">
        <pc:chgData name="Johannes Hangl" userId="09795f51b852318c" providerId="LiveId" clId="{2E03160D-AA35-4E48-AE70-2FB6298EB04A}" dt="2024-05-21T14:00:28.032" v="1488" actId="47"/>
        <pc:sldMkLst>
          <pc:docMk/>
          <pc:sldMk cId="998303174" sldId="2147376465"/>
        </pc:sldMkLst>
        <pc:spChg chg="mod">
          <ac:chgData name="Johannes Hangl" userId="09795f51b852318c" providerId="LiveId" clId="{2E03160D-AA35-4E48-AE70-2FB6298EB04A}" dt="2024-05-21T08:00:40.815" v="952"/>
          <ac:spMkLst>
            <pc:docMk/>
            <pc:sldMk cId="998303174" sldId="2147376465"/>
            <ac:spMk id="2" creationId="{E19D1E3A-8317-3EB8-505F-14240FEE21FC}"/>
          </ac:spMkLst>
        </pc:spChg>
      </pc:sldChg>
      <pc:sldChg chg="modSp del">
        <pc:chgData name="Johannes Hangl" userId="09795f51b852318c" providerId="LiveId" clId="{2E03160D-AA35-4E48-AE70-2FB6298EB04A}" dt="2024-05-21T14:00:28.032" v="1488" actId="47"/>
        <pc:sldMkLst>
          <pc:docMk/>
          <pc:sldMk cId="3207878243" sldId="2147376466"/>
        </pc:sldMkLst>
        <pc:spChg chg="mod">
          <ac:chgData name="Johannes Hangl" userId="09795f51b852318c" providerId="LiveId" clId="{2E03160D-AA35-4E48-AE70-2FB6298EB04A}" dt="2024-05-21T08:00:40.815" v="952"/>
          <ac:spMkLst>
            <pc:docMk/>
            <pc:sldMk cId="3207878243" sldId="2147376466"/>
            <ac:spMk id="2" creationId="{4A15A769-F3F6-0F5D-0BB0-D8E74B9E3401}"/>
          </ac:spMkLst>
        </pc:spChg>
      </pc:sldChg>
      <pc:sldChg chg="modSp del">
        <pc:chgData name="Johannes Hangl" userId="09795f51b852318c" providerId="LiveId" clId="{2E03160D-AA35-4E48-AE70-2FB6298EB04A}" dt="2024-05-21T13:32:44.354" v="1089" actId="47"/>
        <pc:sldMkLst>
          <pc:docMk/>
          <pc:sldMk cId="162880057" sldId="2147376474"/>
        </pc:sldMkLst>
        <pc:spChg chg="mod">
          <ac:chgData name="Johannes Hangl" userId="09795f51b852318c" providerId="LiveId" clId="{2E03160D-AA35-4E48-AE70-2FB6298EB04A}" dt="2024-05-11T05:17:37.205" v="0"/>
          <ac:spMkLst>
            <pc:docMk/>
            <pc:sldMk cId="162880057" sldId="2147376474"/>
            <ac:spMk id="2" creationId="{9A076548-BB85-D01D-DE06-C80DD6687CCB}"/>
          </ac:spMkLst>
        </pc:spChg>
        <pc:spChg chg="mod">
          <ac:chgData name="Johannes Hangl" userId="09795f51b852318c" providerId="LiveId" clId="{2E03160D-AA35-4E48-AE70-2FB6298EB04A}" dt="2024-05-21T08:00:40.815" v="952"/>
          <ac:spMkLst>
            <pc:docMk/>
            <pc:sldMk cId="162880057" sldId="2147376474"/>
            <ac:spMk id="6" creationId="{AB15AF82-2594-B5E1-7028-0012262B92C8}"/>
          </ac:spMkLst>
        </pc:spChg>
        <pc:picChg chg="mod">
          <ac:chgData name="Johannes Hangl" userId="09795f51b852318c" providerId="LiveId" clId="{2E03160D-AA35-4E48-AE70-2FB6298EB04A}" dt="2024-05-11T05:17:37.205" v="0"/>
          <ac:picMkLst>
            <pc:docMk/>
            <pc:sldMk cId="162880057" sldId="2147376474"/>
            <ac:picMk id="2050" creationId="{462EC5D6-8E15-0809-A0FA-C7C8AC21793D}"/>
          </ac:picMkLst>
        </pc:picChg>
      </pc:sldChg>
      <pc:sldChg chg="modSp del">
        <pc:chgData name="Johannes Hangl" userId="09795f51b852318c" providerId="LiveId" clId="{2E03160D-AA35-4E48-AE70-2FB6298EB04A}" dt="2024-05-21T13:32:44.354" v="1089" actId="47"/>
        <pc:sldMkLst>
          <pc:docMk/>
          <pc:sldMk cId="848230651" sldId="2147376477"/>
        </pc:sldMkLst>
        <pc:spChg chg="mod">
          <ac:chgData name="Johannes Hangl" userId="09795f51b852318c" providerId="LiveId" clId="{2E03160D-AA35-4E48-AE70-2FB6298EB04A}" dt="2024-05-21T08:00:40.815" v="952"/>
          <ac:spMkLst>
            <pc:docMk/>
            <pc:sldMk cId="848230651" sldId="2147376477"/>
            <ac:spMk id="4" creationId="{B2DD397D-A864-2808-509A-CDE1BC4A78C6}"/>
          </ac:spMkLst>
        </pc:spChg>
        <pc:spChg chg="mod">
          <ac:chgData name="Johannes Hangl" userId="09795f51b852318c" providerId="LiveId" clId="{2E03160D-AA35-4E48-AE70-2FB6298EB04A}" dt="2024-05-11T05:17:37.205" v="0"/>
          <ac:spMkLst>
            <pc:docMk/>
            <pc:sldMk cId="848230651" sldId="2147376477"/>
            <ac:spMk id="5" creationId="{14AF76BF-F09C-1319-9B73-8DE99F5E481A}"/>
          </ac:spMkLst>
        </pc:spChg>
        <pc:picChg chg="mod">
          <ac:chgData name="Johannes Hangl" userId="09795f51b852318c" providerId="LiveId" clId="{2E03160D-AA35-4E48-AE70-2FB6298EB04A}" dt="2024-05-11T05:17:37.205" v="0"/>
          <ac:picMkLst>
            <pc:docMk/>
            <pc:sldMk cId="848230651" sldId="2147376477"/>
            <ac:picMk id="7" creationId="{422FE1E9-A576-66CD-32FC-290903B758EB}"/>
          </ac:picMkLst>
        </pc:picChg>
      </pc:sldChg>
      <pc:sldChg chg="del">
        <pc:chgData name="Johannes Hangl" userId="09795f51b852318c" providerId="LiveId" clId="{2E03160D-AA35-4E48-AE70-2FB6298EB04A}" dt="2024-05-11T05:23:26.074" v="90" actId="47"/>
        <pc:sldMkLst>
          <pc:docMk/>
          <pc:sldMk cId="1867254667" sldId="2147376479"/>
        </pc:sldMkLst>
      </pc:sldChg>
      <pc:sldChg chg="modSp">
        <pc:chgData name="Johannes Hangl" userId="09795f51b852318c" providerId="LiveId" clId="{2E03160D-AA35-4E48-AE70-2FB6298EB04A}" dt="2024-05-11T05:17:37.205" v="0"/>
        <pc:sldMkLst>
          <pc:docMk/>
          <pc:sldMk cId="3736322185" sldId="2147376483"/>
        </pc:sldMkLst>
        <pc:spChg chg="mod">
          <ac:chgData name="Johannes Hangl" userId="09795f51b852318c" providerId="LiveId" clId="{2E03160D-AA35-4E48-AE70-2FB6298EB04A}" dt="2024-05-11T05:17:37.205" v="0"/>
          <ac:spMkLst>
            <pc:docMk/>
            <pc:sldMk cId="3736322185" sldId="2147376483"/>
            <ac:spMk id="6" creationId="{F047DCB0-30DC-419E-5617-4E80AB138620}"/>
          </ac:spMkLst>
        </pc:spChg>
        <pc:spChg chg="mod">
          <ac:chgData name="Johannes Hangl" userId="09795f51b852318c" providerId="LiveId" clId="{2E03160D-AA35-4E48-AE70-2FB6298EB04A}" dt="2024-05-11T05:17:37.205" v="0"/>
          <ac:spMkLst>
            <pc:docMk/>
            <pc:sldMk cId="3736322185" sldId="2147376483"/>
            <ac:spMk id="7" creationId="{A1F608E3-AA05-0F5A-2BC7-A6F9256F2F73}"/>
          </ac:spMkLst>
        </pc:spChg>
      </pc:sldChg>
      <pc:sldChg chg="modSp del">
        <pc:chgData name="Johannes Hangl" userId="09795f51b852318c" providerId="LiveId" clId="{2E03160D-AA35-4E48-AE70-2FB6298EB04A}" dt="2024-05-21T13:58:08.140" v="1438" actId="47"/>
        <pc:sldMkLst>
          <pc:docMk/>
          <pc:sldMk cId="943177818" sldId="2147376486"/>
        </pc:sldMkLst>
        <pc:spChg chg="mod">
          <ac:chgData name="Johannes Hangl" userId="09795f51b852318c" providerId="LiveId" clId="{2E03160D-AA35-4E48-AE70-2FB6298EB04A}" dt="2024-05-11T05:17:37.205" v="0"/>
          <ac:spMkLst>
            <pc:docMk/>
            <pc:sldMk cId="943177818" sldId="2147376486"/>
            <ac:spMk id="5" creationId="{FD9DF6F7-6267-A5CC-E729-901D39BE269E}"/>
          </ac:spMkLst>
        </pc:spChg>
        <pc:spChg chg="mod">
          <ac:chgData name="Johannes Hangl" userId="09795f51b852318c" providerId="LiveId" clId="{2E03160D-AA35-4E48-AE70-2FB6298EB04A}" dt="2024-05-21T13:24:41.613" v="1015"/>
          <ac:spMkLst>
            <pc:docMk/>
            <pc:sldMk cId="943177818" sldId="2147376486"/>
            <ac:spMk id="16" creationId="{7E536B09-ACEF-8AC1-E36D-09E7B5986CA8}"/>
          </ac:spMkLst>
        </pc:spChg>
      </pc:sldChg>
      <pc:sldChg chg="addSp delSp modSp mod">
        <pc:chgData name="Johannes Hangl" userId="09795f51b852318c" providerId="LiveId" clId="{2E03160D-AA35-4E48-AE70-2FB6298EB04A}" dt="2024-05-21T14:11:48.178" v="1667" actId="1076"/>
        <pc:sldMkLst>
          <pc:docMk/>
          <pc:sldMk cId="705746864" sldId="2147376489"/>
        </pc:sldMkLst>
        <pc:spChg chg="mod">
          <ac:chgData name="Johannes Hangl" userId="09795f51b852318c" providerId="LiveId" clId="{2E03160D-AA35-4E48-AE70-2FB6298EB04A}" dt="2024-05-21T07:56:28.119" v="943" actId="20577"/>
          <ac:spMkLst>
            <pc:docMk/>
            <pc:sldMk cId="705746864" sldId="2147376489"/>
            <ac:spMk id="2" creationId="{EDF775AB-983D-970A-7CC2-63C1215BD964}"/>
          </ac:spMkLst>
        </pc:spChg>
        <pc:spChg chg="del mod">
          <ac:chgData name="Johannes Hangl" userId="09795f51b852318c" providerId="LiveId" clId="{2E03160D-AA35-4E48-AE70-2FB6298EB04A}" dt="2024-05-21T05:36:10.063" v="364" actId="478"/>
          <ac:spMkLst>
            <pc:docMk/>
            <pc:sldMk cId="705746864" sldId="2147376489"/>
            <ac:spMk id="4" creationId="{DE3B4C28-DA26-2B66-1EB0-9A7DA504CC1F}"/>
          </ac:spMkLst>
        </pc:spChg>
        <pc:spChg chg="mod">
          <ac:chgData name="Johannes Hangl" userId="09795f51b852318c" providerId="LiveId" clId="{2E03160D-AA35-4E48-AE70-2FB6298EB04A}" dt="2024-05-21T14:09:24.015" v="1650" actId="207"/>
          <ac:spMkLst>
            <pc:docMk/>
            <pc:sldMk cId="705746864" sldId="2147376489"/>
            <ac:spMk id="33" creationId="{4CFEB28B-E2EE-D1BF-8F79-2525F7DC7367}"/>
          </ac:spMkLst>
        </pc:spChg>
        <pc:spChg chg="mod">
          <ac:chgData name="Johannes Hangl" userId="09795f51b852318c" providerId="LiveId" clId="{2E03160D-AA35-4E48-AE70-2FB6298EB04A}" dt="2024-05-21T14:09:24.015" v="1650" actId="207"/>
          <ac:spMkLst>
            <pc:docMk/>
            <pc:sldMk cId="705746864" sldId="2147376489"/>
            <ac:spMk id="34" creationId="{9696788C-6A5A-46C5-472E-F1C3AE00993B}"/>
          </ac:spMkLst>
        </pc:spChg>
        <pc:spChg chg="mod">
          <ac:chgData name="Johannes Hangl" userId="09795f51b852318c" providerId="LiveId" clId="{2E03160D-AA35-4E48-AE70-2FB6298EB04A}" dt="2024-05-21T14:09:26.294" v="1651" actId="207"/>
          <ac:spMkLst>
            <pc:docMk/>
            <pc:sldMk cId="705746864" sldId="2147376489"/>
            <ac:spMk id="14336" creationId="{AF538FAE-8713-EE2B-6AAD-AC6794080B36}"/>
          </ac:spMkLst>
        </pc:spChg>
        <pc:spChg chg="mod">
          <ac:chgData name="Johannes Hangl" userId="09795f51b852318c" providerId="LiveId" clId="{2E03160D-AA35-4E48-AE70-2FB6298EB04A}" dt="2024-05-21T14:09:28.665" v="1652" actId="207"/>
          <ac:spMkLst>
            <pc:docMk/>
            <pc:sldMk cId="705746864" sldId="2147376489"/>
            <ac:spMk id="14339" creationId="{4DCFBB81-E201-8779-A31C-92D6C0C344AE}"/>
          </ac:spMkLst>
        </pc:spChg>
        <pc:graphicFrameChg chg="mod modGraphic">
          <ac:chgData name="Johannes Hangl" userId="09795f51b852318c" providerId="LiveId" clId="{2E03160D-AA35-4E48-AE70-2FB6298EB04A}" dt="2024-05-21T14:10:03.880" v="1653" actId="14734"/>
          <ac:graphicFrameMkLst>
            <pc:docMk/>
            <pc:sldMk cId="705746864" sldId="2147376489"/>
            <ac:graphicFrameMk id="14337" creationId="{02C88A81-6166-3E89-F17F-A865982CD21A}"/>
          </ac:graphicFrameMkLst>
        </pc:graphicFrameChg>
        <pc:graphicFrameChg chg="mod modGraphic">
          <ac:chgData name="Johannes Hangl" userId="09795f51b852318c" providerId="LiveId" clId="{2E03160D-AA35-4E48-AE70-2FB6298EB04A}" dt="2024-05-21T06:05:00.078" v="573" actId="1076"/>
          <ac:graphicFrameMkLst>
            <pc:docMk/>
            <pc:sldMk cId="705746864" sldId="2147376489"/>
            <ac:graphicFrameMk id="14371" creationId="{790933E3-7573-38E4-C3E7-647B56B8033B}"/>
          </ac:graphicFrameMkLst>
        </pc:graphicFrameChg>
        <pc:graphicFrameChg chg="mod modGraphic">
          <ac:chgData name="Johannes Hangl" userId="09795f51b852318c" providerId="LiveId" clId="{2E03160D-AA35-4E48-AE70-2FB6298EB04A}" dt="2024-05-21T14:09:13.961" v="1649" actId="207"/>
          <ac:graphicFrameMkLst>
            <pc:docMk/>
            <pc:sldMk cId="705746864" sldId="2147376489"/>
            <ac:graphicFrameMk id="14372" creationId="{70F777D8-1FC8-5444-4041-10EC9A0E4804}"/>
          </ac:graphicFrameMkLst>
        </pc:graphicFrameChg>
        <pc:picChg chg="mod">
          <ac:chgData name="Johannes Hangl" userId="09795f51b852318c" providerId="LiveId" clId="{2E03160D-AA35-4E48-AE70-2FB6298EB04A}" dt="2024-05-21T06:05:00.078" v="573" actId="1076"/>
          <ac:picMkLst>
            <pc:docMk/>
            <pc:sldMk cId="705746864" sldId="2147376489"/>
            <ac:picMk id="3" creationId="{6649B7A2-4E59-FC60-F0B0-26B225C55B68}"/>
          </ac:picMkLst>
        </pc:picChg>
        <pc:picChg chg="mod">
          <ac:chgData name="Johannes Hangl" userId="09795f51b852318c" providerId="LiveId" clId="{2E03160D-AA35-4E48-AE70-2FB6298EB04A}" dt="2024-05-21T06:05:00.078" v="573" actId="1076"/>
          <ac:picMkLst>
            <pc:docMk/>
            <pc:sldMk cId="705746864" sldId="2147376489"/>
            <ac:picMk id="6" creationId="{7242EC4C-A94E-8FF7-C8B7-E180473F9E11}"/>
          </ac:picMkLst>
        </pc:picChg>
        <pc:picChg chg="mod">
          <ac:chgData name="Johannes Hangl" userId="09795f51b852318c" providerId="LiveId" clId="{2E03160D-AA35-4E48-AE70-2FB6298EB04A}" dt="2024-05-21T07:56:36.546" v="944" actId="1076"/>
          <ac:picMkLst>
            <pc:docMk/>
            <pc:sldMk cId="705746864" sldId="2147376489"/>
            <ac:picMk id="8" creationId="{34A26FFC-F69D-C886-5E3E-D77C08729A72}"/>
          </ac:picMkLst>
        </pc:picChg>
        <pc:picChg chg="mod">
          <ac:chgData name="Johannes Hangl" userId="09795f51b852318c" providerId="LiveId" clId="{2E03160D-AA35-4E48-AE70-2FB6298EB04A}" dt="2024-05-21T06:05:00.078" v="573" actId="1076"/>
          <ac:picMkLst>
            <pc:docMk/>
            <pc:sldMk cId="705746864" sldId="2147376489"/>
            <ac:picMk id="9" creationId="{058D5673-68D5-4095-C0F9-FEAD0350FF8B}"/>
          </ac:picMkLst>
        </pc:picChg>
        <pc:picChg chg="del mod">
          <ac:chgData name="Johannes Hangl" userId="09795f51b852318c" providerId="LiveId" clId="{2E03160D-AA35-4E48-AE70-2FB6298EB04A}" dt="2024-05-21T05:42:30.655" v="540" actId="478"/>
          <ac:picMkLst>
            <pc:docMk/>
            <pc:sldMk cId="705746864" sldId="2147376489"/>
            <ac:picMk id="14" creationId="{E2E003A4-CCBD-C77E-B72D-84F10B91CCD2}"/>
          </ac:picMkLst>
        </pc:picChg>
        <pc:picChg chg="del">
          <ac:chgData name="Johannes Hangl" userId="09795f51b852318c" providerId="LiveId" clId="{2E03160D-AA35-4E48-AE70-2FB6298EB04A}" dt="2024-05-21T05:43:16.134" v="551" actId="478"/>
          <ac:picMkLst>
            <pc:docMk/>
            <pc:sldMk cId="705746864" sldId="2147376489"/>
            <ac:picMk id="15" creationId="{53C090A8-99B5-CB28-BCB9-10C3A814D0D0}"/>
          </ac:picMkLst>
        </pc:picChg>
        <pc:picChg chg="del">
          <ac:chgData name="Johannes Hangl" userId="09795f51b852318c" providerId="LiveId" clId="{2E03160D-AA35-4E48-AE70-2FB6298EB04A}" dt="2024-05-21T05:37:40.444" v="424" actId="478"/>
          <ac:picMkLst>
            <pc:docMk/>
            <pc:sldMk cId="705746864" sldId="2147376489"/>
            <ac:picMk id="16" creationId="{3855548D-5E7C-5AA1-91C9-4C8CA10BC7B9}"/>
          </ac:picMkLst>
        </pc:picChg>
        <pc:picChg chg="mod">
          <ac:chgData name="Johannes Hangl" userId="09795f51b852318c" providerId="LiveId" clId="{2E03160D-AA35-4E48-AE70-2FB6298EB04A}" dt="2024-05-21T06:05:00.078" v="573" actId="1076"/>
          <ac:picMkLst>
            <pc:docMk/>
            <pc:sldMk cId="705746864" sldId="2147376489"/>
            <ac:picMk id="35" creationId="{0CAA61D8-5E87-80E4-241A-3BBAE714F210}"/>
          </ac:picMkLst>
        </pc:picChg>
        <pc:picChg chg="mod">
          <ac:chgData name="Johannes Hangl" userId="09795f51b852318c" providerId="LiveId" clId="{2E03160D-AA35-4E48-AE70-2FB6298EB04A}" dt="2024-05-21T06:05:00.078" v="573" actId="1076"/>
          <ac:picMkLst>
            <pc:docMk/>
            <pc:sldMk cId="705746864" sldId="2147376489"/>
            <ac:picMk id="36" creationId="{76C09353-A022-6A79-6712-118C7B09579E}"/>
          </ac:picMkLst>
        </pc:picChg>
        <pc:picChg chg="mod">
          <ac:chgData name="Johannes Hangl" userId="09795f51b852318c" providerId="LiveId" clId="{2E03160D-AA35-4E48-AE70-2FB6298EB04A}" dt="2024-05-21T06:05:00.078" v="573" actId="1076"/>
          <ac:picMkLst>
            <pc:docMk/>
            <pc:sldMk cId="705746864" sldId="2147376489"/>
            <ac:picMk id="37" creationId="{8D9B902A-8C3B-A0BC-FE5E-E015C0ECE926}"/>
          </ac:picMkLst>
        </pc:picChg>
        <pc:picChg chg="mod">
          <ac:chgData name="Johannes Hangl" userId="09795f51b852318c" providerId="LiveId" clId="{2E03160D-AA35-4E48-AE70-2FB6298EB04A}" dt="2024-05-21T06:05:00.078" v="573" actId="1076"/>
          <ac:picMkLst>
            <pc:docMk/>
            <pc:sldMk cId="705746864" sldId="2147376489"/>
            <ac:picMk id="38" creationId="{D3DAB5A7-B917-6FA6-EFA3-4721FC4D7009}"/>
          </ac:picMkLst>
        </pc:picChg>
        <pc:picChg chg="mod">
          <ac:chgData name="Johannes Hangl" userId="09795f51b852318c" providerId="LiveId" clId="{2E03160D-AA35-4E48-AE70-2FB6298EB04A}" dt="2024-05-21T06:05:00.078" v="573" actId="1076"/>
          <ac:picMkLst>
            <pc:docMk/>
            <pc:sldMk cId="705746864" sldId="2147376489"/>
            <ac:picMk id="48" creationId="{17BC21BB-CE3E-1106-456E-FBB682B55B25}"/>
          </ac:picMkLst>
        </pc:picChg>
        <pc:picChg chg="mod">
          <ac:chgData name="Johannes Hangl" userId="09795f51b852318c" providerId="LiveId" clId="{2E03160D-AA35-4E48-AE70-2FB6298EB04A}" dt="2024-05-21T06:05:00.078" v="573" actId="1076"/>
          <ac:picMkLst>
            <pc:docMk/>
            <pc:sldMk cId="705746864" sldId="2147376489"/>
            <ac:picMk id="53" creationId="{C4EF7E60-5B57-BC65-07A0-6259D6549EF3}"/>
          </ac:picMkLst>
        </pc:picChg>
        <pc:picChg chg="mod">
          <ac:chgData name="Johannes Hangl" userId="09795f51b852318c" providerId="LiveId" clId="{2E03160D-AA35-4E48-AE70-2FB6298EB04A}" dt="2024-05-21T06:05:00.078" v="573" actId="1076"/>
          <ac:picMkLst>
            <pc:docMk/>
            <pc:sldMk cId="705746864" sldId="2147376489"/>
            <ac:picMk id="56" creationId="{EBA7767C-3124-2A6C-0D8A-E1E35BDFB48E}"/>
          </ac:picMkLst>
        </pc:picChg>
        <pc:picChg chg="mod">
          <ac:chgData name="Johannes Hangl" userId="09795f51b852318c" providerId="LiveId" clId="{2E03160D-AA35-4E48-AE70-2FB6298EB04A}" dt="2024-05-21T06:05:00.078" v="573" actId="1076"/>
          <ac:picMkLst>
            <pc:docMk/>
            <pc:sldMk cId="705746864" sldId="2147376489"/>
            <ac:picMk id="59" creationId="{23582463-29ED-7DE4-A93C-A7AB013EAD82}"/>
          </ac:picMkLst>
        </pc:picChg>
        <pc:picChg chg="mod">
          <ac:chgData name="Johannes Hangl" userId="09795f51b852318c" providerId="LiveId" clId="{2E03160D-AA35-4E48-AE70-2FB6298EB04A}" dt="2024-05-21T06:05:00.078" v="573" actId="1076"/>
          <ac:picMkLst>
            <pc:docMk/>
            <pc:sldMk cId="705746864" sldId="2147376489"/>
            <ac:picMk id="60" creationId="{C87D6A7C-F203-2800-1631-A1F18775B01D}"/>
          </ac:picMkLst>
        </pc:picChg>
        <pc:picChg chg="mod">
          <ac:chgData name="Johannes Hangl" userId="09795f51b852318c" providerId="LiveId" clId="{2E03160D-AA35-4E48-AE70-2FB6298EB04A}" dt="2024-05-21T06:05:00.078" v="573" actId="1076"/>
          <ac:picMkLst>
            <pc:docMk/>
            <pc:sldMk cId="705746864" sldId="2147376489"/>
            <ac:picMk id="61" creationId="{27F1BC6A-952D-F8D3-1B13-D01F8BE45FD1}"/>
          </ac:picMkLst>
        </pc:picChg>
        <pc:picChg chg="mod">
          <ac:chgData name="Johannes Hangl" userId="09795f51b852318c" providerId="LiveId" clId="{2E03160D-AA35-4E48-AE70-2FB6298EB04A}" dt="2024-05-21T06:05:00.078" v="573" actId="1076"/>
          <ac:picMkLst>
            <pc:docMk/>
            <pc:sldMk cId="705746864" sldId="2147376489"/>
            <ac:picMk id="62" creationId="{BF459291-FB0D-864D-5B9B-B56FFBDDB0AD}"/>
          </ac:picMkLst>
        </pc:picChg>
        <pc:picChg chg="mod">
          <ac:chgData name="Johannes Hangl" userId="09795f51b852318c" providerId="LiveId" clId="{2E03160D-AA35-4E48-AE70-2FB6298EB04A}" dt="2024-05-21T06:05:00.078" v="573" actId="1076"/>
          <ac:picMkLst>
            <pc:docMk/>
            <pc:sldMk cId="705746864" sldId="2147376489"/>
            <ac:picMk id="63" creationId="{EB75D2F6-B88E-C0B4-B9DE-BCBFFB0C4910}"/>
          </ac:picMkLst>
        </pc:picChg>
        <pc:picChg chg="mod">
          <ac:chgData name="Johannes Hangl" userId="09795f51b852318c" providerId="LiveId" clId="{2E03160D-AA35-4E48-AE70-2FB6298EB04A}" dt="2024-05-21T06:05:00.078" v="573" actId="1076"/>
          <ac:picMkLst>
            <pc:docMk/>
            <pc:sldMk cId="705746864" sldId="2147376489"/>
            <ac:picMk id="64" creationId="{7B9D6A39-B2BE-10D8-733D-3023B9BE1505}"/>
          </ac:picMkLst>
        </pc:picChg>
        <pc:picChg chg="mod">
          <ac:chgData name="Johannes Hangl" userId="09795f51b852318c" providerId="LiveId" clId="{2E03160D-AA35-4E48-AE70-2FB6298EB04A}" dt="2024-05-21T06:05:00.078" v="573" actId="1076"/>
          <ac:picMkLst>
            <pc:docMk/>
            <pc:sldMk cId="705746864" sldId="2147376489"/>
            <ac:picMk id="67" creationId="{0894304C-12F8-438D-F62C-510B85585823}"/>
          </ac:picMkLst>
        </pc:picChg>
        <pc:picChg chg="mod">
          <ac:chgData name="Johannes Hangl" userId="09795f51b852318c" providerId="LiveId" clId="{2E03160D-AA35-4E48-AE70-2FB6298EB04A}" dt="2024-05-21T14:09:02.241" v="1648"/>
          <ac:picMkLst>
            <pc:docMk/>
            <pc:sldMk cId="705746864" sldId="2147376489"/>
            <ac:picMk id="69" creationId="{BF0112BE-3E36-90C6-10C5-C30EB0E950DC}"/>
          </ac:picMkLst>
        </pc:picChg>
        <pc:picChg chg="del">
          <ac:chgData name="Johannes Hangl" userId="09795f51b852318c" providerId="LiveId" clId="{2E03160D-AA35-4E48-AE70-2FB6298EB04A}" dt="2024-05-21T05:43:12.739" v="550" actId="478"/>
          <ac:picMkLst>
            <pc:docMk/>
            <pc:sldMk cId="705746864" sldId="2147376489"/>
            <ac:picMk id="70" creationId="{5FD468AD-3A91-1F53-7D63-18B0BEC6D402}"/>
          </ac:picMkLst>
        </pc:picChg>
        <pc:picChg chg="del">
          <ac:chgData name="Johannes Hangl" userId="09795f51b852318c" providerId="LiveId" clId="{2E03160D-AA35-4E48-AE70-2FB6298EB04A}" dt="2024-05-21T05:43:12.739" v="550" actId="478"/>
          <ac:picMkLst>
            <pc:docMk/>
            <pc:sldMk cId="705746864" sldId="2147376489"/>
            <ac:picMk id="71" creationId="{401A9FA6-7F0E-E326-C8F8-E7C6EA4B441F}"/>
          </ac:picMkLst>
        </pc:picChg>
        <pc:picChg chg="del">
          <ac:chgData name="Johannes Hangl" userId="09795f51b852318c" providerId="LiveId" clId="{2E03160D-AA35-4E48-AE70-2FB6298EB04A}" dt="2024-05-21T05:43:12.739" v="550" actId="478"/>
          <ac:picMkLst>
            <pc:docMk/>
            <pc:sldMk cId="705746864" sldId="2147376489"/>
            <ac:picMk id="72" creationId="{8A8A15EB-0B63-D74D-3094-A895C555FA65}"/>
          </ac:picMkLst>
        </pc:picChg>
        <pc:picChg chg="del">
          <ac:chgData name="Johannes Hangl" userId="09795f51b852318c" providerId="LiveId" clId="{2E03160D-AA35-4E48-AE70-2FB6298EB04A}" dt="2024-05-21T05:43:12.739" v="550" actId="478"/>
          <ac:picMkLst>
            <pc:docMk/>
            <pc:sldMk cId="705746864" sldId="2147376489"/>
            <ac:picMk id="76" creationId="{0BCC893A-7748-C107-3924-BD2CDAAD8875}"/>
          </ac:picMkLst>
        </pc:picChg>
        <pc:picChg chg="del">
          <ac:chgData name="Johannes Hangl" userId="09795f51b852318c" providerId="LiveId" clId="{2E03160D-AA35-4E48-AE70-2FB6298EB04A}" dt="2024-05-21T05:43:12.739" v="550" actId="478"/>
          <ac:picMkLst>
            <pc:docMk/>
            <pc:sldMk cId="705746864" sldId="2147376489"/>
            <ac:picMk id="77" creationId="{2C4B4D87-1DBE-AEBB-2283-D50DAF756123}"/>
          </ac:picMkLst>
        </pc:picChg>
        <pc:picChg chg="del">
          <ac:chgData name="Johannes Hangl" userId="09795f51b852318c" providerId="LiveId" clId="{2E03160D-AA35-4E48-AE70-2FB6298EB04A}" dt="2024-05-21T05:43:16.134" v="551" actId="478"/>
          <ac:picMkLst>
            <pc:docMk/>
            <pc:sldMk cId="705746864" sldId="2147376489"/>
            <ac:picMk id="80" creationId="{588003C2-1354-5CBE-DE6D-2EEC4AF0F793}"/>
          </ac:picMkLst>
        </pc:picChg>
        <pc:picChg chg="del">
          <ac:chgData name="Johannes Hangl" userId="09795f51b852318c" providerId="LiveId" clId="{2E03160D-AA35-4E48-AE70-2FB6298EB04A}" dt="2024-05-21T05:43:16.134" v="551" actId="478"/>
          <ac:picMkLst>
            <pc:docMk/>
            <pc:sldMk cId="705746864" sldId="2147376489"/>
            <ac:picMk id="81" creationId="{51F9B779-A6B9-0921-0B83-F14A12AC1B4B}"/>
          </ac:picMkLst>
        </pc:picChg>
        <pc:picChg chg="del">
          <ac:chgData name="Johannes Hangl" userId="09795f51b852318c" providerId="LiveId" clId="{2E03160D-AA35-4E48-AE70-2FB6298EB04A}" dt="2024-05-21T05:43:16.134" v="551" actId="478"/>
          <ac:picMkLst>
            <pc:docMk/>
            <pc:sldMk cId="705746864" sldId="2147376489"/>
            <ac:picMk id="82" creationId="{F091BE99-0217-7ADA-D8D5-882CEF84F1AA}"/>
          </ac:picMkLst>
        </pc:picChg>
        <pc:picChg chg="del">
          <ac:chgData name="Johannes Hangl" userId="09795f51b852318c" providerId="LiveId" clId="{2E03160D-AA35-4E48-AE70-2FB6298EB04A}" dt="2024-05-21T05:43:16.134" v="551" actId="478"/>
          <ac:picMkLst>
            <pc:docMk/>
            <pc:sldMk cId="705746864" sldId="2147376489"/>
            <ac:picMk id="84" creationId="{F8BA3BD2-B69E-5D83-9708-B83CFC3E9F0C}"/>
          </ac:picMkLst>
        </pc:picChg>
        <pc:picChg chg="del mod">
          <ac:chgData name="Johannes Hangl" userId="09795f51b852318c" providerId="LiveId" clId="{2E03160D-AA35-4E48-AE70-2FB6298EB04A}" dt="2024-05-21T07:55:42.785" v="909" actId="478"/>
          <ac:picMkLst>
            <pc:docMk/>
            <pc:sldMk cId="705746864" sldId="2147376489"/>
            <ac:picMk id="85" creationId="{4126E8F6-4965-6A72-93AF-A5EC91C93C14}"/>
          </ac:picMkLst>
        </pc:picChg>
        <pc:picChg chg="del mod">
          <ac:chgData name="Johannes Hangl" userId="09795f51b852318c" providerId="LiveId" clId="{2E03160D-AA35-4E48-AE70-2FB6298EB04A}" dt="2024-05-21T07:55:42.785" v="909" actId="478"/>
          <ac:picMkLst>
            <pc:docMk/>
            <pc:sldMk cId="705746864" sldId="2147376489"/>
            <ac:picMk id="86" creationId="{E321FAC0-1FCD-45E6-9D1A-73BC7CF0F653}"/>
          </ac:picMkLst>
        </pc:picChg>
        <pc:picChg chg="del mod">
          <ac:chgData name="Johannes Hangl" userId="09795f51b852318c" providerId="LiveId" clId="{2E03160D-AA35-4E48-AE70-2FB6298EB04A}" dt="2024-05-21T07:55:42.785" v="909" actId="478"/>
          <ac:picMkLst>
            <pc:docMk/>
            <pc:sldMk cId="705746864" sldId="2147376489"/>
            <ac:picMk id="87" creationId="{7F5DA2FA-AACD-FC22-242C-85843992465E}"/>
          </ac:picMkLst>
        </pc:picChg>
        <pc:picChg chg="del">
          <ac:chgData name="Johannes Hangl" userId="09795f51b852318c" providerId="LiveId" clId="{2E03160D-AA35-4E48-AE70-2FB6298EB04A}" dt="2024-05-21T05:43:16.134" v="551" actId="478"/>
          <ac:picMkLst>
            <pc:docMk/>
            <pc:sldMk cId="705746864" sldId="2147376489"/>
            <ac:picMk id="89" creationId="{CF66CDB0-AF8A-E24D-8C1C-6B9BE822E7C4}"/>
          </ac:picMkLst>
        </pc:picChg>
        <pc:picChg chg="del">
          <ac:chgData name="Johannes Hangl" userId="09795f51b852318c" providerId="LiveId" clId="{2E03160D-AA35-4E48-AE70-2FB6298EB04A}" dt="2024-05-21T05:43:12.739" v="550" actId="478"/>
          <ac:picMkLst>
            <pc:docMk/>
            <pc:sldMk cId="705746864" sldId="2147376489"/>
            <ac:picMk id="90" creationId="{99384C09-1BC9-088D-44AF-8349BE06000F}"/>
          </ac:picMkLst>
        </pc:picChg>
        <pc:picChg chg="del">
          <ac:chgData name="Johannes Hangl" userId="09795f51b852318c" providerId="LiveId" clId="{2E03160D-AA35-4E48-AE70-2FB6298EB04A}" dt="2024-05-21T05:43:12.739" v="550" actId="478"/>
          <ac:picMkLst>
            <pc:docMk/>
            <pc:sldMk cId="705746864" sldId="2147376489"/>
            <ac:picMk id="91" creationId="{3A22A09E-BC13-3A11-BFBB-58BB119F9B90}"/>
          </ac:picMkLst>
        </pc:picChg>
        <pc:picChg chg="del">
          <ac:chgData name="Johannes Hangl" userId="09795f51b852318c" providerId="LiveId" clId="{2E03160D-AA35-4E48-AE70-2FB6298EB04A}" dt="2024-05-21T05:43:12.739" v="550" actId="478"/>
          <ac:picMkLst>
            <pc:docMk/>
            <pc:sldMk cId="705746864" sldId="2147376489"/>
            <ac:picMk id="92" creationId="{1A8C7D95-E79D-FA9B-04C4-D153339D6132}"/>
          </ac:picMkLst>
        </pc:picChg>
        <pc:picChg chg="del">
          <ac:chgData name="Johannes Hangl" userId="09795f51b852318c" providerId="LiveId" clId="{2E03160D-AA35-4E48-AE70-2FB6298EB04A}" dt="2024-05-21T05:43:12.739" v="550" actId="478"/>
          <ac:picMkLst>
            <pc:docMk/>
            <pc:sldMk cId="705746864" sldId="2147376489"/>
            <ac:picMk id="94" creationId="{790952DE-ACA5-A9E0-413D-035D9B801C4A}"/>
          </ac:picMkLst>
        </pc:picChg>
        <pc:picChg chg="del">
          <ac:chgData name="Johannes Hangl" userId="09795f51b852318c" providerId="LiveId" clId="{2E03160D-AA35-4E48-AE70-2FB6298EB04A}" dt="2024-05-21T05:43:12.739" v="550" actId="478"/>
          <ac:picMkLst>
            <pc:docMk/>
            <pc:sldMk cId="705746864" sldId="2147376489"/>
            <ac:picMk id="95" creationId="{339C1E55-EEE5-AC92-F4ED-EE3E52584DEE}"/>
          </ac:picMkLst>
        </pc:picChg>
        <pc:picChg chg="del">
          <ac:chgData name="Johannes Hangl" userId="09795f51b852318c" providerId="LiveId" clId="{2E03160D-AA35-4E48-AE70-2FB6298EB04A}" dt="2024-05-21T05:43:12.739" v="550" actId="478"/>
          <ac:picMkLst>
            <pc:docMk/>
            <pc:sldMk cId="705746864" sldId="2147376489"/>
            <ac:picMk id="96" creationId="{6FEAAEAE-85EB-5FFA-3CE3-F5BC17CBDB5E}"/>
          </ac:picMkLst>
        </pc:picChg>
        <pc:picChg chg="del">
          <ac:chgData name="Johannes Hangl" userId="09795f51b852318c" providerId="LiveId" clId="{2E03160D-AA35-4E48-AE70-2FB6298EB04A}" dt="2024-05-21T05:43:12.739" v="550" actId="478"/>
          <ac:picMkLst>
            <pc:docMk/>
            <pc:sldMk cId="705746864" sldId="2147376489"/>
            <ac:picMk id="97" creationId="{48E886E9-E22C-CA67-8A30-C69E2815E7D9}"/>
          </ac:picMkLst>
        </pc:picChg>
        <pc:picChg chg="del">
          <ac:chgData name="Johannes Hangl" userId="09795f51b852318c" providerId="LiveId" clId="{2E03160D-AA35-4E48-AE70-2FB6298EB04A}" dt="2024-05-21T05:43:12.739" v="550" actId="478"/>
          <ac:picMkLst>
            <pc:docMk/>
            <pc:sldMk cId="705746864" sldId="2147376489"/>
            <ac:picMk id="98" creationId="{3E8EA2EA-0562-2456-A94D-9B3715A13C83}"/>
          </ac:picMkLst>
        </pc:picChg>
        <pc:picChg chg="del">
          <ac:chgData name="Johannes Hangl" userId="09795f51b852318c" providerId="LiveId" clId="{2E03160D-AA35-4E48-AE70-2FB6298EB04A}" dt="2024-05-21T05:43:12.739" v="550" actId="478"/>
          <ac:picMkLst>
            <pc:docMk/>
            <pc:sldMk cId="705746864" sldId="2147376489"/>
            <ac:picMk id="99" creationId="{DEAEE9C0-7A05-E419-79D4-4CFC2E652085}"/>
          </ac:picMkLst>
        </pc:picChg>
        <pc:picChg chg="del">
          <ac:chgData name="Johannes Hangl" userId="09795f51b852318c" providerId="LiveId" clId="{2E03160D-AA35-4E48-AE70-2FB6298EB04A}" dt="2024-05-21T05:37:24.301" v="422" actId="478"/>
          <ac:picMkLst>
            <pc:docMk/>
            <pc:sldMk cId="705746864" sldId="2147376489"/>
            <ac:picMk id="105" creationId="{E5029960-10FD-1F7D-1B8E-0F3E3679EF22}"/>
          </ac:picMkLst>
        </pc:picChg>
        <pc:picChg chg="del">
          <ac:chgData name="Johannes Hangl" userId="09795f51b852318c" providerId="LiveId" clId="{2E03160D-AA35-4E48-AE70-2FB6298EB04A}" dt="2024-05-21T05:37:24.301" v="422" actId="478"/>
          <ac:picMkLst>
            <pc:docMk/>
            <pc:sldMk cId="705746864" sldId="2147376489"/>
            <ac:picMk id="106" creationId="{99635E56-C39C-A74C-9560-7D3E006E82D4}"/>
          </ac:picMkLst>
        </pc:picChg>
        <pc:picChg chg="del">
          <ac:chgData name="Johannes Hangl" userId="09795f51b852318c" providerId="LiveId" clId="{2E03160D-AA35-4E48-AE70-2FB6298EB04A}" dt="2024-05-21T05:37:24.301" v="422" actId="478"/>
          <ac:picMkLst>
            <pc:docMk/>
            <pc:sldMk cId="705746864" sldId="2147376489"/>
            <ac:picMk id="107" creationId="{4AD0F68D-42E6-9E8F-FF77-A8CCA42F5089}"/>
          </ac:picMkLst>
        </pc:picChg>
        <pc:picChg chg="mod">
          <ac:chgData name="Johannes Hangl" userId="09795f51b852318c" providerId="LiveId" clId="{2E03160D-AA35-4E48-AE70-2FB6298EB04A}" dt="2024-05-21T06:05:00.078" v="573" actId="1076"/>
          <ac:picMkLst>
            <pc:docMk/>
            <pc:sldMk cId="705746864" sldId="2147376489"/>
            <ac:picMk id="115" creationId="{1D7B9F20-CDD9-1D0B-CE14-34AF02C73F3E}"/>
          </ac:picMkLst>
        </pc:picChg>
        <pc:picChg chg="mod">
          <ac:chgData name="Johannes Hangl" userId="09795f51b852318c" providerId="LiveId" clId="{2E03160D-AA35-4E48-AE70-2FB6298EB04A}" dt="2024-05-21T06:05:00.078" v="573" actId="1076"/>
          <ac:picMkLst>
            <pc:docMk/>
            <pc:sldMk cId="705746864" sldId="2147376489"/>
            <ac:picMk id="119" creationId="{D70E80C6-7198-6B45-81A8-D43D914AEFC6}"/>
          </ac:picMkLst>
        </pc:picChg>
        <pc:picChg chg="del">
          <ac:chgData name="Johannes Hangl" userId="09795f51b852318c" providerId="LiveId" clId="{2E03160D-AA35-4E48-AE70-2FB6298EB04A}" dt="2024-05-21T05:40:28.516" v="500" actId="478"/>
          <ac:picMkLst>
            <pc:docMk/>
            <pc:sldMk cId="705746864" sldId="2147376489"/>
            <ac:picMk id="121" creationId="{9B426D4B-1DFB-B612-7F29-EA78AEBB6A0A}"/>
          </ac:picMkLst>
        </pc:picChg>
        <pc:picChg chg="add mod">
          <ac:chgData name="Johannes Hangl" userId="09795f51b852318c" providerId="LiveId" clId="{2E03160D-AA35-4E48-AE70-2FB6298EB04A}" dt="2024-05-21T14:10:56.810" v="1662" actId="1076"/>
          <ac:picMkLst>
            <pc:docMk/>
            <pc:sldMk cId="705746864" sldId="2147376489"/>
            <ac:picMk id="2050" creationId="{3A05E5C3-46A0-5359-ABCE-DF326BD73296}"/>
          </ac:picMkLst>
        </pc:picChg>
        <pc:picChg chg="add mod">
          <ac:chgData name="Johannes Hangl" userId="09795f51b852318c" providerId="LiveId" clId="{2E03160D-AA35-4E48-AE70-2FB6298EB04A}" dt="2024-05-21T14:10:54.837" v="1661" actId="1076"/>
          <ac:picMkLst>
            <pc:docMk/>
            <pc:sldMk cId="705746864" sldId="2147376489"/>
            <ac:picMk id="2052" creationId="{93FB66B2-68FF-2BCC-A6B1-BFDE41790DC5}"/>
          </ac:picMkLst>
        </pc:picChg>
        <pc:picChg chg="add mod">
          <ac:chgData name="Johannes Hangl" userId="09795f51b852318c" providerId="LiveId" clId="{2E03160D-AA35-4E48-AE70-2FB6298EB04A}" dt="2024-05-21T14:11:48.178" v="1667" actId="1076"/>
          <ac:picMkLst>
            <pc:docMk/>
            <pc:sldMk cId="705746864" sldId="2147376489"/>
            <ac:picMk id="2054" creationId="{EC506757-080E-B364-8B3D-7F7A09D15601}"/>
          </ac:picMkLst>
        </pc:picChg>
        <pc:picChg chg="del mod">
          <ac:chgData name="Johannes Hangl" userId="09795f51b852318c" providerId="LiveId" clId="{2E03160D-AA35-4E48-AE70-2FB6298EB04A}" dt="2024-05-21T07:55:42.785" v="909" actId="478"/>
          <ac:picMkLst>
            <pc:docMk/>
            <pc:sldMk cId="705746864" sldId="2147376489"/>
            <ac:picMk id="14344" creationId="{96243E7D-B4E7-CBB1-78AC-83ABDA057FC6}"/>
          </ac:picMkLst>
        </pc:picChg>
        <pc:picChg chg="del">
          <ac:chgData name="Johannes Hangl" userId="09795f51b852318c" providerId="LiveId" clId="{2E03160D-AA35-4E48-AE70-2FB6298EB04A}" dt="2024-05-21T05:43:12.739" v="550" actId="478"/>
          <ac:picMkLst>
            <pc:docMk/>
            <pc:sldMk cId="705746864" sldId="2147376489"/>
            <ac:picMk id="14345" creationId="{6656044F-4ED3-2F45-BE30-B5936F8F3621}"/>
          </ac:picMkLst>
        </pc:picChg>
        <pc:picChg chg="del">
          <ac:chgData name="Johannes Hangl" userId="09795f51b852318c" providerId="LiveId" clId="{2E03160D-AA35-4E48-AE70-2FB6298EB04A}" dt="2024-05-21T05:38:13.906" v="442" actId="478"/>
          <ac:picMkLst>
            <pc:docMk/>
            <pc:sldMk cId="705746864" sldId="2147376489"/>
            <ac:picMk id="14349" creationId="{004E14F1-6792-BACA-0211-5C874FC987E8}"/>
          </ac:picMkLst>
        </pc:picChg>
        <pc:picChg chg="del">
          <ac:chgData name="Johannes Hangl" userId="09795f51b852318c" providerId="LiveId" clId="{2E03160D-AA35-4E48-AE70-2FB6298EB04A}" dt="2024-05-21T05:38:14.638" v="443" actId="478"/>
          <ac:picMkLst>
            <pc:docMk/>
            <pc:sldMk cId="705746864" sldId="2147376489"/>
            <ac:picMk id="14350" creationId="{35AFF3FC-F936-C341-4185-254855CD50EA}"/>
          </ac:picMkLst>
        </pc:picChg>
        <pc:picChg chg="del">
          <ac:chgData name="Johannes Hangl" userId="09795f51b852318c" providerId="LiveId" clId="{2E03160D-AA35-4E48-AE70-2FB6298EB04A}" dt="2024-05-21T05:43:12.739" v="550" actId="478"/>
          <ac:picMkLst>
            <pc:docMk/>
            <pc:sldMk cId="705746864" sldId="2147376489"/>
            <ac:picMk id="14353" creationId="{6498B018-EE15-BF13-DF56-75FF099ED962}"/>
          </ac:picMkLst>
        </pc:picChg>
        <pc:picChg chg="mod">
          <ac:chgData name="Johannes Hangl" userId="09795f51b852318c" providerId="LiveId" clId="{2E03160D-AA35-4E48-AE70-2FB6298EB04A}" dt="2024-05-21T06:05:00.078" v="573" actId="1076"/>
          <ac:picMkLst>
            <pc:docMk/>
            <pc:sldMk cId="705746864" sldId="2147376489"/>
            <ac:picMk id="14354" creationId="{F01A5A1B-29C0-36FE-3A86-5E694FD1C48A}"/>
          </ac:picMkLst>
        </pc:picChg>
        <pc:picChg chg="del">
          <ac:chgData name="Johannes Hangl" userId="09795f51b852318c" providerId="LiveId" clId="{2E03160D-AA35-4E48-AE70-2FB6298EB04A}" dt="2024-05-21T05:43:12.739" v="550" actId="478"/>
          <ac:picMkLst>
            <pc:docMk/>
            <pc:sldMk cId="705746864" sldId="2147376489"/>
            <ac:picMk id="14362" creationId="{2168F34F-7757-E3C0-6DCB-304820214F44}"/>
          </ac:picMkLst>
        </pc:picChg>
        <pc:picChg chg="del">
          <ac:chgData name="Johannes Hangl" userId="09795f51b852318c" providerId="LiveId" clId="{2E03160D-AA35-4E48-AE70-2FB6298EB04A}" dt="2024-05-21T05:43:12.739" v="550" actId="478"/>
          <ac:picMkLst>
            <pc:docMk/>
            <pc:sldMk cId="705746864" sldId="2147376489"/>
            <ac:picMk id="14368" creationId="{49E5AE34-DC91-DCC2-FC05-C0F37E08A535}"/>
          </ac:picMkLst>
        </pc:picChg>
        <pc:picChg chg="mod">
          <ac:chgData name="Johannes Hangl" userId="09795f51b852318c" providerId="LiveId" clId="{2E03160D-AA35-4E48-AE70-2FB6298EB04A}" dt="2024-05-21T06:05:00.078" v="573" actId="1076"/>
          <ac:picMkLst>
            <pc:docMk/>
            <pc:sldMk cId="705746864" sldId="2147376489"/>
            <ac:picMk id="14376" creationId="{9BD2A9FD-667A-F95E-736C-ADCD9DAD23D7}"/>
          </ac:picMkLst>
        </pc:picChg>
        <pc:picChg chg="del">
          <ac:chgData name="Johannes Hangl" userId="09795f51b852318c" providerId="LiveId" clId="{2E03160D-AA35-4E48-AE70-2FB6298EB04A}" dt="2024-05-21T05:38:09.927" v="441" actId="478"/>
          <ac:picMkLst>
            <pc:docMk/>
            <pc:sldMk cId="705746864" sldId="2147376489"/>
            <ac:picMk id="14383" creationId="{588987AB-116F-48B9-5490-732529486A25}"/>
          </ac:picMkLst>
        </pc:picChg>
        <pc:picChg chg="del">
          <ac:chgData name="Johannes Hangl" userId="09795f51b852318c" providerId="LiveId" clId="{2E03160D-AA35-4E48-AE70-2FB6298EB04A}" dt="2024-05-21T05:43:16.134" v="551" actId="478"/>
          <ac:picMkLst>
            <pc:docMk/>
            <pc:sldMk cId="705746864" sldId="2147376489"/>
            <ac:picMk id="14384" creationId="{726C2560-CF72-E7F4-062C-0F708C859419}"/>
          </ac:picMkLst>
        </pc:picChg>
        <pc:picChg chg="del">
          <ac:chgData name="Johannes Hangl" userId="09795f51b852318c" providerId="LiveId" clId="{2E03160D-AA35-4E48-AE70-2FB6298EB04A}" dt="2024-05-21T05:43:12.739" v="550" actId="478"/>
          <ac:picMkLst>
            <pc:docMk/>
            <pc:sldMk cId="705746864" sldId="2147376489"/>
            <ac:picMk id="14385" creationId="{3D238A10-035C-5517-052A-EF3B79F0DEBE}"/>
          </ac:picMkLst>
        </pc:picChg>
        <pc:picChg chg="del">
          <ac:chgData name="Johannes Hangl" userId="09795f51b852318c" providerId="LiveId" clId="{2E03160D-AA35-4E48-AE70-2FB6298EB04A}" dt="2024-05-21T05:43:12.739" v="550" actId="478"/>
          <ac:picMkLst>
            <pc:docMk/>
            <pc:sldMk cId="705746864" sldId="2147376489"/>
            <ac:picMk id="14386" creationId="{0C90D024-739A-1581-29BC-948B001ACBD8}"/>
          </ac:picMkLst>
        </pc:picChg>
        <pc:picChg chg="del">
          <ac:chgData name="Johannes Hangl" userId="09795f51b852318c" providerId="LiveId" clId="{2E03160D-AA35-4E48-AE70-2FB6298EB04A}" dt="2024-05-21T05:43:12.739" v="550" actId="478"/>
          <ac:picMkLst>
            <pc:docMk/>
            <pc:sldMk cId="705746864" sldId="2147376489"/>
            <ac:picMk id="14387" creationId="{3C82BA0B-B4FE-4C9B-EF48-4AA1F69D986F}"/>
          </ac:picMkLst>
        </pc:picChg>
        <pc:picChg chg="del">
          <ac:chgData name="Johannes Hangl" userId="09795f51b852318c" providerId="LiveId" clId="{2E03160D-AA35-4E48-AE70-2FB6298EB04A}" dt="2024-05-21T05:43:12.739" v="550" actId="478"/>
          <ac:picMkLst>
            <pc:docMk/>
            <pc:sldMk cId="705746864" sldId="2147376489"/>
            <ac:picMk id="14388" creationId="{AE7D23A9-4A96-76DF-EC02-18B2CB9CF958}"/>
          </ac:picMkLst>
        </pc:picChg>
        <pc:picChg chg="del">
          <ac:chgData name="Johannes Hangl" userId="09795f51b852318c" providerId="LiveId" clId="{2E03160D-AA35-4E48-AE70-2FB6298EB04A}" dt="2024-05-21T05:43:12.739" v="550" actId="478"/>
          <ac:picMkLst>
            <pc:docMk/>
            <pc:sldMk cId="705746864" sldId="2147376489"/>
            <ac:picMk id="14389" creationId="{169D1602-7A0B-5ECD-6991-28C7520F0D0A}"/>
          </ac:picMkLst>
        </pc:picChg>
        <pc:picChg chg="del">
          <ac:chgData name="Johannes Hangl" userId="09795f51b852318c" providerId="LiveId" clId="{2E03160D-AA35-4E48-AE70-2FB6298EB04A}" dt="2024-05-21T05:37:24.301" v="422" actId="478"/>
          <ac:picMkLst>
            <pc:docMk/>
            <pc:sldMk cId="705746864" sldId="2147376489"/>
            <ac:picMk id="14390" creationId="{6E41FF24-A575-AB26-D229-E2451688BF81}"/>
          </ac:picMkLst>
        </pc:picChg>
        <pc:picChg chg="del">
          <ac:chgData name="Johannes Hangl" userId="09795f51b852318c" providerId="LiveId" clId="{2E03160D-AA35-4E48-AE70-2FB6298EB04A}" dt="2024-05-21T05:37:24.301" v="422" actId="478"/>
          <ac:picMkLst>
            <pc:docMk/>
            <pc:sldMk cId="705746864" sldId="2147376489"/>
            <ac:picMk id="14391" creationId="{47F7485B-747A-BE3B-5731-70EA4A47F741}"/>
          </ac:picMkLst>
        </pc:picChg>
        <pc:picChg chg="del">
          <ac:chgData name="Johannes Hangl" userId="09795f51b852318c" providerId="LiveId" clId="{2E03160D-AA35-4E48-AE70-2FB6298EB04A}" dt="2024-05-21T05:37:24.301" v="422" actId="478"/>
          <ac:picMkLst>
            <pc:docMk/>
            <pc:sldMk cId="705746864" sldId="2147376489"/>
            <ac:picMk id="14392" creationId="{5797F1BF-B34E-64E6-1E01-C1A60932E4EC}"/>
          </ac:picMkLst>
        </pc:picChg>
        <pc:picChg chg="del">
          <ac:chgData name="Johannes Hangl" userId="09795f51b852318c" providerId="LiveId" clId="{2E03160D-AA35-4E48-AE70-2FB6298EB04A}" dt="2024-05-21T05:43:12.739" v="550" actId="478"/>
          <ac:picMkLst>
            <pc:docMk/>
            <pc:sldMk cId="705746864" sldId="2147376489"/>
            <ac:picMk id="14395" creationId="{38358454-3912-0BBC-3A56-188FA6F9C12C}"/>
          </ac:picMkLst>
        </pc:picChg>
        <pc:picChg chg="del mod">
          <ac:chgData name="Johannes Hangl" userId="09795f51b852318c" providerId="LiveId" clId="{2E03160D-AA35-4E48-AE70-2FB6298EB04A}" dt="2024-05-21T07:55:42.785" v="909" actId="478"/>
          <ac:picMkLst>
            <pc:docMk/>
            <pc:sldMk cId="705746864" sldId="2147376489"/>
            <ac:picMk id="14399" creationId="{D9CA4BFA-AE20-70FD-5217-6D1EE9163507}"/>
          </ac:picMkLst>
        </pc:picChg>
      </pc:sldChg>
      <pc:sldChg chg="del">
        <pc:chgData name="Johannes Hangl" userId="09795f51b852318c" providerId="LiveId" clId="{2E03160D-AA35-4E48-AE70-2FB6298EB04A}" dt="2024-05-21T13:51:25.487" v="1344" actId="2696"/>
        <pc:sldMkLst>
          <pc:docMk/>
          <pc:sldMk cId="685732226" sldId="2147376490"/>
        </pc:sldMkLst>
      </pc:sldChg>
      <pc:sldChg chg="addSp delSp modSp add mod">
        <pc:chgData name="Johannes Hangl" userId="09795f51b852318c" providerId="LiveId" clId="{2E03160D-AA35-4E48-AE70-2FB6298EB04A}" dt="2024-05-21T13:52:02.360" v="1355" actId="1076"/>
        <pc:sldMkLst>
          <pc:docMk/>
          <pc:sldMk cId="2907936248" sldId="2147376490"/>
        </pc:sldMkLst>
        <pc:spChg chg="mod">
          <ac:chgData name="Johannes Hangl" userId="09795f51b852318c" providerId="LiveId" clId="{2E03160D-AA35-4E48-AE70-2FB6298EB04A}" dt="2024-05-21T13:51:54.998" v="1354" actId="14100"/>
          <ac:spMkLst>
            <pc:docMk/>
            <pc:sldMk cId="2907936248" sldId="2147376490"/>
            <ac:spMk id="3" creationId="{B65DB066-87D4-4273-AF80-E534E3230E43}"/>
          </ac:spMkLst>
        </pc:spChg>
        <pc:spChg chg="add del mod">
          <ac:chgData name="Johannes Hangl" userId="09795f51b852318c" providerId="LiveId" clId="{2E03160D-AA35-4E48-AE70-2FB6298EB04A}" dt="2024-05-21T13:51:49.800" v="1352" actId="478"/>
          <ac:spMkLst>
            <pc:docMk/>
            <pc:sldMk cId="2907936248" sldId="2147376490"/>
            <ac:spMk id="15" creationId="{B053384E-C7AF-C2AB-FE73-DFAB0296D9B6}"/>
          </ac:spMkLst>
        </pc:spChg>
        <pc:spChg chg="del">
          <ac:chgData name="Johannes Hangl" userId="09795f51b852318c" providerId="LiveId" clId="{2E03160D-AA35-4E48-AE70-2FB6298EB04A}" dt="2024-05-21T13:51:43.297" v="1349" actId="478"/>
          <ac:spMkLst>
            <pc:docMk/>
            <pc:sldMk cId="2907936248" sldId="2147376490"/>
            <ac:spMk id="63" creationId="{6B78597C-2EBA-49E9-916B-A66A2BF729A9}"/>
          </ac:spMkLst>
        </pc:spChg>
        <pc:spChg chg="del mod">
          <ac:chgData name="Johannes Hangl" userId="09795f51b852318c" providerId="LiveId" clId="{2E03160D-AA35-4E48-AE70-2FB6298EB04A}" dt="2024-05-21T13:51:44.983" v="1350" actId="478"/>
          <ac:spMkLst>
            <pc:docMk/>
            <pc:sldMk cId="2907936248" sldId="2147376490"/>
            <ac:spMk id="66" creationId="{B5143CA4-D71E-4F5E-BAF1-C50278B3115D}"/>
          </ac:spMkLst>
        </pc:spChg>
        <pc:spChg chg="del">
          <ac:chgData name="Johannes Hangl" userId="09795f51b852318c" providerId="LiveId" clId="{2E03160D-AA35-4E48-AE70-2FB6298EB04A}" dt="2024-05-21T13:51:39.999" v="1347" actId="478"/>
          <ac:spMkLst>
            <pc:docMk/>
            <pc:sldMk cId="2907936248" sldId="2147376490"/>
            <ac:spMk id="114" creationId="{69D84391-7C8B-4B3B-BC41-00564546EE36}"/>
          </ac:spMkLst>
        </pc:spChg>
        <pc:spChg chg="del">
          <ac:chgData name="Johannes Hangl" userId="09795f51b852318c" providerId="LiveId" clId="{2E03160D-AA35-4E48-AE70-2FB6298EB04A}" dt="2024-05-21T13:51:41.267" v="1348" actId="478"/>
          <ac:spMkLst>
            <pc:docMk/>
            <pc:sldMk cId="2907936248" sldId="2147376490"/>
            <ac:spMk id="116" creationId="{6A6FBFD6-47AD-4BEE-B9DA-9B080EAB3AC5}"/>
          </ac:spMkLst>
        </pc:spChg>
        <pc:picChg chg="mod">
          <ac:chgData name="Johannes Hangl" userId="09795f51b852318c" providerId="LiveId" clId="{2E03160D-AA35-4E48-AE70-2FB6298EB04A}" dt="2024-05-21T13:52:02.360" v="1355" actId="1076"/>
          <ac:picMkLst>
            <pc:docMk/>
            <pc:sldMk cId="2907936248" sldId="2147376490"/>
            <ac:picMk id="9" creationId="{10AB0302-CCB8-4BFD-9AE8-605B113679A6}"/>
          </ac:picMkLst>
        </pc:picChg>
        <pc:picChg chg="mod">
          <ac:chgData name="Johannes Hangl" userId="09795f51b852318c" providerId="LiveId" clId="{2E03160D-AA35-4E48-AE70-2FB6298EB04A}" dt="2024-05-21T13:52:02.360" v="1355" actId="1076"/>
          <ac:picMkLst>
            <pc:docMk/>
            <pc:sldMk cId="2907936248" sldId="2147376490"/>
            <ac:picMk id="11" creationId="{1D0A752F-058B-4CF7-A5A4-7C7B9331FE26}"/>
          </ac:picMkLst>
        </pc:picChg>
        <pc:picChg chg="mod">
          <ac:chgData name="Johannes Hangl" userId="09795f51b852318c" providerId="LiveId" clId="{2E03160D-AA35-4E48-AE70-2FB6298EB04A}" dt="2024-05-21T13:52:02.360" v="1355" actId="1076"/>
          <ac:picMkLst>
            <pc:docMk/>
            <pc:sldMk cId="2907936248" sldId="2147376490"/>
            <ac:picMk id="12" creationId="{846E454A-E5D3-49A2-BFFB-A4CDC631DD5E}"/>
          </ac:picMkLst>
        </pc:picChg>
        <pc:picChg chg="mod">
          <ac:chgData name="Johannes Hangl" userId="09795f51b852318c" providerId="LiveId" clId="{2E03160D-AA35-4E48-AE70-2FB6298EB04A}" dt="2024-05-21T13:52:02.360" v="1355" actId="1076"/>
          <ac:picMkLst>
            <pc:docMk/>
            <pc:sldMk cId="2907936248" sldId="2147376490"/>
            <ac:picMk id="13" creationId="{E4DE6478-0104-4291-BC76-218A6BA8BD61}"/>
          </ac:picMkLst>
        </pc:picChg>
        <pc:picChg chg="mod">
          <ac:chgData name="Johannes Hangl" userId="09795f51b852318c" providerId="LiveId" clId="{2E03160D-AA35-4E48-AE70-2FB6298EB04A}" dt="2024-05-21T13:52:02.360" v="1355" actId="1076"/>
          <ac:picMkLst>
            <pc:docMk/>
            <pc:sldMk cId="2907936248" sldId="2147376490"/>
            <ac:picMk id="16" creationId="{E2BA22B7-4490-4B05-A096-993DDCAB3015}"/>
          </ac:picMkLst>
        </pc:picChg>
        <pc:picChg chg="mod">
          <ac:chgData name="Johannes Hangl" userId="09795f51b852318c" providerId="LiveId" clId="{2E03160D-AA35-4E48-AE70-2FB6298EB04A}" dt="2024-05-21T13:52:02.360" v="1355" actId="1076"/>
          <ac:picMkLst>
            <pc:docMk/>
            <pc:sldMk cId="2907936248" sldId="2147376490"/>
            <ac:picMk id="17" creationId="{DEB3EACC-5055-4ABC-A775-0970477329D4}"/>
          </ac:picMkLst>
        </pc:picChg>
        <pc:picChg chg="mod">
          <ac:chgData name="Johannes Hangl" userId="09795f51b852318c" providerId="LiveId" clId="{2E03160D-AA35-4E48-AE70-2FB6298EB04A}" dt="2024-05-21T13:52:02.360" v="1355" actId="1076"/>
          <ac:picMkLst>
            <pc:docMk/>
            <pc:sldMk cId="2907936248" sldId="2147376490"/>
            <ac:picMk id="18" creationId="{FDD5A296-4CE1-4DCF-86DA-603A0142D950}"/>
          </ac:picMkLst>
        </pc:picChg>
        <pc:picChg chg="mod">
          <ac:chgData name="Johannes Hangl" userId="09795f51b852318c" providerId="LiveId" clId="{2E03160D-AA35-4E48-AE70-2FB6298EB04A}" dt="2024-05-21T13:52:02.360" v="1355" actId="1076"/>
          <ac:picMkLst>
            <pc:docMk/>
            <pc:sldMk cId="2907936248" sldId="2147376490"/>
            <ac:picMk id="67" creationId="{07CA6CE2-36E1-4DF8-96BC-9793C7FAC2FC}"/>
          </ac:picMkLst>
        </pc:picChg>
        <pc:picChg chg="mod">
          <ac:chgData name="Johannes Hangl" userId="09795f51b852318c" providerId="LiveId" clId="{2E03160D-AA35-4E48-AE70-2FB6298EB04A}" dt="2024-05-21T13:52:02.360" v="1355" actId="1076"/>
          <ac:picMkLst>
            <pc:docMk/>
            <pc:sldMk cId="2907936248" sldId="2147376490"/>
            <ac:picMk id="77" creationId="{B4271570-80B4-49C1-A7D4-169919D819F6}"/>
          </ac:picMkLst>
        </pc:picChg>
        <pc:picChg chg="mod">
          <ac:chgData name="Johannes Hangl" userId="09795f51b852318c" providerId="LiveId" clId="{2E03160D-AA35-4E48-AE70-2FB6298EB04A}" dt="2024-05-21T13:52:02.360" v="1355" actId="1076"/>
          <ac:picMkLst>
            <pc:docMk/>
            <pc:sldMk cId="2907936248" sldId="2147376490"/>
            <ac:picMk id="78" creationId="{26A85CC8-02F1-434C-8F3E-39B4094FF7B8}"/>
          </ac:picMkLst>
        </pc:picChg>
        <pc:picChg chg="mod">
          <ac:chgData name="Johannes Hangl" userId="09795f51b852318c" providerId="LiveId" clId="{2E03160D-AA35-4E48-AE70-2FB6298EB04A}" dt="2024-05-21T13:52:02.360" v="1355" actId="1076"/>
          <ac:picMkLst>
            <pc:docMk/>
            <pc:sldMk cId="2907936248" sldId="2147376490"/>
            <ac:picMk id="79" creationId="{D441AE5F-04BF-4CE1-9F57-9D42A03799DD}"/>
          </ac:picMkLst>
        </pc:picChg>
        <pc:picChg chg="mod">
          <ac:chgData name="Johannes Hangl" userId="09795f51b852318c" providerId="LiveId" clId="{2E03160D-AA35-4E48-AE70-2FB6298EB04A}" dt="2024-05-21T13:52:02.360" v="1355" actId="1076"/>
          <ac:picMkLst>
            <pc:docMk/>
            <pc:sldMk cId="2907936248" sldId="2147376490"/>
            <ac:picMk id="80" creationId="{A44804C2-E476-4AF2-9594-9B1774C30415}"/>
          </ac:picMkLst>
        </pc:picChg>
        <pc:picChg chg="mod">
          <ac:chgData name="Johannes Hangl" userId="09795f51b852318c" providerId="LiveId" clId="{2E03160D-AA35-4E48-AE70-2FB6298EB04A}" dt="2024-05-21T13:52:02.360" v="1355" actId="1076"/>
          <ac:picMkLst>
            <pc:docMk/>
            <pc:sldMk cId="2907936248" sldId="2147376490"/>
            <ac:picMk id="93" creationId="{7DDA0348-9A96-4974-9EFC-E348E22B05F0}"/>
          </ac:picMkLst>
        </pc:picChg>
        <pc:picChg chg="mod">
          <ac:chgData name="Johannes Hangl" userId="09795f51b852318c" providerId="LiveId" clId="{2E03160D-AA35-4E48-AE70-2FB6298EB04A}" dt="2024-05-21T13:52:02.360" v="1355" actId="1076"/>
          <ac:picMkLst>
            <pc:docMk/>
            <pc:sldMk cId="2907936248" sldId="2147376490"/>
            <ac:picMk id="94" creationId="{BCB86A68-A06D-472F-A730-76A6546E2FE5}"/>
          </ac:picMkLst>
        </pc:picChg>
        <pc:picChg chg="mod">
          <ac:chgData name="Johannes Hangl" userId="09795f51b852318c" providerId="LiveId" clId="{2E03160D-AA35-4E48-AE70-2FB6298EB04A}" dt="2024-05-21T13:52:02.360" v="1355" actId="1076"/>
          <ac:picMkLst>
            <pc:docMk/>
            <pc:sldMk cId="2907936248" sldId="2147376490"/>
            <ac:picMk id="95" creationId="{43268F89-7546-422E-830E-CDC7E2AF8464}"/>
          </ac:picMkLst>
        </pc:picChg>
        <pc:picChg chg="mod">
          <ac:chgData name="Johannes Hangl" userId="09795f51b852318c" providerId="LiveId" clId="{2E03160D-AA35-4E48-AE70-2FB6298EB04A}" dt="2024-05-21T13:52:02.360" v="1355" actId="1076"/>
          <ac:picMkLst>
            <pc:docMk/>
            <pc:sldMk cId="2907936248" sldId="2147376490"/>
            <ac:picMk id="2052" creationId="{793D33A7-C2AF-4666-B27A-3B09F122AACD}"/>
          </ac:picMkLst>
        </pc:picChg>
        <pc:picChg chg="mod">
          <ac:chgData name="Johannes Hangl" userId="09795f51b852318c" providerId="LiveId" clId="{2E03160D-AA35-4E48-AE70-2FB6298EB04A}" dt="2024-05-21T13:52:02.360" v="1355" actId="1076"/>
          <ac:picMkLst>
            <pc:docMk/>
            <pc:sldMk cId="2907936248" sldId="2147376490"/>
            <ac:picMk id="2066" creationId="{700191AB-0EDC-422B-BC48-25434BC20FCA}"/>
          </ac:picMkLst>
        </pc:picChg>
        <pc:picChg chg="mod">
          <ac:chgData name="Johannes Hangl" userId="09795f51b852318c" providerId="LiveId" clId="{2E03160D-AA35-4E48-AE70-2FB6298EB04A}" dt="2024-05-21T13:52:02.360" v="1355" actId="1076"/>
          <ac:picMkLst>
            <pc:docMk/>
            <pc:sldMk cId="2907936248" sldId="2147376490"/>
            <ac:picMk id="2068" creationId="{ECA776EC-55D5-4935-8B44-4B364ACF56E4}"/>
          </ac:picMkLst>
        </pc:picChg>
        <pc:picChg chg="mod">
          <ac:chgData name="Johannes Hangl" userId="09795f51b852318c" providerId="LiveId" clId="{2E03160D-AA35-4E48-AE70-2FB6298EB04A}" dt="2024-05-21T13:52:02.360" v="1355" actId="1076"/>
          <ac:picMkLst>
            <pc:docMk/>
            <pc:sldMk cId="2907936248" sldId="2147376490"/>
            <ac:picMk id="2070" creationId="{1E912035-A988-4D2D-935B-E4910BE9914C}"/>
          </ac:picMkLst>
        </pc:picChg>
        <pc:picChg chg="mod">
          <ac:chgData name="Johannes Hangl" userId="09795f51b852318c" providerId="LiveId" clId="{2E03160D-AA35-4E48-AE70-2FB6298EB04A}" dt="2024-05-21T13:52:02.360" v="1355" actId="1076"/>
          <ac:picMkLst>
            <pc:docMk/>
            <pc:sldMk cId="2907936248" sldId="2147376490"/>
            <ac:picMk id="2074" creationId="{33DD7FEF-72B2-44D1-A9AD-BDC5837F5B7C}"/>
          </ac:picMkLst>
        </pc:picChg>
        <pc:picChg chg="mod">
          <ac:chgData name="Johannes Hangl" userId="09795f51b852318c" providerId="LiveId" clId="{2E03160D-AA35-4E48-AE70-2FB6298EB04A}" dt="2024-05-21T13:52:02.360" v="1355" actId="1076"/>
          <ac:picMkLst>
            <pc:docMk/>
            <pc:sldMk cId="2907936248" sldId="2147376490"/>
            <ac:picMk id="2076" creationId="{E7FD6FF8-BA2E-426F-B809-89C61CC8A2AF}"/>
          </ac:picMkLst>
        </pc:picChg>
        <pc:picChg chg="mod">
          <ac:chgData name="Johannes Hangl" userId="09795f51b852318c" providerId="LiveId" clId="{2E03160D-AA35-4E48-AE70-2FB6298EB04A}" dt="2024-05-21T13:52:02.360" v="1355" actId="1076"/>
          <ac:picMkLst>
            <pc:docMk/>
            <pc:sldMk cId="2907936248" sldId="2147376490"/>
            <ac:picMk id="2078" creationId="{A02E9E9E-1DB0-481C-A70A-0810CD2F0A87}"/>
          </ac:picMkLst>
        </pc:picChg>
        <pc:picChg chg="mod">
          <ac:chgData name="Johannes Hangl" userId="09795f51b852318c" providerId="LiveId" clId="{2E03160D-AA35-4E48-AE70-2FB6298EB04A}" dt="2024-05-21T13:52:02.360" v="1355" actId="1076"/>
          <ac:picMkLst>
            <pc:docMk/>
            <pc:sldMk cId="2907936248" sldId="2147376490"/>
            <ac:picMk id="2080" creationId="{ED9F803D-2616-46AE-BAFD-123750A33C26}"/>
          </ac:picMkLst>
        </pc:picChg>
        <pc:picChg chg="mod">
          <ac:chgData name="Johannes Hangl" userId="09795f51b852318c" providerId="LiveId" clId="{2E03160D-AA35-4E48-AE70-2FB6298EB04A}" dt="2024-05-21T13:52:02.360" v="1355" actId="1076"/>
          <ac:picMkLst>
            <pc:docMk/>
            <pc:sldMk cId="2907936248" sldId="2147376490"/>
            <ac:picMk id="2082" creationId="{54BE58A4-189D-448F-A7E2-9732301A1271}"/>
          </ac:picMkLst>
        </pc:picChg>
        <pc:picChg chg="mod">
          <ac:chgData name="Johannes Hangl" userId="09795f51b852318c" providerId="LiveId" clId="{2E03160D-AA35-4E48-AE70-2FB6298EB04A}" dt="2024-05-21T13:52:02.360" v="1355" actId="1076"/>
          <ac:picMkLst>
            <pc:docMk/>
            <pc:sldMk cId="2907936248" sldId="2147376490"/>
            <ac:picMk id="2084" creationId="{E83371DE-0E41-4F9D-8650-6F4B48FA51C7}"/>
          </ac:picMkLst>
        </pc:picChg>
        <pc:picChg chg="mod">
          <ac:chgData name="Johannes Hangl" userId="09795f51b852318c" providerId="LiveId" clId="{2E03160D-AA35-4E48-AE70-2FB6298EB04A}" dt="2024-05-21T13:52:02.360" v="1355" actId="1076"/>
          <ac:picMkLst>
            <pc:docMk/>
            <pc:sldMk cId="2907936248" sldId="2147376490"/>
            <ac:picMk id="3076" creationId="{730F895F-01F2-4E7C-A33B-C7B3B04E7560}"/>
          </ac:picMkLst>
        </pc:picChg>
        <pc:cxnChg chg="mod">
          <ac:chgData name="Johannes Hangl" userId="09795f51b852318c" providerId="LiveId" clId="{2E03160D-AA35-4E48-AE70-2FB6298EB04A}" dt="2024-05-21T13:52:02.360" v="1355" actId="1076"/>
          <ac:cxnSpMkLst>
            <pc:docMk/>
            <pc:sldMk cId="2907936248" sldId="2147376490"/>
            <ac:cxnSpMk id="10" creationId="{98A387E7-8CAD-414C-9BC3-F2FE2EFBD371}"/>
          </ac:cxnSpMkLst>
        </pc:cxnChg>
        <pc:cxnChg chg="mod">
          <ac:chgData name="Johannes Hangl" userId="09795f51b852318c" providerId="LiveId" clId="{2E03160D-AA35-4E48-AE70-2FB6298EB04A}" dt="2024-05-21T13:52:02.360" v="1355" actId="1076"/>
          <ac:cxnSpMkLst>
            <pc:docMk/>
            <pc:sldMk cId="2907936248" sldId="2147376490"/>
            <ac:cxnSpMk id="21" creationId="{5756E0DB-473A-4C95-B93E-907A8BBA232C}"/>
          </ac:cxnSpMkLst>
        </pc:cxnChg>
        <pc:cxnChg chg="mod">
          <ac:chgData name="Johannes Hangl" userId="09795f51b852318c" providerId="LiveId" clId="{2E03160D-AA35-4E48-AE70-2FB6298EB04A}" dt="2024-05-21T13:52:02.360" v="1355" actId="1076"/>
          <ac:cxnSpMkLst>
            <pc:docMk/>
            <pc:sldMk cId="2907936248" sldId="2147376490"/>
            <ac:cxnSpMk id="24" creationId="{88CB96FA-D7BF-47CC-BF46-F5602AE628D5}"/>
          </ac:cxnSpMkLst>
        </pc:cxnChg>
        <pc:cxnChg chg="mod">
          <ac:chgData name="Johannes Hangl" userId="09795f51b852318c" providerId="LiveId" clId="{2E03160D-AA35-4E48-AE70-2FB6298EB04A}" dt="2024-05-21T13:52:02.360" v="1355" actId="1076"/>
          <ac:cxnSpMkLst>
            <pc:docMk/>
            <pc:sldMk cId="2907936248" sldId="2147376490"/>
            <ac:cxnSpMk id="27" creationId="{DAB1E26A-C031-47F8-88BE-BAABDBDA1DE2}"/>
          </ac:cxnSpMkLst>
        </pc:cxnChg>
        <pc:cxnChg chg="mod">
          <ac:chgData name="Johannes Hangl" userId="09795f51b852318c" providerId="LiveId" clId="{2E03160D-AA35-4E48-AE70-2FB6298EB04A}" dt="2024-05-21T13:52:02.360" v="1355" actId="1076"/>
          <ac:cxnSpMkLst>
            <pc:docMk/>
            <pc:sldMk cId="2907936248" sldId="2147376490"/>
            <ac:cxnSpMk id="30" creationId="{E61DC00D-ACDC-4878-83DF-8C800307A9B2}"/>
          </ac:cxnSpMkLst>
        </pc:cxnChg>
        <pc:cxnChg chg="mod">
          <ac:chgData name="Johannes Hangl" userId="09795f51b852318c" providerId="LiveId" clId="{2E03160D-AA35-4E48-AE70-2FB6298EB04A}" dt="2024-05-21T13:52:02.360" v="1355" actId="1076"/>
          <ac:cxnSpMkLst>
            <pc:docMk/>
            <pc:sldMk cId="2907936248" sldId="2147376490"/>
            <ac:cxnSpMk id="36" creationId="{A0BC564D-DF08-419A-9CB7-AC642C4057DF}"/>
          </ac:cxnSpMkLst>
        </pc:cxnChg>
        <pc:cxnChg chg="mod">
          <ac:chgData name="Johannes Hangl" userId="09795f51b852318c" providerId="LiveId" clId="{2E03160D-AA35-4E48-AE70-2FB6298EB04A}" dt="2024-05-21T13:52:02.360" v="1355" actId="1076"/>
          <ac:cxnSpMkLst>
            <pc:docMk/>
            <pc:sldMk cId="2907936248" sldId="2147376490"/>
            <ac:cxnSpMk id="39" creationId="{CA35A5F8-202E-4C2C-B4EB-763F2D7A0823}"/>
          </ac:cxnSpMkLst>
        </pc:cxnChg>
        <pc:cxnChg chg="mod">
          <ac:chgData name="Johannes Hangl" userId="09795f51b852318c" providerId="LiveId" clId="{2E03160D-AA35-4E48-AE70-2FB6298EB04A}" dt="2024-05-21T13:52:02.360" v="1355" actId="1076"/>
          <ac:cxnSpMkLst>
            <pc:docMk/>
            <pc:sldMk cId="2907936248" sldId="2147376490"/>
            <ac:cxnSpMk id="42" creationId="{3638938B-C642-49FC-973C-293165B3DDE2}"/>
          </ac:cxnSpMkLst>
        </pc:cxnChg>
        <pc:cxnChg chg="mod">
          <ac:chgData name="Johannes Hangl" userId="09795f51b852318c" providerId="LiveId" clId="{2E03160D-AA35-4E48-AE70-2FB6298EB04A}" dt="2024-05-21T13:52:02.360" v="1355" actId="1076"/>
          <ac:cxnSpMkLst>
            <pc:docMk/>
            <pc:sldMk cId="2907936248" sldId="2147376490"/>
            <ac:cxnSpMk id="64" creationId="{2CC0824A-088B-4AFC-B3B9-824ACD8FBC82}"/>
          </ac:cxnSpMkLst>
        </pc:cxnChg>
        <pc:cxnChg chg="mod">
          <ac:chgData name="Johannes Hangl" userId="09795f51b852318c" providerId="LiveId" clId="{2E03160D-AA35-4E48-AE70-2FB6298EB04A}" dt="2024-05-21T13:52:02.360" v="1355" actId="1076"/>
          <ac:cxnSpMkLst>
            <pc:docMk/>
            <pc:sldMk cId="2907936248" sldId="2147376490"/>
            <ac:cxnSpMk id="87" creationId="{212EC471-F307-470B-B351-CED25154D8F6}"/>
          </ac:cxnSpMkLst>
        </pc:cxnChg>
        <pc:cxnChg chg="mod">
          <ac:chgData name="Johannes Hangl" userId="09795f51b852318c" providerId="LiveId" clId="{2E03160D-AA35-4E48-AE70-2FB6298EB04A}" dt="2024-05-21T13:52:02.360" v="1355" actId="1076"/>
          <ac:cxnSpMkLst>
            <pc:docMk/>
            <pc:sldMk cId="2907936248" sldId="2147376490"/>
            <ac:cxnSpMk id="96" creationId="{939A835B-9DED-4379-9CBC-0648875835E4}"/>
          </ac:cxnSpMkLst>
        </pc:cxnChg>
        <pc:cxnChg chg="mod">
          <ac:chgData name="Johannes Hangl" userId="09795f51b852318c" providerId="LiveId" clId="{2E03160D-AA35-4E48-AE70-2FB6298EB04A}" dt="2024-05-21T13:52:02.360" v="1355" actId="1076"/>
          <ac:cxnSpMkLst>
            <pc:docMk/>
            <pc:sldMk cId="2907936248" sldId="2147376490"/>
            <ac:cxnSpMk id="100" creationId="{95F74810-886F-49CF-A929-10387B642814}"/>
          </ac:cxnSpMkLst>
        </pc:cxnChg>
        <pc:cxnChg chg="mod">
          <ac:chgData name="Johannes Hangl" userId="09795f51b852318c" providerId="LiveId" clId="{2E03160D-AA35-4E48-AE70-2FB6298EB04A}" dt="2024-05-21T13:52:02.360" v="1355" actId="1076"/>
          <ac:cxnSpMkLst>
            <pc:docMk/>
            <pc:sldMk cId="2907936248" sldId="2147376490"/>
            <ac:cxnSpMk id="103" creationId="{333D8B76-84EA-4BE0-BCB0-6709A8AECF5C}"/>
          </ac:cxnSpMkLst>
        </pc:cxnChg>
        <pc:cxnChg chg="mod">
          <ac:chgData name="Johannes Hangl" userId="09795f51b852318c" providerId="LiveId" clId="{2E03160D-AA35-4E48-AE70-2FB6298EB04A}" dt="2024-05-21T13:52:02.360" v="1355" actId="1076"/>
          <ac:cxnSpMkLst>
            <pc:docMk/>
            <pc:sldMk cId="2907936248" sldId="2147376490"/>
            <ac:cxnSpMk id="106" creationId="{3C1D0E68-04C3-4DEE-B13A-5F84961964D4}"/>
          </ac:cxnSpMkLst>
        </pc:cxnChg>
        <pc:cxnChg chg="mod">
          <ac:chgData name="Johannes Hangl" userId="09795f51b852318c" providerId="LiveId" clId="{2E03160D-AA35-4E48-AE70-2FB6298EB04A}" dt="2024-05-21T13:52:02.360" v="1355" actId="1076"/>
          <ac:cxnSpMkLst>
            <pc:docMk/>
            <pc:sldMk cId="2907936248" sldId="2147376490"/>
            <ac:cxnSpMk id="109" creationId="{B02404A2-3A6E-4D0C-80E3-0D93D34E96F2}"/>
          </ac:cxnSpMkLst>
        </pc:cxnChg>
      </pc:sldChg>
      <pc:sldChg chg="modSp del">
        <pc:chgData name="Johannes Hangl" userId="09795f51b852318c" providerId="LiveId" clId="{2E03160D-AA35-4E48-AE70-2FB6298EB04A}" dt="2024-05-21T13:58:04.829" v="1437" actId="47"/>
        <pc:sldMkLst>
          <pc:docMk/>
          <pc:sldMk cId="517466698" sldId="2147376507"/>
        </pc:sldMkLst>
        <pc:spChg chg="mod">
          <ac:chgData name="Johannes Hangl" userId="09795f51b852318c" providerId="LiveId" clId="{2E03160D-AA35-4E48-AE70-2FB6298EB04A}" dt="2024-05-11T05:17:37.205" v="0"/>
          <ac:spMkLst>
            <pc:docMk/>
            <pc:sldMk cId="517466698" sldId="2147376507"/>
            <ac:spMk id="7" creationId="{E99233B4-F8A6-7400-DA2B-D7CA38C06F4C}"/>
          </ac:spMkLst>
        </pc:spChg>
        <pc:spChg chg="mod">
          <ac:chgData name="Johannes Hangl" userId="09795f51b852318c" providerId="LiveId" clId="{2E03160D-AA35-4E48-AE70-2FB6298EB04A}" dt="2024-05-11T05:17:37.205" v="0"/>
          <ac:spMkLst>
            <pc:docMk/>
            <pc:sldMk cId="517466698" sldId="2147376507"/>
            <ac:spMk id="11" creationId="{3DF527DE-7EF0-1584-05B6-A0258DA5BD99}"/>
          </ac:spMkLst>
        </pc:spChg>
        <pc:spChg chg="mod">
          <ac:chgData name="Johannes Hangl" userId="09795f51b852318c" providerId="LiveId" clId="{2E03160D-AA35-4E48-AE70-2FB6298EB04A}" dt="2024-05-11T05:17:37.205" v="0"/>
          <ac:spMkLst>
            <pc:docMk/>
            <pc:sldMk cId="517466698" sldId="2147376507"/>
            <ac:spMk id="12" creationId="{0FD80D63-2D14-FA6A-6904-19D0A46B7AFD}"/>
          </ac:spMkLst>
        </pc:spChg>
        <pc:spChg chg="mod">
          <ac:chgData name="Johannes Hangl" userId="09795f51b852318c" providerId="LiveId" clId="{2E03160D-AA35-4E48-AE70-2FB6298EB04A}" dt="2024-05-11T05:17:37.205" v="0"/>
          <ac:spMkLst>
            <pc:docMk/>
            <pc:sldMk cId="517466698" sldId="2147376507"/>
            <ac:spMk id="13" creationId="{F770FCA5-C39C-F426-840D-4C382816B357}"/>
          </ac:spMkLst>
        </pc:spChg>
        <pc:spChg chg="mod">
          <ac:chgData name="Johannes Hangl" userId="09795f51b852318c" providerId="LiveId" clId="{2E03160D-AA35-4E48-AE70-2FB6298EB04A}" dt="2024-05-11T05:17:37.205" v="0"/>
          <ac:spMkLst>
            <pc:docMk/>
            <pc:sldMk cId="517466698" sldId="2147376507"/>
            <ac:spMk id="14" creationId="{47227167-2B18-2DCE-44FE-2F08FB40E143}"/>
          </ac:spMkLst>
        </pc:spChg>
      </pc:sldChg>
      <pc:sldChg chg="modSp mod ord">
        <pc:chgData name="Johannes Hangl" userId="09795f51b852318c" providerId="LiveId" clId="{2E03160D-AA35-4E48-AE70-2FB6298EB04A}" dt="2024-05-21T14:53:29.335" v="2142" actId="14100"/>
        <pc:sldMkLst>
          <pc:docMk/>
          <pc:sldMk cId="1245116310" sldId="2147376510"/>
        </pc:sldMkLst>
        <pc:spChg chg="mod">
          <ac:chgData name="Johannes Hangl" userId="09795f51b852318c" providerId="LiveId" clId="{2E03160D-AA35-4E48-AE70-2FB6298EB04A}" dt="2024-05-21T14:53:25.137" v="2141" actId="14100"/>
          <ac:spMkLst>
            <pc:docMk/>
            <pc:sldMk cId="1245116310" sldId="2147376510"/>
            <ac:spMk id="4" creationId="{563620EF-CD56-AE4C-F0A7-79BE2F8623C3}"/>
          </ac:spMkLst>
        </pc:spChg>
        <pc:spChg chg="mod">
          <ac:chgData name="Johannes Hangl" userId="09795f51b852318c" providerId="LiveId" clId="{2E03160D-AA35-4E48-AE70-2FB6298EB04A}" dt="2024-05-11T05:17:37.205" v="0"/>
          <ac:spMkLst>
            <pc:docMk/>
            <pc:sldMk cId="1245116310" sldId="2147376510"/>
            <ac:spMk id="5" creationId="{47EFBA00-9B64-12B0-8C12-79B4D51DA985}"/>
          </ac:spMkLst>
        </pc:spChg>
        <pc:spChg chg="mod">
          <ac:chgData name="Johannes Hangl" userId="09795f51b852318c" providerId="LiveId" clId="{2E03160D-AA35-4E48-AE70-2FB6298EB04A}" dt="2024-05-21T14:53:05.817" v="2138" actId="207"/>
          <ac:spMkLst>
            <pc:docMk/>
            <pc:sldMk cId="1245116310" sldId="2147376510"/>
            <ac:spMk id="31" creationId="{9B426059-3B40-B709-F266-EDA473888176}"/>
          </ac:spMkLst>
        </pc:spChg>
        <pc:spChg chg="mod">
          <ac:chgData name="Johannes Hangl" userId="09795f51b852318c" providerId="LiveId" clId="{2E03160D-AA35-4E48-AE70-2FB6298EB04A}" dt="2024-05-21T14:53:03.187" v="2137" actId="207"/>
          <ac:spMkLst>
            <pc:docMk/>
            <pc:sldMk cId="1245116310" sldId="2147376510"/>
            <ac:spMk id="32" creationId="{B1A9E894-971E-957A-D83A-CA5F836FDAC7}"/>
          </ac:spMkLst>
        </pc:spChg>
        <pc:spChg chg="mod">
          <ac:chgData name="Johannes Hangl" userId="09795f51b852318c" providerId="LiveId" clId="{2E03160D-AA35-4E48-AE70-2FB6298EB04A}" dt="2024-05-21T14:53:29.335" v="2142" actId="14100"/>
          <ac:spMkLst>
            <pc:docMk/>
            <pc:sldMk cId="1245116310" sldId="2147376510"/>
            <ac:spMk id="36" creationId="{A20D4807-BE9F-BC42-6B3C-EBDF27B702DA}"/>
          </ac:spMkLst>
        </pc:spChg>
        <pc:spChg chg="mod">
          <ac:chgData name="Johannes Hangl" userId="09795f51b852318c" providerId="LiveId" clId="{2E03160D-AA35-4E48-AE70-2FB6298EB04A}" dt="2024-05-21T14:52:59.837" v="2136" actId="207"/>
          <ac:spMkLst>
            <pc:docMk/>
            <pc:sldMk cId="1245116310" sldId="2147376510"/>
            <ac:spMk id="40" creationId="{A91DDB1B-7560-58B1-3684-175C2FBD16BF}"/>
          </ac:spMkLst>
        </pc:spChg>
        <pc:spChg chg="mod">
          <ac:chgData name="Johannes Hangl" userId="09795f51b852318c" providerId="LiveId" clId="{2E03160D-AA35-4E48-AE70-2FB6298EB04A}" dt="2024-05-21T14:52:56.937" v="2135" actId="207"/>
          <ac:spMkLst>
            <pc:docMk/>
            <pc:sldMk cId="1245116310" sldId="2147376510"/>
            <ac:spMk id="41" creationId="{186E0C23-699B-85E5-E9A1-F6E34F487EE2}"/>
          </ac:spMkLst>
        </pc:spChg>
        <pc:spChg chg="mod">
          <ac:chgData name="Johannes Hangl" userId="09795f51b852318c" providerId="LiveId" clId="{2E03160D-AA35-4E48-AE70-2FB6298EB04A}" dt="2024-05-21T14:52:09.565" v="2125" actId="14100"/>
          <ac:spMkLst>
            <pc:docMk/>
            <pc:sldMk cId="1245116310" sldId="2147376510"/>
            <ac:spMk id="46" creationId="{2F676917-CCC2-4D67-26BA-314DE813A019}"/>
          </ac:spMkLst>
        </pc:spChg>
        <pc:spChg chg="mod">
          <ac:chgData name="Johannes Hangl" userId="09795f51b852318c" providerId="LiveId" clId="{2E03160D-AA35-4E48-AE70-2FB6298EB04A}" dt="2024-05-21T14:52:53.871" v="2134" actId="207"/>
          <ac:spMkLst>
            <pc:docMk/>
            <pc:sldMk cId="1245116310" sldId="2147376510"/>
            <ac:spMk id="50" creationId="{E3E69D71-F9EE-30D5-35AA-7A8D3E92DECC}"/>
          </ac:spMkLst>
        </pc:spChg>
        <pc:spChg chg="mod">
          <ac:chgData name="Johannes Hangl" userId="09795f51b852318c" providerId="LiveId" clId="{2E03160D-AA35-4E48-AE70-2FB6298EB04A}" dt="2024-05-21T14:52:50.996" v="2133" actId="207"/>
          <ac:spMkLst>
            <pc:docMk/>
            <pc:sldMk cId="1245116310" sldId="2147376510"/>
            <ac:spMk id="51" creationId="{AA4E9BC6-9B4D-EF59-B63B-1B019F0DFD15}"/>
          </ac:spMkLst>
        </pc:spChg>
        <pc:spChg chg="mod">
          <ac:chgData name="Johannes Hangl" userId="09795f51b852318c" providerId="LiveId" clId="{2E03160D-AA35-4E48-AE70-2FB6298EB04A}" dt="2024-05-21T14:51:39.625" v="2119" actId="207"/>
          <ac:spMkLst>
            <pc:docMk/>
            <pc:sldMk cId="1245116310" sldId="2147376510"/>
            <ac:spMk id="54" creationId="{337D37E9-8818-8ACF-DDAC-B16EB0AE67BC}"/>
          </ac:spMkLst>
        </pc:spChg>
        <pc:spChg chg="mod">
          <ac:chgData name="Johannes Hangl" userId="09795f51b852318c" providerId="LiveId" clId="{2E03160D-AA35-4E48-AE70-2FB6298EB04A}" dt="2024-05-21T14:52:20" v="2128" actId="14100"/>
          <ac:spMkLst>
            <pc:docMk/>
            <pc:sldMk cId="1245116310" sldId="2147376510"/>
            <ac:spMk id="57" creationId="{192BAC15-66C9-0E9F-D6F6-107AD4AB3EDC}"/>
          </ac:spMkLst>
        </pc:spChg>
        <pc:spChg chg="mod">
          <ac:chgData name="Johannes Hangl" userId="09795f51b852318c" providerId="LiveId" clId="{2E03160D-AA35-4E48-AE70-2FB6298EB04A}" dt="2024-05-21T14:52:47.313" v="2132" actId="207"/>
          <ac:spMkLst>
            <pc:docMk/>
            <pc:sldMk cId="1245116310" sldId="2147376510"/>
            <ac:spMk id="62" creationId="{36879557-2103-92A3-3383-FD83C1320A7D}"/>
          </ac:spMkLst>
        </pc:spChg>
        <pc:spChg chg="mod">
          <ac:chgData name="Johannes Hangl" userId="09795f51b852318c" providerId="LiveId" clId="{2E03160D-AA35-4E48-AE70-2FB6298EB04A}" dt="2024-05-21T14:52:44.065" v="2131" actId="207"/>
          <ac:spMkLst>
            <pc:docMk/>
            <pc:sldMk cId="1245116310" sldId="2147376510"/>
            <ac:spMk id="63" creationId="{76B54AB7-CC0B-214B-6C64-466ED13B66C3}"/>
          </ac:spMkLst>
        </pc:spChg>
        <pc:spChg chg="mod">
          <ac:chgData name="Johannes Hangl" userId="09795f51b852318c" providerId="LiveId" clId="{2E03160D-AA35-4E48-AE70-2FB6298EB04A}" dt="2024-05-21T14:51:39.625" v="2119" actId="207"/>
          <ac:spMkLst>
            <pc:docMk/>
            <pc:sldMk cId="1245116310" sldId="2147376510"/>
            <ac:spMk id="66" creationId="{BE453FAA-99B4-B290-0971-C9001A599F9E}"/>
          </ac:spMkLst>
        </pc:spChg>
        <pc:spChg chg="mod">
          <ac:chgData name="Johannes Hangl" userId="09795f51b852318c" providerId="LiveId" clId="{2E03160D-AA35-4E48-AE70-2FB6298EB04A}" dt="2024-05-21T14:51:39.625" v="2119" actId="207"/>
          <ac:spMkLst>
            <pc:docMk/>
            <pc:sldMk cId="1245116310" sldId="2147376510"/>
            <ac:spMk id="67" creationId="{2F2A2315-666F-E586-0EB6-8F1758E04F3B}"/>
          </ac:spMkLst>
        </pc:spChg>
        <pc:spChg chg="mod">
          <ac:chgData name="Johannes Hangl" userId="09795f51b852318c" providerId="LiveId" clId="{2E03160D-AA35-4E48-AE70-2FB6298EB04A}" dt="2024-05-21T14:51:39.625" v="2119" actId="207"/>
          <ac:spMkLst>
            <pc:docMk/>
            <pc:sldMk cId="1245116310" sldId="2147376510"/>
            <ac:spMk id="68" creationId="{2764DA3A-E408-FD64-B894-0DE0253A2C61}"/>
          </ac:spMkLst>
        </pc:spChg>
      </pc:sldChg>
      <pc:sldChg chg="modSp del">
        <pc:chgData name="Johannes Hangl" userId="09795f51b852318c" providerId="LiveId" clId="{2E03160D-AA35-4E48-AE70-2FB6298EB04A}" dt="2024-05-21T13:57:24.259" v="1430" actId="47"/>
        <pc:sldMkLst>
          <pc:docMk/>
          <pc:sldMk cId="3888861075" sldId="2147376511"/>
        </pc:sldMkLst>
        <pc:spChg chg="mod">
          <ac:chgData name="Johannes Hangl" userId="09795f51b852318c" providerId="LiveId" clId="{2E03160D-AA35-4E48-AE70-2FB6298EB04A}" dt="2024-05-11T05:17:37.205" v="0"/>
          <ac:spMkLst>
            <pc:docMk/>
            <pc:sldMk cId="3888861075" sldId="2147376511"/>
            <ac:spMk id="2" creationId="{509516BD-8511-0EE4-0851-778E3856C6E2}"/>
          </ac:spMkLst>
        </pc:spChg>
      </pc:sldChg>
      <pc:sldChg chg="modSp del">
        <pc:chgData name="Johannes Hangl" userId="09795f51b852318c" providerId="LiveId" clId="{2E03160D-AA35-4E48-AE70-2FB6298EB04A}" dt="2024-05-21T13:32:47.453" v="1090" actId="47"/>
        <pc:sldMkLst>
          <pc:docMk/>
          <pc:sldMk cId="2299412653" sldId="2147376513"/>
        </pc:sldMkLst>
        <pc:spChg chg="mod">
          <ac:chgData name="Johannes Hangl" userId="09795f51b852318c" providerId="LiveId" clId="{2E03160D-AA35-4E48-AE70-2FB6298EB04A}" dt="2024-05-21T08:00:40.815" v="952"/>
          <ac:spMkLst>
            <pc:docMk/>
            <pc:sldMk cId="2299412653" sldId="2147376513"/>
            <ac:spMk id="2" creationId="{00000000-0000-0000-0000-000000000000}"/>
          </ac:spMkLst>
        </pc:spChg>
        <pc:spChg chg="mod">
          <ac:chgData name="Johannes Hangl" userId="09795f51b852318c" providerId="LiveId" clId="{2E03160D-AA35-4E48-AE70-2FB6298EB04A}" dt="2024-05-21T13:24:41.613" v="1015"/>
          <ac:spMkLst>
            <pc:docMk/>
            <pc:sldMk cId="2299412653" sldId="2147376513"/>
            <ac:spMk id="26" creationId="{8A6BB77F-4EBB-4AD6-9928-E91B09B18B71}"/>
          </ac:spMkLst>
        </pc:spChg>
        <pc:spChg chg="mod">
          <ac:chgData name="Johannes Hangl" userId="09795f51b852318c" providerId="LiveId" clId="{2E03160D-AA35-4E48-AE70-2FB6298EB04A}" dt="2024-05-21T13:24:41.613" v="1015"/>
          <ac:spMkLst>
            <pc:docMk/>
            <pc:sldMk cId="2299412653" sldId="2147376513"/>
            <ac:spMk id="52" creationId="{612451C1-0D09-4FBB-B2D4-4D5168F998F1}"/>
          </ac:spMkLst>
        </pc:spChg>
      </pc:sldChg>
      <pc:sldChg chg="modSp del">
        <pc:chgData name="Johannes Hangl" userId="09795f51b852318c" providerId="LiveId" clId="{2E03160D-AA35-4E48-AE70-2FB6298EB04A}" dt="2024-05-21T13:32:47.453" v="1090" actId="47"/>
        <pc:sldMkLst>
          <pc:docMk/>
          <pc:sldMk cId="3359274193" sldId="2147376514"/>
        </pc:sldMkLst>
        <pc:spChg chg="mod">
          <ac:chgData name="Johannes Hangl" userId="09795f51b852318c" providerId="LiveId" clId="{2E03160D-AA35-4E48-AE70-2FB6298EB04A}" dt="2024-05-21T13:24:41.613" v="1015"/>
          <ac:spMkLst>
            <pc:docMk/>
            <pc:sldMk cId="3359274193" sldId="2147376514"/>
            <ac:spMk id="82" creationId="{2B349A51-2678-4436-B9A6-49575C8E04B9}"/>
          </ac:spMkLst>
        </pc:spChg>
      </pc:sldChg>
      <pc:sldChg chg="modSp del">
        <pc:chgData name="Johannes Hangl" userId="09795f51b852318c" providerId="LiveId" clId="{2E03160D-AA35-4E48-AE70-2FB6298EB04A}" dt="2024-05-21T13:32:44.354" v="1089" actId="47"/>
        <pc:sldMkLst>
          <pc:docMk/>
          <pc:sldMk cId="2567182995" sldId="2147376516"/>
        </pc:sldMkLst>
        <pc:spChg chg="mod">
          <ac:chgData name="Johannes Hangl" userId="09795f51b852318c" providerId="LiveId" clId="{2E03160D-AA35-4E48-AE70-2FB6298EB04A}" dt="2024-05-21T08:00:40.815" v="952"/>
          <ac:spMkLst>
            <pc:docMk/>
            <pc:sldMk cId="2567182995" sldId="2147376516"/>
            <ac:spMk id="6" creationId="{92DEE7AE-CFF8-AB78-CF93-D75E96B6D116}"/>
          </ac:spMkLst>
        </pc:spChg>
        <pc:spChg chg="mod">
          <ac:chgData name="Johannes Hangl" userId="09795f51b852318c" providerId="LiveId" clId="{2E03160D-AA35-4E48-AE70-2FB6298EB04A}" dt="2024-05-11T05:17:37.205" v="0"/>
          <ac:spMkLst>
            <pc:docMk/>
            <pc:sldMk cId="2567182995" sldId="2147376516"/>
            <ac:spMk id="10" creationId="{381CF750-256F-75DA-4C9E-BF932D2C4BB2}"/>
          </ac:spMkLst>
        </pc:spChg>
        <pc:picChg chg="mod">
          <ac:chgData name="Johannes Hangl" userId="09795f51b852318c" providerId="LiveId" clId="{2E03160D-AA35-4E48-AE70-2FB6298EB04A}" dt="2024-05-11T05:17:37.205" v="0"/>
          <ac:picMkLst>
            <pc:docMk/>
            <pc:sldMk cId="2567182995" sldId="2147376516"/>
            <ac:picMk id="8" creationId="{7014C91B-2113-800F-9F92-2092CE3DDDE1}"/>
          </ac:picMkLst>
        </pc:picChg>
      </pc:sldChg>
      <pc:sldChg chg="modSp del">
        <pc:chgData name="Johannes Hangl" userId="09795f51b852318c" providerId="LiveId" clId="{2E03160D-AA35-4E48-AE70-2FB6298EB04A}" dt="2024-05-21T13:32:44.354" v="1089" actId="47"/>
        <pc:sldMkLst>
          <pc:docMk/>
          <pc:sldMk cId="1806997024" sldId="2147376517"/>
        </pc:sldMkLst>
        <pc:spChg chg="mod">
          <ac:chgData name="Johannes Hangl" userId="09795f51b852318c" providerId="LiveId" clId="{2E03160D-AA35-4E48-AE70-2FB6298EB04A}" dt="2024-05-21T08:00:40.815" v="952"/>
          <ac:spMkLst>
            <pc:docMk/>
            <pc:sldMk cId="1806997024" sldId="2147376517"/>
            <ac:spMk id="2" creationId="{CD7C61AE-AB52-5433-5781-175D02175C7F}"/>
          </ac:spMkLst>
        </pc:spChg>
        <pc:spChg chg="mod">
          <ac:chgData name="Johannes Hangl" userId="09795f51b852318c" providerId="LiveId" clId="{2E03160D-AA35-4E48-AE70-2FB6298EB04A}" dt="2024-05-11T05:17:37.205" v="0"/>
          <ac:spMkLst>
            <pc:docMk/>
            <pc:sldMk cId="1806997024" sldId="2147376517"/>
            <ac:spMk id="6" creationId="{893AD12B-8BBB-E179-F42B-7BDFE68E282E}"/>
          </ac:spMkLst>
        </pc:spChg>
        <pc:picChg chg="mod">
          <ac:chgData name="Johannes Hangl" userId="09795f51b852318c" providerId="LiveId" clId="{2E03160D-AA35-4E48-AE70-2FB6298EB04A}" dt="2024-05-11T05:17:37.205" v="0"/>
          <ac:picMkLst>
            <pc:docMk/>
            <pc:sldMk cId="1806997024" sldId="2147376517"/>
            <ac:picMk id="8" creationId="{FFCC37FA-4C34-D2DB-000C-BDC4821E4D2A}"/>
          </ac:picMkLst>
        </pc:picChg>
      </pc:sldChg>
      <pc:sldChg chg="modSp del">
        <pc:chgData name="Johannes Hangl" userId="09795f51b852318c" providerId="LiveId" clId="{2E03160D-AA35-4E48-AE70-2FB6298EB04A}" dt="2024-05-21T13:32:44.354" v="1089" actId="47"/>
        <pc:sldMkLst>
          <pc:docMk/>
          <pc:sldMk cId="296784745" sldId="2147376518"/>
        </pc:sldMkLst>
        <pc:spChg chg="mod">
          <ac:chgData name="Johannes Hangl" userId="09795f51b852318c" providerId="LiveId" clId="{2E03160D-AA35-4E48-AE70-2FB6298EB04A}" dt="2024-05-21T08:00:40.815" v="952"/>
          <ac:spMkLst>
            <pc:docMk/>
            <pc:sldMk cId="296784745" sldId="2147376518"/>
            <ac:spMk id="3" creationId="{5939DCAD-E1C4-6995-F628-69BAB51D7504}"/>
          </ac:spMkLst>
        </pc:spChg>
        <pc:spChg chg="mod">
          <ac:chgData name="Johannes Hangl" userId="09795f51b852318c" providerId="LiveId" clId="{2E03160D-AA35-4E48-AE70-2FB6298EB04A}" dt="2024-05-11T05:17:37.205" v="0"/>
          <ac:spMkLst>
            <pc:docMk/>
            <pc:sldMk cId="296784745" sldId="2147376518"/>
            <ac:spMk id="7" creationId="{F7E21F0C-E810-9499-0C8B-9A8FC4EEEDD2}"/>
          </ac:spMkLst>
        </pc:spChg>
        <pc:picChg chg="mod">
          <ac:chgData name="Johannes Hangl" userId="09795f51b852318c" providerId="LiveId" clId="{2E03160D-AA35-4E48-AE70-2FB6298EB04A}" dt="2024-05-11T05:17:37.205" v="0"/>
          <ac:picMkLst>
            <pc:docMk/>
            <pc:sldMk cId="296784745" sldId="2147376518"/>
            <ac:picMk id="9" creationId="{46570B04-0D88-48E0-AF92-4615E3190D44}"/>
          </ac:picMkLst>
        </pc:picChg>
      </pc:sldChg>
      <pc:sldChg chg="modSp del">
        <pc:chgData name="Johannes Hangl" userId="09795f51b852318c" providerId="LiveId" clId="{2E03160D-AA35-4E48-AE70-2FB6298EB04A}" dt="2024-05-21T13:32:44.354" v="1089" actId="47"/>
        <pc:sldMkLst>
          <pc:docMk/>
          <pc:sldMk cId="330159345" sldId="2147376519"/>
        </pc:sldMkLst>
        <pc:spChg chg="mod">
          <ac:chgData name="Johannes Hangl" userId="09795f51b852318c" providerId="LiveId" clId="{2E03160D-AA35-4E48-AE70-2FB6298EB04A}" dt="2024-05-11T05:17:37.205" v="0"/>
          <ac:spMkLst>
            <pc:docMk/>
            <pc:sldMk cId="330159345" sldId="2147376519"/>
            <ac:spMk id="2" creationId="{36110412-D377-F6A3-0224-B2976976595E}"/>
          </ac:spMkLst>
        </pc:spChg>
        <pc:spChg chg="mod">
          <ac:chgData name="Johannes Hangl" userId="09795f51b852318c" providerId="LiveId" clId="{2E03160D-AA35-4E48-AE70-2FB6298EB04A}" dt="2024-05-21T08:00:40.815" v="952"/>
          <ac:spMkLst>
            <pc:docMk/>
            <pc:sldMk cId="330159345" sldId="2147376519"/>
            <ac:spMk id="8" creationId="{00DFA579-9C6B-40C4-95F7-000A1F59B0B3}"/>
          </ac:spMkLst>
        </pc:spChg>
        <pc:picChg chg="mod">
          <ac:chgData name="Johannes Hangl" userId="09795f51b852318c" providerId="LiveId" clId="{2E03160D-AA35-4E48-AE70-2FB6298EB04A}" dt="2024-05-11T05:17:37.205" v="0"/>
          <ac:picMkLst>
            <pc:docMk/>
            <pc:sldMk cId="330159345" sldId="2147376519"/>
            <ac:picMk id="4098" creationId="{65496356-2F12-DFE8-1566-299072BCC007}"/>
          </ac:picMkLst>
        </pc:picChg>
      </pc:sldChg>
      <pc:sldChg chg="modSp del">
        <pc:chgData name="Johannes Hangl" userId="09795f51b852318c" providerId="LiveId" clId="{2E03160D-AA35-4E48-AE70-2FB6298EB04A}" dt="2024-05-21T13:32:44.354" v="1089" actId="47"/>
        <pc:sldMkLst>
          <pc:docMk/>
          <pc:sldMk cId="3929325164" sldId="2147376520"/>
        </pc:sldMkLst>
        <pc:spChg chg="mod">
          <ac:chgData name="Johannes Hangl" userId="09795f51b852318c" providerId="LiveId" clId="{2E03160D-AA35-4E48-AE70-2FB6298EB04A}" dt="2024-05-11T05:17:37.205" v="0"/>
          <ac:spMkLst>
            <pc:docMk/>
            <pc:sldMk cId="3929325164" sldId="2147376520"/>
            <ac:spMk id="2" creationId="{B01E8F39-7A67-4732-9A4D-BA2EDE5F2E5D}"/>
          </ac:spMkLst>
        </pc:spChg>
        <pc:spChg chg="mod">
          <ac:chgData name="Johannes Hangl" userId="09795f51b852318c" providerId="LiveId" clId="{2E03160D-AA35-4E48-AE70-2FB6298EB04A}" dt="2024-05-21T08:00:40.815" v="952"/>
          <ac:spMkLst>
            <pc:docMk/>
            <pc:sldMk cId="3929325164" sldId="2147376520"/>
            <ac:spMk id="7" creationId="{1C9AFF5B-73C8-4EF8-9F73-187046EE8FD7}"/>
          </ac:spMkLst>
        </pc:spChg>
        <pc:picChg chg="mod">
          <ac:chgData name="Johannes Hangl" userId="09795f51b852318c" providerId="LiveId" clId="{2E03160D-AA35-4E48-AE70-2FB6298EB04A}" dt="2024-05-11T05:17:37.205" v="0"/>
          <ac:picMkLst>
            <pc:docMk/>
            <pc:sldMk cId="3929325164" sldId="2147376520"/>
            <ac:picMk id="5124" creationId="{4DF72E41-8EFA-EA10-C71B-D44600CFF024}"/>
          </ac:picMkLst>
        </pc:picChg>
      </pc:sldChg>
      <pc:sldChg chg="modSp del">
        <pc:chgData name="Johannes Hangl" userId="09795f51b852318c" providerId="LiveId" clId="{2E03160D-AA35-4E48-AE70-2FB6298EB04A}" dt="2024-05-21T13:32:44.354" v="1089" actId="47"/>
        <pc:sldMkLst>
          <pc:docMk/>
          <pc:sldMk cId="765528439" sldId="2147376522"/>
        </pc:sldMkLst>
        <pc:spChg chg="mod">
          <ac:chgData name="Johannes Hangl" userId="09795f51b852318c" providerId="LiveId" clId="{2E03160D-AA35-4E48-AE70-2FB6298EB04A}" dt="2024-05-11T05:17:37.205" v="0"/>
          <ac:spMkLst>
            <pc:docMk/>
            <pc:sldMk cId="765528439" sldId="2147376522"/>
            <ac:spMk id="2" creationId="{465B5866-C2B0-4864-7436-02CD0DA1F023}"/>
          </ac:spMkLst>
        </pc:spChg>
        <pc:picChg chg="mod">
          <ac:chgData name="Johannes Hangl" userId="09795f51b852318c" providerId="LiveId" clId="{2E03160D-AA35-4E48-AE70-2FB6298EB04A}" dt="2024-05-11T05:17:37.205" v="0"/>
          <ac:picMkLst>
            <pc:docMk/>
            <pc:sldMk cId="765528439" sldId="2147376522"/>
            <ac:picMk id="6152" creationId="{C5ACD84C-53DD-5E4F-E503-614879743ED3}"/>
          </ac:picMkLst>
        </pc:picChg>
      </pc:sldChg>
      <pc:sldChg chg="modSp del">
        <pc:chgData name="Johannes Hangl" userId="09795f51b852318c" providerId="LiveId" clId="{2E03160D-AA35-4E48-AE70-2FB6298EB04A}" dt="2024-05-21T13:32:44.354" v="1089" actId="47"/>
        <pc:sldMkLst>
          <pc:docMk/>
          <pc:sldMk cId="1024228121" sldId="2147376524"/>
        </pc:sldMkLst>
        <pc:spChg chg="mod">
          <ac:chgData name="Johannes Hangl" userId="09795f51b852318c" providerId="LiveId" clId="{2E03160D-AA35-4E48-AE70-2FB6298EB04A}" dt="2024-05-21T08:00:40.815" v="952"/>
          <ac:spMkLst>
            <pc:docMk/>
            <pc:sldMk cId="1024228121" sldId="2147376524"/>
            <ac:spMk id="11" creationId="{6C2BC9D0-3228-4200-851C-59EE10830EB8}"/>
          </ac:spMkLst>
        </pc:spChg>
        <pc:spChg chg="mod">
          <ac:chgData name="Johannes Hangl" userId="09795f51b852318c" providerId="LiveId" clId="{2E03160D-AA35-4E48-AE70-2FB6298EB04A}" dt="2024-05-11T05:17:37.205" v="0"/>
          <ac:spMkLst>
            <pc:docMk/>
            <pc:sldMk cId="1024228121" sldId="2147376524"/>
            <ac:spMk id="12" creationId="{772E6DD2-F2E0-B27E-1998-BF253B9CDE5C}"/>
          </ac:spMkLst>
        </pc:spChg>
        <pc:picChg chg="mod">
          <ac:chgData name="Johannes Hangl" userId="09795f51b852318c" providerId="LiveId" clId="{2E03160D-AA35-4E48-AE70-2FB6298EB04A}" dt="2024-05-11T05:17:37.205" v="0"/>
          <ac:picMkLst>
            <pc:docMk/>
            <pc:sldMk cId="1024228121" sldId="2147376524"/>
            <ac:picMk id="15" creationId="{227EFCE9-54FD-A0E4-AF98-CD51C0C978BB}"/>
          </ac:picMkLst>
        </pc:picChg>
      </pc:sldChg>
      <pc:sldChg chg="delSp modSp mod">
        <pc:chgData name="Johannes Hangl" userId="09795f51b852318c" providerId="LiveId" clId="{2E03160D-AA35-4E48-AE70-2FB6298EB04A}" dt="2024-05-21T05:33:30.012" v="244" actId="20577"/>
        <pc:sldMkLst>
          <pc:docMk/>
          <pc:sldMk cId="454120209" sldId="2147376530"/>
        </pc:sldMkLst>
        <pc:spChg chg="mod">
          <ac:chgData name="Johannes Hangl" userId="09795f51b852318c" providerId="LiveId" clId="{2E03160D-AA35-4E48-AE70-2FB6298EB04A}" dt="2024-05-21T05:33:30.012" v="244" actId="20577"/>
          <ac:spMkLst>
            <pc:docMk/>
            <pc:sldMk cId="454120209" sldId="2147376530"/>
            <ac:spMk id="2" creationId="{A2EB69E5-1774-4E58-AF1F-2A33CA080F4C}"/>
          </ac:spMkLst>
        </pc:spChg>
        <pc:spChg chg="mod">
          <ac:chgData name="Johannes Hangl" userId="09795f51b852318c" providerId="LiveId" clId="{2E03160D-AA35-4E48-AE70-2FB6298EB04A}" dt="2024-05-11T05:19:50.896" v="16" actId="207"/>
          <ac:spMkLst>
            <pc:docMk/>
            <pc:sldMk cId="454120209" sldId="2147376530"/>
            <ac:spMk id="5" creationId="{0D010EC4-C2FB-414B-A472-825F0AC4B039}"/>
          </ac:spMkLst>
        </pc:spChg>
        <pc:spChg chg="mod">
          <ac:chgData name="Johannes Hangl" userId="09795f51b852318c" providerId="LiveId" clId="{2E03160D-AA35-4E48-AE70-2FB6298EB04A}" dt="2024-05-11T05:19:50.896" v="16" actId="207"/>
          <ac:spMkLst>
            <pc:docMk/>
            <pc:sldMk cId="454120209" sldId="2147376530"/>
            <ac:spMk id="17" creationId="{80E090E4-2553-4D8B-8191-4DB08B0D0F13}"/>
          </ac:spMkLst>
        </pc:spChg>
        <pc:spChg chg="mod">
          <ac:chgData name="Johannes Hangl" userId="09795f51b852318c" providerId="LiveId" clId="{2E03160D-AA35-4E48-AE70-2FB6298EB04A}" dt="2024-05-11T05:19:50.896" v="16" actId="207"/>
          <ac:spMkLst>
            <pc:docMk/>
            <pc:sldMk cId="454120209" sldId="2147376530"/>
            <ac:spMk id="24" creationId="{790D2F71-083E-4C36-8928-5E187E72834D}"/>
          </ac:spMkLst>
        </pc:spChg>
        <pc:spChg chg="mod">
          <ac:chgData name="Johannes Hangl" userId="09795f51b852318c" providerId="LiveId" clId="{2E03160D-AA35-4E48-AE70-2FB6298EB04A}" dt="2024-05-11T05:19:50.896" v="16" actId="207"/>
          <ac:spMkLst>
            <pc:docMk/>
            <pc:sldMk cId="454120209" sldId="2147376530"/>
            <ac:spMk id="25" creationId="{0E2840A6-AFB6-437F-8D19-064F5CE93ADA}"/>
          </ac:spMkLst>
        </pc:spChg>
        <pc:spChg chg="mod">
          <ac:chgData name="Johannes Hangl" userId="09795f51b852318c" providerId="LiveId" clId="{2E03160D-AA35-4E48-AE70-2FB6298EB04A}" dt="2024-05-11T05:19:50.896" v="16" actId="207"/>
          <ac:spMkLst>
            <pc:docMk/>
            <pc:sldMk cId="454120209" sldId="2147376530"/>
            <ac:spMk id="31" creationId="{D1315555-78F0-4BB0-B878-8E7E3627B8DD}"/>
          </ac:spMkLst>
        </pc:spChg>
        <pc:spChg chg="mod">
          <ac:chgData name="Johannes Hangl" userId="09795f51b852318c" providerId="LiveId" clId="{2E03160D-AA35-4E48-AE70-2FB6298EB04A}" dt="2024-05-11T05:19:50.896" v="16" actId="207"/>
          <ac:spMkLst>
            <pc:docMk/>
            <pc:sldMk cId="454120209" sldId="2147376530"/>
            <ac:spMk id="32" creationId="{1E75CC83-14E9-4960-8C29-FA3342A22F06}"/>
          </ac:spMkLst>
        </pc:spChg>
        <pc:spChg chg="mod">
          <ac:chgData name="Johannes Hangl" userId="09795f51b852318c" providerId="LiveId" clId="{2E03160D-AA35-4E48-AE70-2FB6298EB04A}" dt="2024-05-21T05:33:14.549" v="242" actId="13822"/>
          <ac:spMkLst>
            <pc:docMk/>
            <pc:sldMk cId="454120209" sldId="2147376530"/>
            <ac:spMk id="33" creationId="{FC24D4AE-2719-50B9-FD27-AF47F66F4988}"/>
          </ac:spMkLst>
        </pc:spChg>
        <pc:spChg chg="mod">
          <ac:chgData name="Johannes Hangl" userId="09795f51b852318c" providerId="LiveId" clId="{2E03160D-AA35-4E48-AE70-2FB6298EB04A}" dt="2024-05-21T05:33:21.546" v="243" actId="13822"/>
          <ac:spMkLst>
            <pc:docMk/>
            <pc:sldMk cId="454120209" sldId="2147376530"/>
            <ac:spMk id="34" creationId="{259ADAC4-F901-0DF5-02AD-B30E57FF21CC}"/>
          </ac:spMkLst>
        </pc:spChg>
        <pc:spChg chg="mod">
          <ac:chgData name="Johannes Hangl" userId="09795f51b852318c" providerId="LiveId" clId="{2E03160D-AA35-4E48-AE70-2FB6298EB04A}" dt="2024-05-11T05:19:50.896" v="16" actId="207"/>
          <ac:spMkLst>
            <pc:docMk/>
            <pc:sldMk cId="454120209" sldId="2147376530"/>
            <ac:spMk id="35" creationId="{34F05796-C406-4A8B-97B0-FDF2B75EA6A7}"/>
          </ac:spMkLst>
        </pc:spChg>
        <pc:spChg chg="mod">
          <ac:chgData name="Johannes Hangl" userId="09795f51b852318c" providerId="LiveId" clId="{2E03160D-AA35-4E48-AE70-2FB6298EB04A}" dt="2024-05-11T05:19:50.896" v="16" actId="207"/>
          <ac:spMkLst>
            <pc:docMk/>
            <pc:sldMk cId="454120209" sldId="2147376530"/>
            <ac:spMk id="37" creationId="{9E9025A8-9DB4-447A-B402-3CC3DF02EDC6}"/>
          </ac:spMkLst>
        </pc:spChg>
        <pc:picChg chg="del">
          <ac:chgData name="Johannes Hangl" userId="09795f51b852318c" providerId="LiveId" clId="{2E03160D-AA35-4E48-AE70-2FB6298EB04A}" dt="2024-05-11T05:19:59.536" v="17" actId="478"/>
          <ac:picMkLst>
            <pc:docMk/>
            <pc:sldMk cId="454120209" sldId="2147376530"/>
            <ac:picMk id="8" creationId="{5234F938-6E34-B6F1-35A8-BF2EBAF14872}"/>
          </ac:picMkLst>
        </pc:picChg>
      </pc:sldChg>
      <pc:sldChg chg="modSp del">
        <pc:chgData name="Johannes Hangl" userId="09795f51b852318c" providerId="LiveId" clId="{2E03160D-AA35-4E48-AE70-2FB6298EB04A}" dt="2024-05-21T13:59:15.910" v="1453" actId="47"/>
        <pc:sldMkLst>
          <pc:docMk/>
          <pc:sldMk cId="1164761168" sldId="2147376545"/>
        </pc:sldMkLst>
        <pc:spChg chg="mod">
          <ac:chgData name="Johannes Hangl" userId="09795f51b852318c" providerId="LiveId" clId="{2E03160D-AA35-4E48-AE70-2FB6298EB04A}" dt="2024-05-11T05:17:37.205" v="0"/>
          <ac:spMkLst>
            <pc:docMk/>
            <pc:sldMk cId="1164761168" sldId="2147376545"/>
            <ac:spMk id="3" creationId="{18F742D9-5562-479A-9F33-05C45CD67BCA}"/>
          </ac:spMkLst>
        </pc:spChg>
      </pc:sldChg>
      <pc:sldChg chg="modSp del">
        <pc:chgData name="Johannes Hangl" userId="09795f51b852318c" providerId="LiveId" clId="{2E03160D-AA35-4E48-AE70-2FB6298EB04A}" dt="2024-05-21T13:58:28.922" v="1446" actId="47"/>
        <pc:sldMkLst>
          <pc:docMk/>
          <pc:sldMk cId="2991159346" sldId="2147376553"/>
        </pc:sldMkLst>
        <pc:spChg chg="mod">
          <ac:chgData name="Johannes Hangl" userId="09795f51b852318c" providerId="LiveId" clId="{2E03160D-AA35-4E48-AE70-2FB6298EB04A}" dt="2024-05-11T05:17:37.205" v="0"/>
          <ac:spMkLst>
            <pc:docMk/>
            <pc:sldMk cId="2991159346" sldId="2147376553"/>
            <ac:spMk id="10" creationId="{148579F1-B26D-D4C5-BC14-B5E9C0D53804}"/>
          </ac:spMkLst>
        </pc:spChg>
      </pc:sldChg>
      <pc:sldChg chg="del modNotes">
        <pc:chgData name="Johannes Hangl" userId="09795f51b852318c" providerId="LiveId" clId="{2E03160D-AA35-4E48-AE70-2FB6298EB04A}" dt="2024-05-21T13:58:04.829" v="1437" actId="47"/>
        <pc:sldMkLst>
          <pc:docMk/>
          <pc:sldMk cId="2206187722" sldId="2147376554"/>
        </pc:sldMkLst>
      </pc:sldChg>
      <pc:sldChg chg="modSp">
        <pc:chgData name="Johannes Hangl" userId="09795f51b852318c" providerId="LiveId" clId="{2E03160D-AA35-4E48-AE70-2FB6298EB04A}" dt="2024-05-11T05:17:37.205" v="0"/>
        <pc:sldMkLst>
          <pc:docMk/>
          <pc:sldMk cId="4233036464" sldId="2147376562"/>
        </pc:sldMkLst>
        <pc:spChg chg="mod">
          <ac:chgData name="Johannes Hangl" userId="09795f51b852318c" providerId="LiveId" clId="{2E03160D-AA35-4E48-AE70-2FB6298EB04A}" dt="2024-05-11T05:17:37.205" v="0"/>
          <ac:spMkLst>
            <pc:docMk/>
            <pc:sldMk cId="4233036464" sldId="2147376562"/>
            <ac:spMk id="3" creationId="{6E265F3A-9C53-4764-9FA7-1CC438AFF757}"/>
          </ac:spMkLst>
        </pc:spChg>
        <pc:spChg chg="mod">
          <ac:chgData name="Johannes Hangl" userId="09795f51b852318c" providerId="LiveId" clId="{2E03160D-AA35-4E48-AE70-2FB6298EB04A}" dt="2024-05-11T05:17:37.205" v="0"/>
          <ac:spMkLst>
            <pc:docMk/>
            <pc:sldMk cId="4233036464" sldId="2147376562"/>
            <ac:spMk id="6" creationId="{D813027E-C6D2-12BB-60D8-B3930C569038}"/>
          </ac:spMkLst>
        </pc:spChg>
      </pc:sldChg>
      <pc:sldChg chg="modSp">
        <pc:chgData name="Johannes Hangl" userId="09795f51b852318c" providerId="LiveId" clId="{2E03160D-AA35-4E48-AE70-2FB6298EB04A}" dt="2024-05-11T05:17:37.205" v="0"/>
        <pc:sldMkLst>
          <pc:docMk/>
          <pc:sldMk cId="1681337112" sldId="2147376563"/>
        </pc:sldMkLst>
        <pc:spChg chg="mod">
          <ac:chgData name="Johannes Hangl" userId="09795f51b852318c" providerId="LiveId" clId="{2E03160D-AA35-4E48-AE70-2FB6298EB04A}" dt="2024-05-11T05:17:37.205" v="0"/>
          <ac:spMkLst>
            <pc:docMk/>
            <pc:sldMk cId="1681337112" sldId="2147376563"/>
            <ac:spMk id="3" creationId="{6E265F3A-9C53-4764-9FA7-1CC438AFF757}"/>
          </ac:spMkLst>
        </pc:spChg>
        <pc:spChg chg="mod">
          <ac:chgData name="Johannes Hangl" userId="09795f51b852318c" providerId="LiveId" clId="{2E03160D-AA35-4E48-AE70-2FB6298EB04A}" dt="2024-05-11T05:17:37.205" v="0"/>
          <ac:spMkLst>
            <pc:docMk/>
            <pc:sldMk cId="1681337112" sldId="2147376563"/>
            <ac:spMk id="6" creationId="{E86017AC-C176-D84D-220E-7442E412A965}"/>
          </ac:spMkLst>
        </pc:spChg>
      </pc:sldChg>
      <pc:sldChg chg="modSp">
        <pc:chgData name="Johannes Hangl" userId="09795f51b852318c" providerId="LiveId" clId="{2E03160D-AA35-4E48-AE70-2FB6298EB04A}" dt="2024-05-21T08:00:40.815" v="952"/>
        <pc:sldMkLst>
          <pc:docMk/>
          <pc:sldMk cId="1153122411" sldId="2147376739"/>
        </pc:sldMkLst>
        <pc:spChg chg="mod">
          <ac:chgData name="Johannes Hangl" userId="09795f51b852318c" providerId="LiveId" clId="{2E03160D-AA35-4E48-AE70-2FB6298EB04A}" dt="2024-05-21T08:00:40.815" v="952"/>
          <ac:spMkLst>
            <pc:docMk/>
            <pc:sldMk cId="1153122411" sldId="2147376739"/>
            <ac:spMk id="8" creationId="{52CBF2AF-2107-48A3-85A8-3706B6EA48B1}"/>
          </ac:spMkLst>
        </pc:spChg>
      </pc:sldChg>
      <pc:sldChg chg="modSp del">
        <pc:chgData name="Johannes Hangl" userId="09795f51b852318c" providerId="LiveId" clId="{2E03160D-AA35-4E48-AE70-2FB6298EB04A}" dt="2024-05-21T14:02:05.878" v="1494" actId="47"/>
        <pc:sldMkLst>
          <pc:docMk/>
          <pc:sldMk cId="1577550475" sldId="2147376757"/>
        </pc:sldMkLst>
        <pc:spChg chg="mod">
          <ac:chgData name="Johannes Hangl" userId="09795f51b852318c" providerId="LiveId" clId="{2E03160D-AA35-4E48-AE70-2FB6298EB04A}" dt="2024-05-11T05:17:37.205" v="0"/>
          <ac:spMkLst>
            <pc:docMk/>
            <pc:sldMk cId="1577550475" sldId="2147376757"/>
            <ac:spMk id="2" creationId="{C065FE9C-8D93-D8BA-1B96-731457282CA3}"/>
          </ac:spMkLst>
        </pc:spChg>
        <pc:spChg chg="mod">
          <ac:chgData name="Johannes Hangl" userId="09795f51b852318c" providerId="LiveId" clId="{2E03160D-AA35-4E48-AE70-2FB6298EB04A}" dt="2024-05-11T05:17:37.205" v="0"/>
          <ac:spMkLst>
            <pc:docMk/>
            <pc:sldMk cId="1577550475" sldId="2147376757"/>
            <ac:spMk id="3" creationId="{01B085F7-8742-AA9E-8592-190F80B42EE2}"/>
          </ac:spMkLst>
        </pc:spChg>
        <pc:spChg chg="mod">
          <ac:chgData name="Johannes Hangl" userId="09795f51b852318c" providerId="LiveId" clId="{2E03160D-AA35-4E48-AE70-2FB6298EB04A}" dt="2024-05-21T08:00:40.815" v="952"/>
          <ac:spMkLst>
            <pc:docMk/>
            <pc:sldMk cId="1577550475" sldId="2147376757"/>
            <ac:spMk id="7" creationId="{EB85FB68-9389-D670-C7E9-28A21B1F0CB1}"/>
          </ac:spMkLst>
        </pc:spChg>
        <pc:spChg chg="mod">
          <ac:chgData name="Johannes Hangl" userId="09795f51b852318c" providerId="LiveId" clId="{2E03160D-AA35-4E48-AE70-2FB6298EB04A}" dt="2024-05-21T08:00:40.815" v="952"/>
          <ac:spMkLst>
            <pc:docMk/>
            <pc:sldMk cId="1577550475" sldId="2147376757"/>
            <ac:spMk id="16" creationId="{4CA4AFB1-3BDE-75EF-2011-55C416CF0C55}"/>
          </ac:spMkLst>
        </pc:spChg>
      </pc:sldChg>
      <pc:sldChg chg="delSp modSp mod">
        <pc:chgData name="Johannes Hangl" userId="09795f51b852318c" providerId="LiveId" clId="{2E03160D-AA35-4E48-AE70-2FB6298EB04A}" dt="2024-05-21T13:26:37.228" v="1054" actId="207"/>
        <pc:sldMkLst>
          <pc:docMk/>
          <pc:sldMk cId="2065990589" sldId="2147376794"/>
        </pc:sldMkLst>
        <pc:spChg chg="del mod">
          <ac:chgData name="Johannes Hangl" userId="09795f51b852318c" providerId="LiveId" clId="{2E03160D-AA35-4E48-AE70-2FB6298EB04A}" dt="2024-05-21T13:26:25.589" v="1052" actId="478"/>
          <ac:spMkLst>
            <pc:docMk/>
            <pc:sldMk cId="2065990589" sldId="2147376794"/>
            <ac:spMk id="7" creationId="{10C9E3DF-A600-B763-A195-76E4268D5ABD}"/>
          </ac:spMkLst>
        </pc:spChg>
        <pc:spChg chg="mod">
          <ac:chgData name="Johannes Hangl" userId="09795f51b852318c" providerId="LiveId" clId="{2E03160D-AA35-4E48-AE70-2FB6298EB04A}" dt="2024-05-21T13:26:37.228" v="1054" actId="207"/>
          <ac:spMkLst>
            <pc:docMk/>
            <pc:sldMk cId="2065990589" sldId="2147376794"/>
            <ac:spMk id="8" creationId="{C59FAD9D-A201-DC5D-F301-E3FCD06236E0}"/>
          </ac:spMkLst>
        </pc:spChg>
        <pc:graphicFrameChg chg="modGraphic">
          <ac:chgData name="Johannes Hangl" userId="09795f51b852318c" providerId="LiveId" clId="{2E03160D-AA35-4E48-AE70-2FB6298EB04A}" dt="2024-05-21T13:26:34.824" v="1053" actId="207"/>
          <ac:graphicFrameMkLst>
            <pc:docMk/>
            <pc:sldMk cId="2065990589" sldId="2147376794"/>
            <ac:graphicFrameMk id="6" creationId="{F94944D0-331C-1AF2-E8E3-39553DCAF34E}"/>
          </ac:graphicFrameMkLst>
        </pc:graphicFrameChg>
      </pc:sldChg>
      <pc:sldChg chg="del">
        <pc:chgData name="Johannes Hangl" userId="09795f51b852318c" providerId="LiveId" clId="{2E03160D-AA35-4E48-AE70-2FB6298EB04A}" dt="2024-05-21T13:32:34.415" v="1087" actId="47"/>
        <pc:sldMkLst>
          <pc:docMk/>
          <pc:sldMk cId="3896369980" sldId="2147377254"/>
        </pc:sldMkLst>
      </pc:sldChg>
      <pc:sldChg chg="modSp del">
        <pc:chgData name="Johannes Hangl" userId="09795f51b852318c" providerId="LiveId" clId="{2E03160D-AA35-4E48-AE70-2FB6298EB04A}" dt="2024-05-21T14:00:32.215" v="1490" actId="47"/>
        <pc:sldMkLst>
          <pc:docMk/>
          <pc:sldMk cId="2437222708" sldId="2147377264"/>
        </pc:sldMkLst>
        <pc:spChg chg="mod">
          <ac:chgData name="Johannes Hangl" userId="09795f51b852318c" providerId="LiveId" clId="{2E03160D-AA35-4E48-AE70-2FB6298EB04A}" dt="2024-05-11T05:17:37.205" v="0"/>
          <ac:spMkLst>
            <pc:docMk/>
            <pc:sldMk cId="2437222708" sldId="2147377264"/>
            <ac:spMk id="2" creationId="{085EC0E3-9C64-4A04-8FF6-3A021007BE5F}"/>
          </ac:spMkLst>
        </pc:spChg>
      </pc:sldChg>
      <pc:sldChg chg="modSp del">
        <pc:chgData name="Johannes Hangl" userId="09795f51b852318c" providerId="LiveId" clId="{2E03160D-AA35-4E48-AE70-2FB6298EB04A}" dt="2024-05-21T14:00:32.215" v="1490" actId="47"/>
        <pc:sldMkLst>
          <pc:docMk/>
          <pc:sldMk cId="3491373527" sldId="2147377267"/>
        </pc:sldMkLst>
        <pc:spChg chg="mod">
          <ac:chgData name="Johannes Hangl" userId="09795f51b852318c" providerId="LiveId" clId="{2E03160D-AA35-4E48-AE70-2FB6298EB04A}" dt="2024-05-11T05:17:37.205" v="0"/>
          <ac:spMkLst>
            <pc:docMk/>
            <pc:sldMk cId="3491373527" sldId="2147377267"/>
            <ac:spMk id="2" creationId="{ED3EE98A-A4C0-4946-A6E7-10936619B7C0}"/>
          </ac:spMkLst>
        </pc:spChg>
      </pc:sldChg>
      <pc:sldChg chg="del">
        <pc:chgData name="Johannes Hangl" userId="09795f51b852318c" providerId="LiveId" clId="{2E03160D-AA35-4E48-AE70-2FB6298EB04A}" dt="2024-05-21T14:00:32.215" v="1490" actId="47"/>
        <pc:sldMkLst>
          <pc:docMk/>
          <pc:sldMk cId="3782474987" sldId="2147377270"/>
        </pc:sldMkLst>
      </pc:sldChg>
      <pc:sldChg chg="del">
        <pc:chgData name="Johannes Hangl" userId="09795f51b852318c" providerId="LiveId" clId="{2E03160D-AA35-4E48-AE70-2FB6298EB04A}" dt="2024-05-21T14:00:32.215" v="1490" actId="47"/>
        <pc:sldMkLst>
          <pc:docMk/>
          <pc:sldMk cId="69344802" sldId="2147377271"/>
        </pc:sldMkLst>
      </pc:sldChg>
      <pc:sldChg chg="modSp del">
        <pc:chgData name="Johannes Hangl" userId="09795f51b852318c" providerId="LiveId" clId="{2E03160D-AA35-4E48-AE70-2FB6298EB04A}" dt="2024-05-21T14:00:32.215" v="1490" actId="47"/>
        <pc:sldMkLst>
          <pc:docMk/>
          <pc:sldMk cId="579481041" sldId="2147377272"/>
        </pc:sldMkLst>
        <pc:spChg chg="mod">
          <ac:chgData name="Johannes Hangl" userId="09795f51b852318c" providerId="LiveId" clId="{2E03160D-AA35-4E48-AE70-2FB6298EB04A}" dt="2024-05-11T05:17:37.205" v="0"/>
          <ac:spMkLst>
            <pc:docMk/>
            <pc:sldMk cId="579481041" sldId="2147377272"/>
            <ac:spMk id="4" creationId="{A26273DF-5789-56B4-56E1-25911BA06347}"/>
          </ac:spMkLst>
        </pc:spChg>
        <pc:spChg chg="mod">
          <ac:chgData name="Johannes Hangl" userId="09795f51b852318c" providerId="LiveId" clId="{2E03160D-AA35-4E48-AE70-2FB6298EB04A}" dt="2024-05-11T05:17:37.205" v="0"/>
          <ac:spMkLst>
            <pc:docMk/>
            <pc:sldMk cId="579481041" sldId="2147377272"/>
            <ac:spMk id="18" creationId="{2A29F637-C99A-5A4F-F35A-1F69AE2F619F}"/>
          </ac:spMkLst>
        </pc:spChg>
      </pc:sldChg>
      <pc:sldChg chg="modSp del">
        <pc:chgData name="Johannes Hangl" userId="09795f51b852318c" providerId="LiveId" clId="{2E03160D-AA35-4E48-AE70-2FB6298EB04A}" dt="2024-05-21T14:00:32.215" v="1490" actId="47"/>
        <pc:sldMkLst>
          <pc:docMk/>
          <pc:sldMk cId="3958744650" sldId="2147377276"/>
        </pc:sldMkLst>
        <pc:spChg chg="mod">
          <ac:chgData name="Johannes Hangl" userId="09795f51b852318c" providerId="LiveId" clId="{2E03160D-AA35-4E48-AE70-2FB6298EB04A}" dt="2024-05-11T05:17:37.205" v="0"/>
          <ac:spMkLst>
            <pc:docMk/>
            <pc:sldMk cId="3958744650" sldId="2147377276"/>
            <ac:spMk id="3" creationId="{31E72FB0-D606-46B1-AD28-6E04BE829568}"/>
          </ac:spMkLst>
        </pc:spChg>
      </pc:sldChg>
      <pc:sldChg chg="del">
        <pc:chgData name="Johannes Hangl" userId="09795f51b852318c" providerId="LiveId" clId="{2E03160D-AA35-4E48-AE70-2FB6298EB04A}" dt="2024-05-21T13:32:34.415" v="1087" actId="47"/>
        <pc:sldMkLst>
          <pc:docMk/>
          <pc:sldMk cId="2479148661" sldId="2147377278"/>
        </pc:sldMkLst>
      </pc:sldChg>
      <pc:sldChg chg="modSp del">
        <pc:chgData name="Johannes Hangl" userId="09795f51b852318c" providerId="LiveId" clId="{2E03160D-AA35-4E48-AE70-2FB6298EB04A}" dt="2024-05-21T14:02:02.498" v="1493" actId="47"/>
        <pc:sldMkLst>
          <pc:docMk/>
          <pc:sldMk cId="2797138138" sldId="2147377281"/>
        </pc:sldMkLst>
        <pc:spChg chg="mod">
          <ac:chgData name="Johannes Hangl" userId="09795f51b852318c" providerId="LiveId" clId="{2E03160D-AA35-4E48-AE70-2FB6298EB04A}" dt="2024-05-11T05:17:37.205" v="0"/>
          <ac:spMkLst>
            <pc:docMk/>
            <pc:sldMk cId="2797138138" sldId="2147377281"/>
            <ac:spMk id="2" creationId="{E5F5BF3E-44DB-9804-B781-4352A96F304F}"/>
          </ac:spMkLst>
        </pc:spChg>
        <pc:spChg chg="mod">
          <ac:chgData name="Johannes Hangl" userId="09795f51b852318c" providerId="LiveId" clId="{2E03160D-AA35-4E48-AE70-2FB6298EB04A}" dt="2024-05-11T05:17:37.205" v="0"/>
          <ac:spMkLst>
            <pc:docMk/>
            <pc:sldMk cId="2797138138" sldId="2147377281"/>
            <ac:spMk id="4" creationId="{C5D82859-193A-EE93-1AE7-8C06B6A27E71}"/>
          </ac:spMkLst>
        </pc:spChg>
      </pc:sldChg>
      <pc:sldChg chg="del">
        <pc:chgData name="Johannes Hangl" userId="09795f51b852318c" providerId="LiveId" clId="{2E03160D-AA35-4E48-AE70-2FB6298EB04A}" dt="2024-05-21T14:00:32.215" v="1490" actId="47"/>
        <pc:sldMkLst>
          <pc:docMk/>
          <pc:sldMk cId="1103654769" sldId="2147377282"/>
        </pc:sldMkLst>
      </pc:sldChg>
      <pc:sldChg chg="modSp del">
        <pc:chgData name="Johannes Hangl" userId="09795f51b852318c" providerId="LiveId" clId="{2E03160D-AA35-4E48-AE70-2FB6298EB04A}" dt="2024-05-21T14:02:02.498" v="1493" actId="47"/>
        <pc:sldMkLst>
          <pc:docMk/>
          <pc:sldMk cId="2589363095" sldId="2147377283"/>
        </pc:sldMkLst>
        <pc:spChg chg="mod">
          <ac:chgData name="Johannes Hangl" userId="09795f51b852318c" providerId="LiveId" clId="{2E03160D-AA35-4E48-AE70-2FB6298EB04A}" dt="2024-05-11T05:17:37.205" v="0"/>
          <ac:spMkLst>
            <pc:docMk/>
            <pc:sldMk cId="2589363095" sldId="2147377283"/>
            <ac:spMk id="2" creationId="{E5F5BF3E-44DB-9804-B781-4352A96F304F}"/>
          </ac:spMkLst>
        </pc:spChg>
        <pc:spChg chg="mod">
          <ac:chgData name="Johannes Hangl" userId="09795f51b852318c" providerId="LiveId" clId="{2E03160D-AA35-4E48-AE70-2FB6298EB04A}" dt="2024-05-11T05:17:37.205" v="0"/>
          <ac:spMkLst>
            <pc:docMk/>
            <pc:sldMk cId="2589363095" sldId="2147377283"/>
            <ac:spMk id="4" creationId="{C5D82859-193A-EE93-1AE7-8C06B6A27E71}"/>
          </ac:spMkLst>
        </pc:spChg>
        <pc:spChg chg="mod">
          <ac:chgData name="Johannes Hangl" userId="09795f51b852318c" providerId="LiveId" clId="{2E03160D-AA35-4E48-AE70-2FB6298EB04A}" dt="2024-05-21T08:00:40.815" v="952"/>
          <ac:spMkLst>
            <pc:docMk/>
            <pc:sldMk cId="2589363095" sldId="2147377283"/>
            <ac:spMk id="19" creationId="{EEBC2517-6A87-1578-8967-EB512C95EEAB}"/>
          </ac:spMkLst>
        </pc:spChg>
        <pc:spChg chg="mod">
          <ac:chgData name="Johannes Hangl" userId="09795f51b852318c" providerId="LiveId" clId="{2E03160D-AA35-4E48-AE70-2FB6298EB04A}" dt="2024-05-21T08:00:40.815" v="952"/>
          <ac:spMkLst>
            <pc:docMk/>
            <pc:sldMk cId="2589363095" sldId="2147377283"/>
            <ac:spMk id="21" creationId="{19B87BA5-555B-F595-02DE-0B04D831D00F}"/>
          </ac:spMkLst>
        </pc:spChg>
        <pc:spChg chg="mod">
          <ac:chgData name="Johannes Hangl" userId="09795f51b852318c" providerId="LiveId" clId="{2E03160D-AA35-4E48-AE70-2FB6298EB04A}" dt="2024-05-21T08:00:40.815" v="952"/>
          <ac:spMkLst>
            <pc:docMk/>
            <pc:sldMk cId="2589363095" sldId="2147377283"/>
            <ac:spMk id="22" creationId="{D1454986-8AD2-3384-EB2E-BD7C9EB74FE8}"/>
          </ac:spMkLst>
        </pc:spChg>
      </pc:sldChg>
      <pc:sldChg chg="modSp del">
        <pc:chgData name="Johannes Hangl" userId="09795f51b852318c" providerId="LiveId" clId="{2E03160D-AA35-4E48-AE70-2FB6298EB04A}" dt="2024-05-21T14:02:02.498" v="1493" actId="47"/>
        <pc:sldMkLst>
          <pc:docMk/>
          <pc:sldMk cId="3313846037" sldId="2147377284"/>
        </pc:sldMkLst>
        <pc:spChg chg="mod">
          <ac:chgData name="Johannes Hangl" userId="09795f51b852318c" providerId="LiveId" clId="{2E03160D-AA35-4E48-AE70-2FB6298EB04A}" dt="2024-05-11T05:17:37.205" v="0"/>
          <ac:spMkLst>
            <pc:docMk/>
            <pc:sldMk cId="3313846037" sldId="2147377284"/>
            <ac:spMk id="2" creationId="{E5F5BF3E-44DB-9804-B781-4352A96F304F}"/>
          </ac:spMkLst>
        </pc:spChg>
        <pc:spChg chg="mod">
          <ac:chgData name="Johannes Hangl" userId="09795f51b852318c" providerId="LiveId" clId="{2E03160D-AA35-4E48-AE70-2FB6298EB04A}" dt="2024-05-11T05:17:37.205" v="0"/>
          <ac:spMkLst>
            <pc:docMk/>
            <pc:sldMk cId="3313846037" sldId="2147377284"/>
            <ac:spMk id="4" creationId="{C5D82859-193A-EE93-1AE7-8C06B6A27E71}"/>
          </ac:spMkLst>
        </pc:spChg>
        <pc:spChg chg="mod">
          <ac:chgData name="Johannes Hangl" userId="09795f51b852318c" providerId="LiveId" clId="{2E03160D-AA35-4E48-AE70-2FB6298EB04A}" dt="2024-05-21T08:00:40.815" v="952"/>
          <ac:spMkLst>
            <pc:docMk/>
            <pc:sldMk cId="3313846037" sldId="2147377284"/>
            <ac:spMk id="19" creationId="{EEBC2517-6A87-1578-8967-EB512C95EEAB}"/>
          </ac:spMkLst>
        </pc:spChg>
        <pc:spChg chg="mod">
          <ac:chgData name="Johannes Hangl" userId="09795f51b852318c" providerId="LiveId" clId="{2E03160D-AA35-4E48-AE70-2FB6298EB04A}" dt="2024-05-21T08:00:40.815" v="952"/>
          <ac:spMkLst>
            <pc:docMk/>
            <pc:sldMk cId="3313846037" sldId="2147377284"/>
            <ac:spMk id="21" creationId="{19B87BA5-555B-F595-02DE-0B04D831D00F}"/>
          </ac:spMkLst>
        </pc:spChg>
        <pc:spChg chg="mod">
          <ac:chgData name="Johannes Hangl" userId="09795f51b852318c" providerId="LiveId" clId="{2E03160D-AA35-4E48-AE70-2FB6298EB04A}" dt="2024-05-21T08:00:40.815" v="952"/>
          <ac:spMkLst>
            <pc:docMk/>
            <pc:sldMk cId="3313846037" sldId="2147377284"/>
            <ac:spMk id="22" creationId="{D1454986-8AD2-3384-EB2E-BD7C9EB74FE8}"/>
          </ac:spMkLst>
        </pc:spChg>
      </pc:sldChg>
      <pc:sldChg chg="modSp del">
        <pc:chgData name="Johannes Hangl" userId="09795f51b852318c" providerId="LiveId" clId="{2E03160D-AA35-4E48-AE70-2FB6298EB04A}" dt="2024-05-21T13:59:18.152" v="1454" actId="47"/>
        <pc:sldMkLst>
          <pc:docMk/>
          <pc:sldMk cId="3543341777" sldId="2147377286"/>
        </pc:sldMkLst>
        <pc:spChg chg="mod">
          <ac:chgData name="Johannes Hangl" userId="09795f51b852318c" providerId="LiveId" clId="{2E03160D-AA35-4E48-AE70-2FB6298EB04A}" dt="2024-05-11T05:17:37.205" v="0"/>
          <ac:spMkLst>
            <pc:docMk/>
            <pc:sldMk cId="3543341777" sldId="2147377286"/>
            <ac:spMk id="2" creationId="{3F62FD85-40CB-4AB1-9E9A-19EBC6EDA4BB}"/>
          </ac:spMkLst>
        </pc:spChg>
        <pc:picChg chg="mod">
          <ac:chgData name="Johannes Hangl" userId="09795f51b852318c" providerId="LiveId" clId="{2E03160D-AA35-4E48-AE70-2FB6298EB04A}" dt="2024-05-11T05:17:37.205" v="0"/>
          <ac:picMkLst>
            <pc:docMk/>
            <pc:sldMk cId="3543341777" sldId="2147377286"/>
            <ac:picMk id="8" creationId="{746A95EF-8D2B-2650-6465-70D758C709DD}"/>
          </ac:picMkLst>
        </pc:picChg>
      </pc:sldChg>
      <pc:sldChg chg="modSp del">
        <pc:chgData name="Johannes Hangl" userId="09795f51b852318c" providerId="LiveId" clId="{2E03160D-AA35-4E48-AE70-2FB6298EB04A}" dt="2024-05-21T13:32:53.494" v="1091" actId="47"/>
        <pc:sldMkLst>
          <pc:docMk/>
          <pc:sldMk cId="1352486665" sldId="2147377292"/>
        </pc:sldMkLst>
        <pc:spChg chg="mod">
          <ac:chgData name="Johannes Hangl" userId="09795f51b852318c" providerId="LiveId" clId="{2E03160D-AA35-4E48-AE70-2FB6298EB04A}" dt="2024-05-11T05:17:37.205" v="0"/>
          <ac:spMkLst>
            <pc:docMk/>
            <pc:sldMk cId="1352486665" sldId="2147377292"/>
            <ac:spMk id="10" creationId="{8899CDCF-9E6B-2AD1-9188-F8747BFB80F1}"/>
          </ac:spMkLst>
        </pc:spChg>
        <pc:graphicFrameChg chg="mod">
          <ac:chgData name="Johannes Hangl" userId="09795f51b852318c" providerId="LiveId" clId="{2E03160D-AA35-4E48-AE70-2FB6298EB04A}" dt="2024-05-11T05:17:37.205" v="0"/>
          <ac:graphicFrameMkLst>
            <pc:docMk/>
            <pc:sldMk cId="1352486665" sldId="2147377292"/>
            <ac:graphicFrameMk id="20" creationId="{CF152016-4E99-4FDD-AFF0-2AAE1B0E1019}"/>
          </ac:graphicFrameMkLst>
        </pc:graphicFrameChg>
        <pc:picChg chg="mod">
          <ac:chgData name="Johannes Hangl" userId="09795f51b852318c" providerId="LiveId" clId="{2E03160D-AA35-4E48-AE70-2FB6298EB04A}" dt="2024-05-11T05:17:37.205" v="0"/>
          <ac:picMkLst>
            <pc:docMk/>
            <pc:sldMk cId="1352486665" sldId="2147377292"/>
            <ac:picMk id="2050" creationId="{5AF50196-D7F1-4D53-4FDA-1CA60362339C}"/>
          </ac:picMkLst>
        </pc:picChg>
      </pc:sldChg>
      <pc:sldChg chg="modSp del">
        <pc:chgData name="Johannes Hangl" userId="09795f51b852318c" providerId="LiveId" clId="{2E03160D-AA35-4E48-AE70-2FB6298EB04A}" dt="2024-05-21T13:32:53.494" v="1091" actId="47"/>
        <pc:sldMkLst>
          <pc:docMk/>
          <pc:sldMk cId="1490245721" sldId="2147377294"/>
        </pc:sldMkLst>
        <pc:spChg chg="mod">
          <ac:chgData name="Johannes Hangl" userId="09795f51b852318c" providerId="LiveId" clId="{2E03160D-AA35-4E48-AE70-2FB6298EB04A}" dt="2024-05-11T05:17:37.205" v="0"/>
          <ac:spMkLst>
            <pc:docMk/>
            <pc:sldMk cId="1490245721" sldId="2147377294"/>
            <ac:spMk id="3" creationId="{59A79582-1A16-24C6-238E-A8DDF395F7B3}"/>
          </ac:spMkLst>
        </pc:spChg>
        <pc:spChg chg="mod">
          <ac:chgData name="Johannes Hangl" userId="09795f51b852318c" providerId="LiveId" clId="{2E03160D-AA35-4E48-AE70-2FB6298EB04A}" dt="2024-05-11T05:17:37.205" v="0"/>
          <ac:spMkLst>
            <pc:docMk/>
            <pc:sldMk cId="1490245721" sldId="2147377294"/>
            <ac:spMk id="6" creationId="{A955062B-C45C-49F5-9E12-477538220953}"/>
          </ac:spMkLst>
        </pc:spChg>
        <pc:graphicFrameChg chg="mod">
          <ac:chgData name="Johannes Hangl" userId="09795f51b852318c" providerId="LiveId" clId="{2E03160D-AA35-4E48-AE70-2FB6298EB04A}" dt="2024-05-11T05:17:37.205" v="0"/>
          <ac:graphicFrameMkLst>
            <pc:docMk/>
            <pc:sldMk cId="1490245721" sldId="2147377294"/>
            <ac:graphicFrameMk id="14" creationId="{6F498B6C-A223-3354-0A23-39C5CB2ABD2F}"/>
          </ac:graphicFrameMkLst>
        </pc:graphicFrameChg>
        <pc:picChg chg="mod">
          <ac:chgData name="Johannes Hangl" userId="09795f51b852318c" providerId="LiveId" clId="{2E03160D-AA35-4E48-AE70-2FB6298EB04A}" dt="2024-05-11T05:17:37.205" v="0"/>
          <ac:picMkLst>
            <pc:docMk/>
            <pc:sldMk cId="1490245721" sldId="2147377294"/>
            <ac:picMk id="3074" creationId="{5B5B0D17-640B-138C-1488-9425B1219E2B}"/>
          </ac:picMkLst>
        </pc:picChg>
      </pc:sldChg>
      <pc:sldChg chg="modSp del">
        <pc:chgData name="Johannes Hangl" userId="09795f51b852318c" providerId="LiveId" clId="{2E03160D-AA35-4E48-AE70-2FB6298EB04A}" dt="2024-05-21T13:32:53.494" v="1091" actId="47"/>
        <pc:sldMkLst>
          <pc:docMk/>
          <pc:sldMk cId="2194884856" sldId="2147377295"/>
        </pc:sldMkLst>
        <pc:spChg chg="mod">
          <ac:chgData name="Johannes Hangl" userId="09795f51b852318c" providerId="LiveId" clId="{2E03160D-AA35-4E48-AE70-2FB6298EB04A}" dt="2024-05-11T05:17:37.205" v="0"/>
          <ac:spMkLst>
            <pc:docMk/>
            <pc:sldMk cId="2194884856" sldId="2147377295"/>
            <ac:spMk id="3" creationId="{59A79582-1A16-24C6-238E-A8DDF395F7B3}"/>
          </ac:spMkLst>
        </pc:spChg>
        <pc:spChg chg="mod">
          <ac:chgData name="Johannes Hangl" userId="09795f51b852318c" providerId="LiveId" clId="{2E03160D-AA35-4E48-AE70-2FB6298EB04A}" dt="2024-05-11T05:17:37.205" v="0"/>
          <ac:spMkLst>
            <pc:docMk/>
            <pc:sldMk cId="2194884856" sldId="2147377295"/>
            <ac:spMk id="6" creationId="{A955062B-C45C-49F5-9E12-477538220953}"/>
          </ac:spMkLst>
        </pc:spChg>
        <pc:graphicFrameChg chg="mod">
          <ac:chgData name="Johannes Hangl" userId="09795f51b852318c" providerId="LiveId" clId="{2E03160D-AA35-4E48-AE70-2FB6298EB04A}" dt="2024-05-11T05:17:37.205" v="0"/>
          <ac:graphicFrameMkLst>
            <pc:docMk/>
            <pc:sldMk cId="2194884856" sldId="2147377295"/>
            <ac:graphicFrameMk id="9" creationId="{15C67AB8-4309-B8A3-EE9D-E4BF6E9AB972}"/>
          </ac:graphicFrameMkLst>
        </pc:graphicFrameChg>
        <pc:picChg chg="mod">
          <ac:chgData name="Johannes Hangl" userId="09795f51b852318c" providerId="LiveId" clId="{2E03160D-AA35-4E48-AE70-2FB6298EB04A}" dt="2024-05-11T05:17:37.205" v="0"/>
          <ac:picMkLst>
            <pc:docMk/>
            <pc:sldMk cId="2194884856" sldId="2147377295"/>
            <ac:picMk id="10" creationId="{CDE1C8B7-7148-30BF-45D9-4012AE3884C3}"/>
          </ac:picMkLst>
        </pc:picChg>
      </pc:sldChg>
      <pc:sldChg chg="modSp del">
        <pc:chgData name="Johannes Hangl" userId="09795f51b852318c" providerId="LiveId" clId="{2E03160D-AA35-4E48-AE70-2FB6298EB04A}" dt="2024-05-21T13:32:53.494" v="1091" actId="47"/>
        <pc:sldMkLst>
          <pc:docMk/>
          <pc:sldMk cId="1508536367" sldId="2147377296"/>
        </pc:sldMkLst>
        <pc:spChg chg="mod">
          <ac:chgData name="Johannes Hangl" userId="09795f51b852318c" providerId="LiveId" clId="{2E03160D-AA35-4E48-AE70-2FB6298EB04A}" dt="2024-05-11T05:17:37.205" v="0"/>
          <ac:spMkLst>
            <pc:docMk/>
            <pc:sldMk cId="1508536367" sldId="2147377296"/>
            <ac:spMk id="3" creationId="{59A79582-1A16-24C6-238E-A8DDF395F7B3}"/>
          </ac:spMkLst>
        </pc:spChg>
        <pc:spChg chg="mod">
          <ac:chgData name="Johannes Hangl" userId="09795f51b852318c" providerId="LiveId" clId="{2E03160D-AA35-4E48-AE70-2FB6298EB04A}" dt="2024-05-11T05:17:37.205" v="0"/>
          <ac:spMkLst>
            <pc:docMk/>
            <pc:sldMk cId="1508536367" sldId="2147377296"/>
            <ac:spMk id="6" creationId="{A955062B-C45C-49F5-9E12-477538220953}"/>
          </ac:spMkLst>
        </pc:spChg>
        <pc:graphicFrameChg chg="mod">
          <ac:chgData name="Johannes Hangl" userId="09795f51b852318c" providerId="LiveId" clId="{2E03160D-AA35-4E48-AE70-2FB6298EB04A}" dt="2024-05-11T05:17:37.205" v="0"/>
          <ac:graphicFrameMkLst>
            <pc:docMk/>
            <pc:sldMk cId="1508536367" sldId="2147377296"/>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508536367" sldId="2147377296"/>
            <ac:picMk id="4098" creationId="{A3B09FBB-18D1-719A-302F-13A5334BC3FF}"/>
          </ac:picMkLst>
        </pc:picChg>
      </pc:sldChg>
      <pc:sldChg chg="modSp del">
        <pc:chgData name="Johannes Hangl" userId="09795f51b852318c" providerId="LiveId" clId="{2E03160D-AA35-4E48-AE70-2FB6298EB04A}" dt="2024-05-21T13:32:53.494" v="1091" actId="47"/>
        <pc:sldMkLst>
          <pc:docMk/>
          <pc:sldMk cId="2119218701" sldId="2147377297"/>
        </pc:sldMkLst>
        <pc:spChg chg="mod">
          <ac:chgData name="Johannes Hangl" userId="09795f51b852318c" providerId="LiveId" clId="{2E03160D-AA35-4E48-AE70-2FB6298EB04A}" dt="2024-05-11T05:17:37.205" v="0"/>
          <ac:spMkLst>
            <pc:docMk/>
            <pc:sldMk cId="2119218701" sldId="2147377297"/>
            <ac:spMk id="3" creationId="{59A79582-1A16-24C6-238E-A8DDF395F7B3}"/>
          </ac:spMkLst>
        </pc:spChg>
        <pc:spChg chg="mod">
          <ac:chgData name="Johannes Hangl" userId="09795f51b852318c" providerId="LiveId" clId="{2E03160D-AA35-4E48-AE70-2FB6298EB04A}" dt="2024-05-11T05:17:37.205" v="0"/>
          <ac:spMkLst>
            <pc:docMk/>
            <pc:sldMk cId="2119218701" sldId="2147377297"/>
            <ac:spMk id="6" creationId="{A955062B-C45C-49F5-9E12-477538220953}"/>
          </ac:spMkLst>
        </pc:spChg>
        <pc:graphicFrameChg chg="mod">
          <ac:chgData name="Johannes Hangl" userId="09795f51b852318c" providerId="LiveId" clId="{2E03160D-AA35-4E48-AE70-2FB6298EB04A}" dt="2024-05-11T05:17:37.205" v="0"/>
          <ac:graphicFrameMkLst>
            <pc:docMk/>
            <pc:sldMk cId="2119218701" sldId="2147377297"/>
            <ac:graphicFrameMk id="9" creationId="{15C67AB8-4309-B8A3-EE9D-E4BF6E9AB972}"/>
          </ac:graphicFrameMkLst>
        </pc:graphicFrameChg>
        <pc:picChg chg="mod">
          <ac:chgData name="Johannes Hangl" userId="09795f51b852318c" providerId="LiveId" clId="{2E03160D-AA35-4E48-AE70-2FB6298EB04A}" dt="2024-05-11T05:17:37.205" v="0"/>
          <ac:picMkLst>
            <pc:docMk/>
            <pc:sldMk cId="2119218701" sldId="2147377297"/>
            <ac:picMk id="6146" creationId="{131B9962-0FD4-56F2-0145-0A23DC04D9EA}"/>
          </ac:picMkLst>
        </pc:picChg>
      </pc:sldChg>
      <pc:sldChg chg="modSp del">
        <pc:chgData name="Johannes Hangl" userId="09795f51b852318c" providerId="LiveId" clId="{2E03160D-AA35-4E48-AE70-2FB6298EB04A}" dt="2024-05-21T13:32:53.494" v="1091" actId="47"/>
        <pc:sldMkLst>
          <pc:docMk/>
          <pc:sldMk cId="2185670688" sldId="2147377298"/>
        </pc:sldMkLst>
        <pc:spChg chg="mod">
          <ac:chgData name="Johannes Hangl" userId="09795f51b852318c" providerId="LiveId" clId="{2E03160D-AA35-4E48-AE70-2FB6298EB04A}" dt="2024-05-11T05:17:37.205" v="0"/>
          <ac:spMkLst>
            <pc:docMk/>
            <pc:sldMk cId="2185670688" sldId="2147377298"/>
            <ac:spMk id="3" creationId="{59A79582-1A16-24C6-238E-A8DDF395F7B3}"/>
          </ac:spMkLst>
        </pc:spChg>
        <pc:spChg chg="mod">
          <ac:chgData name="Johannes Hangl" userId="09795f51b852318c" providerId="LiveId" clId="{2E03160D-AA35-4E48-AE70-2FB6298EB04A}" dt="2024-05-11T05:17:37.205" v="0"/>
          <ac:spMkLst>
            <pc:docMk/>
            <pc:sldMk cId="2185670688" sldId="2147377298"/>
            <ac:spMk id="12" creationId="{AA1D5973-2AAF-A500-BA86-19D2E4AB7563}"/>
          </ac:spMkLst>
        </pc:spChg>
        <pc:spChg chg="mod">
          <ac:chgData name="Johannes Hangl" userId="09795f51b852318c" providerId="LiveId" clId="{2E03160D-AA35-4E48-AE70-2FB6298EB04A}" dt="2024-05-11T05:17:37.205" v="0"/>
          <ac:spMkLst>
            <pc:docMk/>
            <pc:sldMk cId="2185670688" sldId="2147377298"/>
            <ac:spMk id="13" creationId="{A2750F6F-76B6-E7FE-878D-AD9A4766F395}"/>
          </ac:spMkLst>
        </pc:spChg>
        <pc:picChg chg="mod">
          <ac:chgData name="Johannes Hangl" userId="09795f51b852318c" providerId="LiveId" clId="{2E03160D-AA35-4E48-AE70-2FB6298EB04A}" dt="2024-05-11T05:17:37.205" v="0"/>
          <ac:picMkLst>
            <pc:docMk/>
            <pc:sldMk cId="2185670688" sldId="2147377298"/>
            <ac:picMk id="6" creationId="{1B337EB8-66C1-65E4-B160-97DDD7007FC6}"/>
          </ac:picMkLst>
        </pc:picChg>
      </pc:sldChg>
      <pc:sldChg chg="modSp del">
        <pc:chgData name="Johannes Hangl" userId="09795f51b852318c" providerId="LiveId" clId="{2E03160D-AA35-4E48-AE70-2FB6298EB04A}" dt="2024-05-21T14:02:20.172" v="1498" actId="47"/>
        <pc:sldMkLst>
          <pc:docMk/>
          <pc:sldMk cId="2141169828" sldId="2147377299"/>
        </pc:sldMkLst>
        <pc:spChg chg="mod">
          <ac:chgData name="Johannes Hangl" userId="09795f51b852318c" providerId="LiveId" clId="{2E03160D-AA35-4E48-AE70-2FB6298EB04A}" dt="2024-05-11T05:17:37.205" v="0"/>
          <ac:spMkLst>
            <pc:docMk/>
            <pc:sldMk cId="2141169828" sldId="2147377299"/>
            <ac:spMk id="5" creationId="{E242295D-88FC-A742-B03C-97D57A42DAE1}"/>
          </ac:spMkLst>
        </pc:spChg>
      </pc:sldChg>
      <pc:sldChg chg="modSp del">
        <pc:chgData name="Johannes Hangl" userId="09795f51b852318c" providerId="LiveId" clId="{2E03160D-AA35-4E48-AE70-2FB6298EB04A}" dt="2024-05-21T13:32:53.494" v="1091" actId="47"/>
        <pc:sldMkLst>
          <pc:docMk/>
          <pc:sldMk cId="1735386763" sldId="2147377300"/>
        </pc:sldMkLst>
        <pc:spChg chg="mod">
          <ac:chgData name="Johannes Hangl" userId="09795f51b852318c" providerId="LiveId" clId="{2E03160D-AA35-4E48-AE70-2FB6298EB04A}" dt="2024-05-11T05:17:37.205" v="0"/>
          <ac:spMkLst>
            <pc:docMk/>
            <pc:sldMk cId="1735386763" sldId="2147377300"/>
            <ac:spMk id="3" creationId="{59A79582-1A16-24C6-238E-A8DDF395F7B3}"/>
          </ac:spMkLst>
        </pc:spChg>
        <pc:spChg chg="mod">
          <ac:chgData name="Johannes Hangl" userId="09795f51b852318c" providerId="LiveId" clId="{2E03160D-AA35-4E48-AE70-2FB6298EB04A}" dt="2024-05-11T05:17:37.205" v="0"/>
          <ac:spMkLst>
            <pc:docMk/>
            <pc:sldMk cId="1735386763" sldId="2147377300"/>
            <ac:spMk id="6" creationId="{8728850E-312A-E266-C066-FC4150DB4548}"/>
          </ac:spMkLst>
        </pc:spChg>
        <pc:graphicFrameChg chg="mod">
          <ac:chgData name="Johannes Hangl" userId="09795f51b852318c" providerId="LiveId" clId="{2E03160D-AA35-4E48-AE70-2FB6298EB04A}" dt="2024-05-11T05:17:37.205" v="0"/>
          <ac:graphicFrameMkLst>
            <pc:docMk/>
            <pc:sldMk cId="1735386763" sldId="2147377300"/>
            <ac:graphicFrameMk id="15" creationId="{EDEB55C7-DE99-BF6D-79E3-EB7435258D9A}"/>
          </ac:graphicFrameMkLst>
        </pc:graphicFrameChg>
        <pc:picChg chg="mod">
          <ac:chgData name="Johannes Hangl" userId="09795f51b852318c" providerId="LiveId" clId="{2E03160D-AA35-4E48-AE70-2FB6298EB04A}" dt="2024-05-11T05:17:37.205" v="0"/>
          <ac:picMkLst>
            <pc:docMk/>
            <pc:sldMk cId="1735386763" sldId="2147377300"/>
            <ac:picMk id="7182" creationId="{F8201FC0-5E9F-C5FF-6E38-12424308E542}"/>
          </ac:picMkLst>
        </pc:picChg>
      </pc:sldChg>
      <pc:sldChg chg="modSp del">
        <pc:chgData name="Johannes Hangl" userId="09795f51b852318c" providerId="LiveId" clId="{2E03160D-AA35-4E48-AE70-2FB6298EB04A}" dt="2024-05-21T13:32:53.494" v="1091" actId="47"/>
        <pc:sldMkLst>
          <pc:docMk/>
          <pc:sldMk cId="932377120" sldId="2147377301"/>
        </pc:sldMkLst>
        <pc:spChg chg="mod">
          <ac:chgData name="Johannes Hangl" userId="09795f51b852318c" providerId="LiveId" clId="{2E03160D-AA35-4E48-AE70-2FB6298EB04A}" dt="2024-05-11T05:17:37.205" v="0"/>
          <ac:spMkLst>
            <pc:docMk/>
            <pc:sldMk cId="932377120" sldId="2147377301"/>
            <ac:spMk id="3" creationId="{59A79582-1A16-24C6-238E-A8DDF395F7B3}"/>
          </ac:spMkLst>
        </pc:spChg>
        <pc:spChg chg="mod">
          <ac:chgData name="Johannes Hangl" userId="09795f51b852318c" providerId="LiveId" clId="{2E03160D-AA35-4E48-AE70-2FB6298EB04A}" dt="2024-05-11T05:17:37.205" v="0"/>
          <ac:spMkLst>
            <pc:docMk/>
            <pc:sldMk cId="932377120" sldId="2147377301"/>
            <ac:spMk id="6" creationId="{A955062B-C45C-49F5-9E12-477538220953}"/>
          </ac:spMkLst>
        </pc:spChg>
        <pc:graphicFrameChg chg="mod">
          <ac:chgData name="Johannes Hangl" userId="09795f51b852318c" providerId="LiveId" clId="{2E03160D-AA35-4E48-AE70-2FB6298EB04A}" dt="2024-05-11T05:17:37.205" v="0"/>
          <ac:graphicFrameMkLst>
            <pc:docMk/>
            <pc:sldMk cId="932377120" sldId="2147377301"/>
            <ac:graphicFrameMk id="9" creationId="{15C67AB8-4309-B8A3-EE9D-E4BF6E9AB972}"/>
          </ac:graphicFrameMkLst>
        </pc:graphicFrameChg>
        <pc:picChg chg="mod">
          <ac:chgData name="Johannes Hangl" userId="09795f51b852318c" providerId="LiveId" clId="{2E03160D-AA35-4E48-AE70-2FB6298EB04A}" dt="2024-05-11T05:17:37.205" v="0"/>
          <ac:picMkLst>
            <pc:docMk/>
            <pc:sldMk cId="932377120" sldId="2147377301"/>
            <ac:picMk id="7" creationId="{04B0C14F-9A0D-05C6-CBFC-E5BAFE43E72B}"/>
          </ac:picMkLst>
        </pc:picChg>
      </pc:sldChg>
      <pc:sldChg chg="modSp del">
        <pc:chgData name="Johannes Hangl" userId="09795f51b852318c" providerId="LiveId" clId="{2E03160D-AA35-4E48-AE70-2FB6298EB04A}" dt="2024-05-21T13:32:53.494" v="1091" actId="47"/>
        <pc:sldMkLst>
          <pc:docMk/>
          <pc:sldMk cId="1997013814" sldId="2147377302"/>
        </pc:sldMkLst>
        <pc:spChg chg="mod">
          <ac:chgData name="Johannes Hangl" userId="09795f51b852318c" providerId="LiveId" clId="{2E03160D-AA35-4E48-AE70-2FB6298EB04A}" dt="2024-05-11T05:17:37.205" v="0"/>
          <ac:spMkLst>
            <pc:docMk/>
            <pc:sldMk cId="1997013814" sldId="2147377302"/>
            <ac:spMk id="3" creationId="{59A79582-1A16-24C6-238E-A8DDF395F7B3}"/>
          </ac:spMkLst>
        </pc:spChg>
        <pc:spChg chg="mod">
          <ac:chgData name="Johannes Hangl" userId="09795f51b852318c" providerId="LiveId" clId="{2E03160D-AA35-4E48-AE70-2FB6298EB04A}" dt="2024-05-11T05:17:37.205" v="0"/>
          <ac:spMkLst>
            <pc:docMk/>
            <pc:sldMk cId="1997013814" sldId="2147377302"/>
            <ac:spMk id="6" creationId="{A955062B-C45C-49F5-9E12-477538220953}"/>
          </ac:spMkLst>
        </pc:spChg>
        <pc:graphicFrameChg chg="mod">
          <ac:chgData name="Johannes Hangl" userId="09795f51b852318c" providerId="LiveId" clId="{2E03160D-AA35-4E48-AE70-2FB6298EB04A}" dt="2024-05-11T05:17:37.205" v="0"/>
          <ac:graphicFrameMkLst>
            <pc:docMk/>
            <pc:sldMk cId="1997013814" sldId="2147377302"/>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997013814" sldId="2147377302"/>
            <ac:picMk id="8198" creationId="{92A34193-6374-190B-215D-AE4CB8817499}"/>
          </ac:picMkLst>
        </pc:picChg>
      </pc:sldChg>
      <pc:sldChg chg="modSp del">
        <pc:chgData name="Johannes Hangl" userId="09795f51b852318c" providerId="LiveId" clId="{2E03160D-AA35-4E48-AE70-2FB6298EB04A}" dt="2024-05-21T13:32:53.494" v="1091" actId="47"/>
        <pc:sldMkLst>
          <pc:docMk/>
          <pc:sldMk cId="1926823529" sldId="2147377303"/>
        </pc:sldMkLst>
        <pc:spChg chg="mod">
          <ac:chgData name="Johannes Hangl" userId="09795f51b852318c" providerId="LiveId" clId="{2E03160D-AA35-4E48-AE70-2FB6298EB04A}" dt="2024-05-11T05:17:37.205" v="0"/>
          <ac:spMkLst>
            <pc:docMk/>
            <pc:sldMk cId="1926823529" sldId="2147377303"/>
            <ac:spMk id="3" creationId="{59A79582-1A16-24C6-238E-A8DDF395F7B3}"/>
          </ac:spMkLst>
        </pc:spChg>
        <pc:spChg chg="mod">
          <ac:chgData name="Johannes Hangl" userId="09795f51b852318c" providerId="LiveId" clId="{2E03160D-AA35-4E48-AE70-2FB6298EB04A}" dt="2024-05-11T05:17:37.205" v="0"/>
          <ac:spMkLst>
            <pc:docMk/>
            <pc:sldMk cId="1926823529" sldId="2147377303"/>
            <ac:spMk id="6" creationId="{A955062B-C45C-49F5-9E12-477538220953}"/>
          </ac:spMkLst>
        </pc:spChg>
        <pc:graphicFrameChg chg="mod">
          <ac:chgData name="Johannes Hangl" userId="09795f51b852318c" providerId="LiveId" clId="{2E03160D-AA35-4E48-AE70-2FB6298EB04A}" dt="2024-05-11T05:17:37.205" v="0"/>
          <ac:graphicFrameMkLst>
            <pc:docMk/>
            <pc:sldMk cId="1926823529" sldId="2147377303"/>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926823529" sldId="2147377303"/>
            <ac:picMk id="15" creationId="{397CC7E2-AA7D-8CA0-D2BA-156498E897B4}"/>
          </ac:picMkLst>
        </pc:picChg>
      </pc:sldChg>
      <pc:sldChg chg="modSp del">
        <pc:chgData name="Johannes Hangl" userId="09795f51b852318c" providerId="LiveId" clId="{2E03160D-AA35-4E48-AE70-2FB6298EB04A}" dt="2024-05-21T13:32:53.494" v="1091" actId="47"/>
        <pc:sldMkLst>
          <pc:docMk/>
          <pc:sldMk cId="1600185613" sldId="2147377304"/>
        </pc:sldMkLst>
        <pc:spChg chg="mod">
          <ac:chgData name="Johannes Hangl" userId="09795f51b852318c" providerId="LiveId" clId="{2E03160D-AA35-4E48-AE70-2FB6298EB04A}" dt="2024-05-11T05:17:37.205" v="0"/>
          <ac:spMkLst>
            <pc:docMk/>
            <pc:sldMk cId="1600185613" sldId="2147377304"/>
            <ac:spMk id="3" creationId="{59A79582-1A16-24C6-238E-A8DDF395F7B3}"/>
          </ac:spMkLst>
        </pc:spChg>
        <pc:graphicFrameChg chg="mod">
          <ac:chgData name="Johannes Hangl" userId="09795f51b852318c" providerId="LiveId" clId="{2E03160D-AA35-4E48-AE70-2FB6298EB04A}" dt="2024-05-11T05:17:37.205" v="0"/>
          <ac:graphicFrameMkLst>
            <pc:docMk/>
            <pc:sldMk cId="1600185613" sldId="2147377304"/>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600185613" sldId="2147377304"/>
            <ac:picMk id="11266" creationId="{F5077CD5-37E0-2037-4380-04A673856AAA}"/>
          </ac:picMkLst>
        </pc:picChg>
      </pc:sldChg>
      <pc:sldChg chg="modSp del">
        <pc:chgData name="Johannes Hangl" userId="09795f51b852318c" providerId="LiveId" clId="{2E03160D-AA35-4E48-AE70-2FB6298EB04A}" dt="2024-05-21T13:32:53.494" v="1091" actId="47"/>
        <pc:sldMkLst>
          <pc:docMk/>
          <pc:sldMk cId="752182749" sldId="2147377305"/>
        </pc:sldMkLst>
        <pc:spChg chg="mod">
          <ac:chgData name="Johannes Hangl" userId="09795f51b852318c" providerId="LiveId" clId="{2E03160D-AA35-4E48-AE70-2FB6298EB04A}" dt="2024-05-11T05:17:37.205" v="0"/>
          <ac:spMkLst>
            <pc:docMk/>
            <pc:sldMk cId="752182749" sldId="2147377305"/>
            <ac:spMk id="3" creationId="{59A79582-1A16-24C6-238E-A8DDF395F7B3}"/>
          </ac:spMkLst>
        </pc:spChg>
        <pc:spChg chg="mod">
          <ac:chgData name="Johannes Hangl" userId="09795f51b852318c" providerId="LiveId" clId="{2E03160D-AA35-4E48-AE70-2FB6298EB04A}" dt="2024-05-11T05:17:37.205" v="0"/>
          <ac:spMkLst>
            <pc:docMk/>
            <pc:sldMk cId="752182749" sldId="2147377305"/>
            <ac:spMk id="12" creationId="{AA1D5973-2AAF-A500-BA86-19D2E4AB7563}"/>
          </ac:spMkLst>
        </pc:spChg>
        <pc:spChg chg="mod">
          <ac:chgData name="Johannes Hangl" userId="09795f51b852318c" providerId="LiveId" clId="{2E03160D-AA35-4E48-AE70-2FB6298EB04A}" dt="2024-05-11T05:17:37.205" v="0"/>
          <ac:spMkLst>
            <pc:docMk/>
            <pc:sldMk cId="752182749" sldId="2147377305"/>
            <ac:spMk id="13" creationId="{A2750F6F-76B6-E7FE-878D-AD9A4766F395}"/>
          </ac:spMkLst>
        </pc:spChg>
        <pc:picChg chg="mod">
          <ac:chgData name="Johannes Hangl" userId="09795f51b852318c" providerId="LiveId" clId="{2E03160D-AA35-4E48-AE70-2FB6298EB04A}" dt="2024-05-11T05:17:37.205" v="0"/>
          <ac:picMkLst>
            <pc:docMk/>
            <pc:sldMk cId="752182749" sldId="2147377305"/>
            <ac:picMk id="12290" creationId="{300CEDB1-FDFF-1CCF-2A8C-EA2F4B7D1F44}"/>
          </ac:picMkLst>
        </pc:picChg>
      </pc:sldChg>
      <pc:sldChg chg="modSp del modNotes">
        <pc:chgData name="Johannes Hangl" userId="09795f51b852318c" providerId="LiveId" clId="{2E03160D-AA35-4E48-AE70-2FB6298EB04A}" dt="2024-05-21T13:32:38.436" v="1088" actId="47"/>
        <pc:sldMkLst>
          <pc:docMk/>
          <pc:sldMk cId="1335355899" sldId="2147377306"/>
        </pc:sldMkLst>
        <pc:spChg chg="mod">
          <ac:chgData name="Johannes Hangl" userId="09795f51b852318c" providerId="LiveId" clId="{2E03160D-AA35-4E48-AE70-2FB6298EB04A}" dt="2024-05-11T05:17:37.205" v="0"/>
          <ac:spMkLst>
            <pc:docMk/>
            <pc:sldMk cId="1335355899" sldId="2147377306"/>
            <ac:spMk id="2" creationId="{EA9111FE-8963-45A0-8E8E-1A3A36A873C1}"/>
          </ac:spMkLst>
        </pc:spChg>
      </pc:sldChg>
      <pc:sldChg chg="del">
        <pc:chgData name="Johannes Hangl" userId="09795f51b852318c" providerId="LiveId" clId="{2E03160D-AA35-4E48-AE70-2FB6298EB04A}" dt="2024-05-21T13:59:54.460" v="1469" actId="47"/>
        <pc:sldMkLst>
          <pc:docMk/>
          <pc:sldMk cId="4133567613" sldId="2147377309"/>
        </pc:sldMkLst>
      </pc:sldChg>
      <pc:sldChg chg="del">
        <pc:chgData name="Johannes Hangl" userId="09795f51b852318c" providerId="LiveId" clId="{2E03160D-AA35-4E48-AE70-2FB6298EB04A}" dt="2024-05-21T13:59:54.460" v="1469" actId="47"/>
        <pc:sldMkLst>
          <pc:docMk/>
          <pc:sldMk cId="2596608476" sldId="2147377312"/>
        </pc:sldMkLst>
      </pc:sldChg>
      <pc:sldChg chg="del">
        <pc:chgData name="Johannes Hangl" userId="09795f51b852318c" providerId="LiveId" clId="{2E03160D-AA35-4E48-AE70-2FB6298EB04A}" dt="2024-05-21T13:59:54.460" v="1469" actId="47"/>
        <pc:sldMkLst>
          <pc:docMk/>
          <pc:sldMk cId="517609141" sldId="2147377313"/>
        </pc:sldMkLst>
      </pc:sldChg>
      <pc:sldChg chg="modSp">
        <pc:chgData name="Johannes Hangl" userId="09795f51b852318c" providerId="LiveId" clId="{2E03160D-AA35-4E48-AE70-2FB6298EB04A}" dt="2024-05-21T13:24:41.613" v="1015"/>
        <pc:sldMkLst>
          <pc:docMk/>
          <pc:sldMk cId="485576299" sldId="2147377314"/>
        </pc:sldMkLst>
        <pc:spChg chg="mod">
          <ac:chgData name="Johannes Hangl" userId="09795f51b852318c" providerId="LiveId" clId="{2E03160D-AA35-4E48-AE70-2FB6298EB04A}" dt="2024-05-11T05:17:37.205" v="0"/>
          <ac:spMkLst>
            <pc:docMk/>
            <pc:sldMk cId="485576299" sldId="2147377314"/>
            <ac:spMk id="3" creationId="{DE516847-8F26-55A3-576E-6119C0DB4391}"/>
          </ac:spMkLst>
        </pc:spChg>
        <pc:spChg chg="mod">
          <ac:chgData name="Johannes Hangl" userId="09795f51b852318c" providerId="LiveId" clId="{2E03160D-AA35-4E48-AE70-2FB6298EB04A}" dt="2024-05-21T13:24:41.613" v="1015"/>
          <ac:spMkLst>
            <pc:docMk/>
            <pc:sldMk cId="485576299" sldId="2147377314"/>
            <ac:spMk id="11" creationId="{D87303E4-E72A-ECE4-C06B-DDE469C02DFC}"/>
          </ac:spMkLst>
        </pc:spChg>
        <pc:spChg chg="mod">
          <ac:chgData name="Johannes Hangl" userId="09795f51b852318c" providerId="LiveId" clId="{2E03160D-AA35-4E48-AE70-2FB6298EB04A}" dt="2024-05-11T05:17:37.205" v="0"/>
          <ac:spMkLst>
            <pc:docMk/>
            <pc:sldMk cId="485576299" sldId="2147377314"/>
            <ac:spMk id="12" creationId="{11B5B952-D536-4B4F-A136-41D9A214B825}"/>
          </ac:spMkLst>
        </pc:spChg>
      </pc:sldChg>
      <pc:sldChg chg="modSp">
        <pc:chgData name="Johannes Hangl" userId="09795f51b852318c" providerId="LiveId" clId="{2E03160D-AA35-4E48-AE70-2FB6298EB04A}" dt="2024-05-11T05:17:37.205" v="0"/>
        <pc:sldMkLst>
          <pc:docMk/>
          <pc:sldMk cId="725201402" sldId="2147377319"/>
        </pc:sldMkLst>
        <pc:spChg chg="mod">
          <ac:chgData name="Johannes Hangl" userId="09795f51b852318c" providerId="LiveId" clId="{2E03160D-AA35-4E48-AE70-2FB6298EB04A}" dt="2024-05-11T05:17:37.205" v="0"/>
          <ac:spMkLst>
            <pc:docMk/>
            <pc:sldMk cId="725201402" sldId="2147377319"/>
            <ac:spMk id="4" creationId="{8DBEC490-D534-F2A5-92AD-B33186F0F5E9}"/>
          </ac:spMkLst>
        </pc:spChg>
      </pc:sldChg>
      <pc:sldChg chg="del">
        <pc:chgData name="Johannes Hangl" userId="09795f51b852318c" providerId="LiveId" clId="{2E03160D-AA35-4E48-AE70-2FB6298EB04A}" dt="2024-05-21T13:59:54.460" v="1469" actId="47"/>
        <pc:sldMkLst>
          <pc:docMk/>
          <pc:sldMk cId="973684663" sldId="2147377338"/>
        </pc:sldMkLst>
      </pc:sldChg>
      <pc:sldChg chg="del">
        <pc:chgData name="Johannes Hangl" userId="09795f51b852318c" providerId="LiveId" clId="{2E03160D-AA35-4E48-AE70-2FB6298EB04A}" dt="2024-05-21T13:59:54.460" v="1469" actId="47"/>
        <pc:sldMkLst>
          <pc:docMk/>
          <pc:sldMk cId="1691078431" sldId="2147377351"/>
        </pc:sldMkLst>
      </pc:sldChg>
      <pc:sldChg chg="del">
        <pc:chgData name="Johannes Hangl" userId="09795f51b852318c" providerId="LiveId" clId="{2E03160D-AA35-4E48-AE70-2FB6298EB04A}" dt="2024-05-21T13:59:54.460" v="1469" actId="47"/>
        <pc:sldMkLst>
          <pc:docMk/>
          <pc:sldMk cId="4029773661" sldId="2147377352"/>
        </pc:sldMkLst>
      </pc:sldChg>
      <pc:sldChg chg="del">
        <pc:chgData name="Johannes Hangl" userId="09795f51b852318c" providerId="LiveId" clId="{2E03160D-AA35-4E48-AE70-2FB6298EB04A}" dt="2024-05-21T13:59:54.460" v="1469" actId="47"/>
        <pc:sldMkLst>
          <pc:docMk/>
          <pc:sldMk cId="1535900528" sldId="2147377353"/>
        </pc:sldMkLst>
      </pc:sldChg>
      <pc:sldChg chg="del">
        <pc:chgData name="Johannes Hangl" userId="09795f51b852318c" providerId="LiveId" clId="{2E03160D-AA35-4E48-AE70-2FB6298EB04A}" dt="2024-05-21T13:58:12.985" v="1440" actId="47"/>
        <pc:sldMkLst>
          <pc:docMk/>
          <pc:sldMk cId="1134148358" sldId="2147377354"/>
        </pc:sldMkLst>
      </pc:sldChg>
      <pc:sldChg chg="del">
        <pc:chgData name="Johannes Hangl" userId="09795f51b852318c" providerId="LiveId" clId="{2E03160D-AA35-4E48-AE70-2FB6298EB04A}" dt="2024-05-21T13:58:12.985" v="1440" actId="47"/>
        <pc:sldMkLst>
          <pc:docMk/>
          <pc:sldMk cId="1517238000" sldId="2147377355"/>
        </pc:sldMkLst>
      </pc:sldChg>
      <pc:sldChg chg="del">
        <pc:chgData name="Johannes Hangl" userId="09795f51b852318c" providerId="LiveId" clId="{2E03160D-AA35-4E48-AE70-2FB6298EB04A}" dt="2024-05-21T13:59:54.460" v="1469" actId="47"/>
        <pc:sldMkLst>
          <pc:docMk/>
          <pc:sldMk cId="2635455942" sldId="2147377356"/>
        </pc:sldMkLst>
      </pc:sldChg>
      <pc:sldChg chg="del">
        <pc:chgData name="Johannes Hangl" userId="09795f51b852318c" providerId="LiveId" clId="{2E03160D-AA35-4E48-AE70-2FB6298EB04A}" dt="2024-05-21T13:58:33.770" v="1447" actId="47"/>
        <pc:sldMkLst>
          <pc:docMk/>
          <pc:sldMk cId="408766816" sldId="2147377376"/>
        </pc:sldMkLst>
      </pc:sldChg>
      <pc:sldChg chg="modSp del">
        <pc:chgData name="Johannes Hangl" userId="09795f51b852318c" providerId="LiveId" clId="{2E03160D-AA35-4E48-AE70-2FB6298EB04A}" dt="2024-05-21T13:58:33.770" v="1447" actId="47"/>
        <pc:sldMkLst>
          <pc:docMk/>
          <pc:sldMk cId="2982067495" sldId="2147377378"/>
        </pc:sldMkLst>
        <pc:spChg chg="mod">
          <ac:chgData name="Johannes Hangl" userId="09795f51b852318c" providerId="LiveId" clId="{2E03160D-AA35-4E48-AE70-2FB6298EB04A}" dt="2024-05-11T05:17:37.205" v="0"/>
          <ac:spMkLst>
            <pc:docMk/>
            <pc:sldMk cId="2982067495" sldId="2147377378"/>
            <ac:spMk id="7" creationId="{B81C5650-16A8-C2DB-5B2E-75B2E8FE4B19}"/>
          </ac:spMkLst>
        </pc:spChg>
        <pc:spChg chg="mod">
          <ac:chgData name="Johannes Hangl" userId="09795f51b852318c" providerId="LiveId" clId="{2E03160D-AA35-4E48-AE70-2FB6298EB04A}" dt="2024-05-21T08:00:40.815" v="952"/>
          <ac:spMkLst>
            <pc:docMk/>
            <pc:sldMk cId="2982067495" sldId="2147377378"/>
            <ac:spMk id="8" creationId="{69DBBC56-3FBD-AB1F-3087-3EF58FAD01C3}"/>
          </ac:spMkLst>
        </pc:spChg>
      </pc:sldChg>
      <pc:sldChg chg="modSp del">
        <pc:chgData name="Johannes Hangl" userId="09795f51b852318c" providerId="LiveId" clId="{2E03160D-AA35-4E48-AE70-2FB6298EB04A}" dt="2024-05-21T13:58:33.770" v="1447" actId="47"/>
        <pc:sldMkLst>
          <pc:docMk/>
          <pc:sldMk cId="4256602372" sldId="2147377379"/>
        </pc:sldMkLst>
        <pc:spChg chg="mod">
          <ac:chgData name="Johannes Hangl" userId="09795f51b852318c" providerId="LiveId" clId="{2E03160D-AA35-4E48-AE70-2FB6298EB04A}" dt="2024-05-11T05:17:37.205" v="0"/>
          <ac:spMkLst>
            <pc:docMk/>
            <pc:sldMk cId="4256602372" sldId="2147377379"/>
            <ac:spMk id="2" creationId="{C7CBDB5E-AF8E-B5AA-78C3-00750E8BD97D}"/>
          </ac:spMkLst>
        </pc:spChg>
      </pc:sldChg>
      <pc:sldChg chg="del">
        <pc:chgData name="Johannes Hangl" userId="09795f51b852318c" providerId="LiveId" clId="{2E03160D-AA35-4E48-AE70-2FB6298EB04A}" dt="2024-05-21T13:59:54.460" v="1469" actId="47"/>
        <pc:sldMkLst>
          <pc:docMk/>
          <pc:sldMk cId="3018983138" sldId="2147377381"/>
        </pc:sldMkLst>
      </pc:sldChg>
      <pc:sldChg chg="modSp del">
        <pc:chgData name="Johannes Hangl" userId="09795f51b852318c" providerId="LiveId" clId="{2E03160D-AA35-4E48-AE70-2FB6298EB04A}" dt="2024-05-21T13:58:12.985" v="1440" actId="47"/>
        <pc:sldMkLst>
          <pc:docMk/>
          <pc:sldMk cId="694943287" sldId="2147377397"/>
        </pc:sldMkLst>
        <pc:spChg chg="mod">
          <ac:chgData name="Johannes Hangl" userId="09795f51b852318c" providerId="LiveId" clId="{2E03160D-AA35-4E48-AE70-2FB6298EB04A}" dt="2024-05-11T05:17:37.205" v="0"/>
          <ac:spMkLst>
            <pc:docMk/>
            <pc:sldMk cId="694943287" sldId="2147377397"/>
            <ac:spMk id="2" creationId="{68788C25-2D4E-1224-63C8-2BD2B31EC239}"/>
          </ac:spMkLst>
        </pc:spChg>
      </pc:sldChg>
      <pc:sldChg chg="modSp del">
        <pc:chgData name="Johannes Hangl" userId="09795f51b852318c" providerId="LiveId" clId="{2E03160D-AA35-4E48-AE70-2FB6298EB04A}" dt="2024-05-21T13:58:12.985" v="1440" actId="47"/>
        <pc:sldMkLst>
          <pc:docMk/>
          <pc:sldMk cId="2084420174" sldId="2147377398"/>
        </pc:sldMkLst>
        <pc:spChg chg="mod">
          <ac:chgData name="Johannes Hangl" userId="09795f51b852318c" providerId="LiveId" clId="{2E03160D-AA35-4E48-AE70-2FB6298EB04A}" dt="2024-05-11T05:17:37.205" v="0"/>
          <ac:spMkLst>
            <pc:docMk/>
            <pc:sldMk cId="2084420174" sldId="2147377398"/>
            <ac:spMk id="2" creationId="{8C215216-4C11-0BD1-92CB-F3FDB30BB41C}"/>
          </ac:spMkLst>
        </pc:spChg>
      </pc:sldChg>
      <pc:sldChg chg="modSp">
        <pc:chgData name="Johannes Hangl" userId="09795f51b852318c" providerId="LiveId" clId="{2E03160D-AA35-4E48-AE70-2FB6298EB04A}" dt="2024-05-21T08:00:40.815" v="952"/>
        <pc:sldMkLst>
          <pc:docMk/>
          <pc:sldMk cId="4241286227" sldId="2147377406"/>
        </pc:sldMkLst>
        <pc:spChg chg="mod">
          <ac:chgData name="Johannes Hangl" userId="09795f51b852318c" providerId="LiveId" clId="{2E03160D-AA35-4E48-AE70-2FB6298EB04A}" dt="2024-05-11T05:17:37.205" v="0"/>
          <ac:spMkLst>
            <pc:docMk/>
            <pc:sldMk cId="4241286227" sldId="2147377406"/>
            <ac:spMk id="4" creationId="{48B7A98E-49F1-41F4-1CAA-A53FE9D8DEBA}"/>
          </ac:spMkLst>
        </pc:spChg>
        <pc:spChg chg="mod">
          <ac:chgData name="Johannes Hangl" userId="09795f51b852318c" providerId="LiveId" clId="{2E03160D-AA35-4E48-AE70-2FB6298EB04A}" dt="2024-05-21T08:00:40.815" v="952"/>
          <ac:spMkLst>
            <pc:docMk/>
            <pc:sldMk cId="4241286227" sldId="2147377406"/>
            <ac:spMk id="5" creationId="{88C9CB76-0008-3D43-D5DF-3583E28C00A3}"/>
          </ac:spMkLst>
        </pc:spChg>
        <pc:spChg chg="mod">
          <ac:chgData name="Johannes Hangl" userId="09795f51b852318c" providerId="LiveId" clId="{2E03160D-AA35-4E48-AE70-2FB6298EB04A}" dt="2024-05-11T05:17:37.205" v="0"/>
          <ac:spMkLst>
            <pc:docMk/>
            <pc:sldMk cId="4241286227" sldId="2147377406"/>
            <ac:spMk id="6" creationId="{FBE10482-ADC5-7EEA-6EAF-78F03010B18A}"/>
          </ac:spMkLst>
        </pc:spChg>
        <pc:picChg chg="mod">
          <ac:chgData name="Johannes Hangl" userId="09795f51b852318c" providerId="LiveId" clId="{2E03160D-AA35-4E48-AE70-2FB6298EB04A}" dt="2024-05-11T05:17:37.205" v="0"/>
          <ac:picMkLst>
            <pc:docMk/>
            <pc:sldMk cId="4241286227" sldId="2147377406"/>
            <ac:picMk id="8" creationId="{FE2BAAE1-1AF8-5839-C1EC-30162E383D4D}"/>
          </ac:picMkLst>
        </pc:picChg>
      </pc:sldChg>
      <pc:sldChg chg="modNotes">
        <pc:chgData name="Johannes Hangl" userId="09795f51b852318c" providerId="LiveId" clId="{2E03160D-AA35-4E48-AE70-2FB6298EB04A}" dt="2024-05-21T08:00:40.815" v="952"/>
        <pc:sldMkLst>
          <pc:docMk/>
          <pc:sldMk cId="1349368589" sldId="2147377413"/>
        </pc:sldMkLst>
      </pc:sldChg>
      <pc:sldChg chg="modSp">
        <pc:chgData name="Johannes Hangl" userId="09795f51b852318c" providerId="LiveId" clId="{2E03160D-AA35-4E48-AE70-2FB6298EB04A}" dt="2024-05-11T05:17:37.205" v="0"/>
        <pc:sldMkLst>
          <pc:docMk/>
          <pc:sldMk cId="1038528084" sldId="2147377418"/>
        </pc:sldMkLst>
        <pc:spChg chg="mod">
          <ac:chgData name="Johannes Hangl" userId="09795f51b852318c" providerId="LiveId" clId="{2E03160D-AA35-4E48-AE70-2FB6298EB04A}" dt="2024-05-11T05:17:37.205" v="0"/>
          <ac:spMkLst>
            <pc:docMk/>
            <pc:sldMk cId="1038528084" sldId="2147377418"/>
            <ac:spMk id="2" creationId="{00000000-0000-0000-0000-000000000000}"/>
          </ac:spMkLst>
        </pc:spChg>
      </pc:sldChg>
      <pc:sldChg chg="modSp del">
        <pc:chgData name="Johannes Hangl" userId="09795f51b852318c" providerId="LiveId" clId="{2E03160D-AA35-4E48-AE70-2FB6298EB04A}" dt="2024-05-21T14:02:05.878" v="1494" actId="47"/>
        <pc:sldMkLst>
          <pc:docMk/>
          <pc:sldMk cId="3588101795" sldId="2147377424"/>
        </pc:sldMkLst>
        <pc:spChg chg="mod">
          <ac:chgData name="Johannes Hangl" userId="09795f51b852318c" providerId="LiveId" clId="{2E03160D-AA35-4E48-AE70-2FB6298EB04A}" dt="2024-05-11T05:17:37.205" v="0"/>
          <ac:spMkLst>
            <pc:docMk/>
            <pc:sldMk cId="3588101795" sldId="2147377424"/>
            <ac:spMk id="34" creationId="{0A99BDDC-7459-814E-8190-3305CFFC6687}"/>
          </ac:spMkLst>
        </pc:spChg>
        <pc:spChg chg="mod">
          <ac:chgData name="Johannes Hangl" userId="09795f51b852318c" providerId="LiveId" clId="{2E03160D-AA35-4E48-AE70-2FB6298EB04A}" dt="2024-05-21T08:00:40.815" v="952"/>
          <ac:spMkLst>
            <pc:docMk/>
            <pc:sldMk cId="3588101795" sldId="2147377424"/>
            <ac:spMk id="39" creationId="{2648A22C-6D87-9347-87DC-412BE1D543B8}"/>
          </ac:spMkLst>
        </pc:spChg>
      </pc:sldChg>
      <pc:sldChg chg="modSp del">
        <pc:chgData name="Johannes Hangl" userId="09795f51b852318c" providerId="LiveId" clId="{2E03160D-AA35-4E48-AE70-2FB6298EB04A}" dt="2024-05-21T14:02:05.878" v="1494" actId="47"/>
        <pc:sldMkLst>
          <pc:docMk/>
          <pc:sldMk cId="2427075004" sldId="2147377425"/>
        </pc:sldMkLst>
        <pc:spChg chg="mod">
          <ac:chgData name="Johannes Hangl" userId="09795f51b852318c" providerId="LiveId" clId="{2E03160D-AA35-4E48-AE70-2FB6298EB04A}" dt="2024-05-11T05:17:37.205" v="0"/>
          <ac:spMkLst>
            <pc:docMk/>
            <pc:sldMk cId="2427075004" sldId="2147377425"/>
            <ac:spMk id="4" creationId="{D6590999-5A32-B714-8E6E-B37D5CD9BDE2}"/>
          </ac:spMkLst>
        </pc:spChg>
        <pc:spChg chg="mod">
          <ac:chgData name="Johannes Hangl" userId="09795f51b852318c" providerId="LiveId" clId="{2E03160D-AA35-4E48-AE70-2FB6298EB04A}" dt="2024-05-21T08:00:40.815" v="952"/>
          <ac:spMkLst>
            <pc:docMk/>
            <pc:sldMk cId="2427075004" sldId="2147377425"/>
            <ac:spMk id="7" creationId="{9A58266A-A042-049F-5EEF-F9946B628CA8}"/>
          </ac:spMkLst>
        </pc:spChg>
      </pc:sldChg>
      <pc:sldChg chg="modSp del">
        <pc:chgData name="Johannes Hangl" userId="09795f51b852318c" providerId="LiveId" clId="{2E03160D-AA35-4E48-AE70-2FB6298EB04A}" dt="2024-05-11T05:20:06.558" v="18" actId="47"/>
        <pc:sldMkLst>
          <pc:docMk/>
          <pc:sldMk cId="2107248197" sldId="2147377428"/>
        </pc:sldMkLst>
        <pc:spChg chg="mod">
          <ac:chgData name="Johannes Hangl" userId="09795f51b852318c" providerId="LiveId" clId="{2E03160D-AA35-4E48-AE70-2FB6298EB04A}" dt="2024-05-11T05:17:37.205" v="0"/>
          <ac:spMkLst>
            <pc:docMk/>
            <pc:sldMk cId="2107248197" sldId="2147377428"/>
            <ac:spMk id="2" creationId="{96808F38-C478-9234-4CEE-9357AADD009C}"/>
          </ac:spMkLst>
        </pc:spChg>
        <pc:spChg chg="mod">
          <ac:chgData name="Johannes Hangl" userId="09795f51b852318c" providerId="LiveId" clId="{2E03160D-AA35-4E48-AE70-2FB6298EB04A}" dt="2024-05-11T05:17:37.205" v="0"/>
          <ac:spMkLst>
            <pc:docMk/>
            <pc:sldMk cId="2107248197" sldId="2147377428"/>
            <ac:spMk id="3" creationId="{B4352282-295B-6A45-CECF-D54891150B95}"/>
          </ac:spMkLst>
        </pc:spChg>
      </pc:sldChg>
      <pc:sldChg chg="addSp delSp modSp mod">
        <pc:chgData name="Johannes Hangl" userId="09795f51b852318c" providerId="LiveId" clId="{2E03160D-AA35-4E48-AE70-2FB6298EB04A}" dt="2024-05-21T14:08:15.124" v="1647" actId="14100"/>
        <pc:sldMkLst>
          <pc:docMk/>
          <pc:sldMk cId="1511727782" sldId="2147377429"/>
        </pc:sldMkLst>
        <pc:spChg chg="mod">
          <ac:chgData name="Johannes Hangl" userId="09795f51b852318c" providerId="LiveId" clId="{2E03160D-AA35-4E48-AE70-2FB6298EB04A}" dt="2024-05-21T14:08:15.124" v="1647" actId="14100"/>
          <ac:spMkLst>
            <pc:docMk/>
            <pc:sldMk cId="1511727782" sldId="2147377429"/>
            <ac:spMk id="5" creationId="{EFEF7B96-EBC9-42F9-8B26-2EBC342066FF}"/>
          </ac:spMkLst>
        </pc:spChg>
        <pc:picChg chg="add del mod">
          <ac:chgData name="Johannes Hangl" userId="09795f51b852318c" providerId="LiveId" clId="{2E03160D-AA35-4E48-AE70-2FB6298EB04A}" dt="2024-05-21T14:06:23.100" v="1523" actId="21"/>
          <ac:picMkLst>
            <pc:docMk/>
            <pc:sldMk cId="1511727782" sldId="2147377429"/>
            <ac:picMk id="8" creationId="{71EE57EE-5A73-DCC7-EEA2-4023BB2543B5}"/>
          </ac:picMkLst>
        </pc:picChg>
      </pc:sldChg>
      <pc:sldChg chg="delSp modSp mod modShow">
        <pc:chgData name="Johannes Hangl" userId="09795f51b852318c" providerId="LiveId" clId="{2E03160D-AA35-4E48-AE70-2FB6298EB04A}" dt="2024-05-21T14:50:01.672" v="2118" actId="729"/>
        <pc:sldMkLst>
          <pc:docMk/>
          <pc:sldMk cId="2072672283" sldId="2147377430"/>
        </pc:sldMkLst>
        <pc:spChg chg="del">
          <ac:chgData name="Johannes Hangl" userId="09795f51b852318c" providerId="LiveId" clId="{2E03160D-AA35-4E48-AE70-2FB6298EB04A}" dt="2024-05-21T14:08:02.132" v="1645" actId="478"/>
          <ac:spMkLst>
            <pc:docMk/>
            <pc:sldMk cId="2072672283" sldId="2147377430"/>
            <ac:spMk id="3" creationId="{1934D1FF-82BA-3714-9F3C-0C78147809C9}"/>
          </ac:spMkLst>
        </pc:spChg>
        <pc:spChg chg="mod">
          <ac:chgData name="Johannes Hangl" userId="09795f51b852318c" providerId="LiveId" clId="{2E03160D-AA35-4E48-AE70-2FB6298EB04A}" dt="2024-05-21T05:35:20.403" v="360" actId="20577"/>
          <ac:spMkLst>
            <pc:docMk/>
            <pc:sldMk cId="2072672283" sldId="2147377430"/>
            <ac:spMk id="4" creationId="{468F8FEE-763E-29D5-9EDC-341D03029EB4}"/>
          </ac:spMkLst>
        </pc:spChg>
        <pc:spChg chg="del">
          <ac:chgData name="Johannes Hangl" userId="09795f51b852318c" providerId="LiveId" clId="{2E03160D-AA35-4E48-AE70-2FB6298EB04A}" dt="2024-05-11T05:23:17.992" v="87" actId="478"/>
          <ac:spMkLst>
            <pc:docMk/>
            <pc:sldMk cId="2072672283" sldId="2147377430"/>
            <ac:spMk id="18" creationId="{321D0C87-B96F-6D75-FAB7-00A98FBDB2CC}"/>
          </ac:spMkLst>
        </pc:spChg>
        <pc:spChg chg="mod">
          <ac:chgData name="Johannes Hangl" userId="09795f51b852318c" providerId="LiveId" clId="{2E03160D-AA35-4E48-AE70-2FB6298EB04A}" dt="2024-05-11T05:23:12.480" v="86" actId="207"/>
          <ac:spMkLst>
            <pc:docMk/>
            <pc:sldMk cId="2072672283" sldId="2147377430"/>
            <ac:spMk id="28" creationId="{CCCD4B74-4959-B681-A209-D510C8042CFB}"/>
          </ac:spMkLst>
        </pc:spChg>
        <pc:spChg chg="mod">
          <ac:chgData name="Johannes Hangl" userId="09795f51b852318c" providerId="LiveId" clId="{2E03160D-AA35-4E48-AE70-2FB6298EB04A}" dt="2024-05-11T05:23:12.480" v="86" actId="207"/>
          <ac:spMkLst>
            <pc:docMk/>
            <pc:sldMk cId="2072672283" sldId="2147377430"/>
            <ac:spMk id="29" creationId="{4422F187-75F9-A1B4-06AC-E365E470C71C}"/>
          </ac:spMkLst>
        </pc:spChg>
        <pc:spChg chg="mod">
          <ac:chgData name="Johannes Hangl" userId="09795f51b852318c" providerId="LiveId" clId="{2E03160D-AA35-4E48-AE70-2FB6298EB04A}" dt="2024-05-11T05:23:21.774" v="88" actId="1076"/>
          <ac:spMkLst>
            <pc:docMk/>
            <pc:sldMk cId="2072672283" sldId="2147377430"/>
            <ac:spMk id="30" creationId="{015DA604-84B5-DE23-0E07-B8EB87C43766}"/>
          </ac:spMkLst>
        </pc:spChg>
        <pc:grpChg chg="del">
          <ac:chgData name="Johannes Hangl" userId="09795f51b852318c" providerId="LiveId" clId="{2E03160D-AA35-4E48-AE70-2FB6298EB04A}" dt="2024-05-11T05:23:17.992" v="87" actId="478"/>
          <ac:grpSpMkLst>
            <pc:docMk/>
            <pc:sldMk cId="2072672283" sldId="2147377430"/>
            <ac:grpSpMk id="15" creationId="{654F32ED-3B56-36CD-8A2A-A87FB9BB9104}"/>
          </ac:grpSpMkLst>
        </pc:grpChg>
        <pc:grpChg chg="mod">
          <ac:chgData name="Johannes Hangl" userId="09795f51b852318c" providerId="LiveId" clId="{2E03160D-AA35-4E48-AE70-2FB6298EB04A}" dt="2024-05-11T05:23:21.774" v="88" actId="1076"/>
          <ac:grpSpMkLst>
            <pc:docMk/>
            <pc:sldMk cId="2072672283" sldId="2147377430"/>
            <ac:grpSpMk id="31" creationId="{8196B494-DDA0-F661-0F22-322D898D39BF}"/>
          </ac:grpSpMkLst>
        </pc:grpChg>
        <pc:graphicFrameChg chg="del">
          <ac:chgData name="Johannes Hangl" userId="09795f51b852318c" providerId="LiveId" clId="{2E03160D-AA35-4E48-AE70-2FB6298EB04A}" dt="2024-05-11T05:23:17.992" v="87" actId="478"/>
          <ac:graphicFrameMkLst>
            <pc:docMk/>
            <pc:sldMk cId="2072672283" sldId="2147377430"/>
            <ac:graphicFrameMk id="14" creationId="{7CFA0183-DEDE-CBC0-2951-5FE9C3C5512B}"/>
          </ac:graphicFrameMkLst>
        </pc:graphicFrameChg>
        <pc:graphicFrameChg chg="mod modGraphic">
          <ac:chgData name="Johannes Hangl" userId="09795f51b852318c" providerId="LiveId" clId="{2E03160D-AA35-4E48-AE70-2FB6298EB04A}" dt="2024-05-11T05:23:59.104" v="117" actId="14100"/>
          <ac:graphicFrameMkLst>
            <pc:docMk/>
            <pc:sldMk cId="2072672283" sldId="2147377430"/>
            <ac:graphicFrameMk id="40" creationId="{032484B7-55AB-D434-1AE5-BB4335DC3A87}"/>
          </ac:graphicFrameMkLst>
        </pc:graphicFrameChg>
        <pc:picChg chg="mod">
          <ac:chgData name="Johannes Hangl" userId="09795f51b852318c" providerId="LiveId" clId="{2E03160D-AA35-4E48-AE70-2FB6298EB04A}" dt="2024-05-11T05:24:02.960" v="118" actId="1076"/>
          <ac:picMkLst>
            <pc:docMk/>
            <pc:sldMk cId="2072672283" sldId="2147377430"/>
            <ac:picMk id="12" creationId="{7B0E6F6C-E378-500C-3DDA-598ABC9F2BA7}"/>
          </ac:picMkLst>
        </pc:picChg>
        <pc:picChg chg="del">
          <ac:chgData name="Johannes Hangl" userId="09795f51b852318c" providerId="LiveId" clId="{2E03160D-AA35-4E48-AE70-2FB6298EB04A}" dt="2024-05-11T05:23:17.992" v="87" actId="478"/>
          <ac:picMkLst>
            <pc:docMk/>
            <pc:sldMk cId="2072672283" sldId="2147377430"/>
            <ac:picMk id="13" creationId="{50520421-89CD-23A1-806C-1063ADC8F623}"/>
          </ac:picMkLst>
        </pc:picChg>
      </pc:sldChg>
      <pc:sldChg chg="modSp">
        <pc:chgData name="Johannes Hangl" userId="09795f51b852318c" providerId="LiveId" clId="{2E03160D-AA35-4E48-AE70-2FB6298EB04A}" dt="2024-05-11T05:17:37.205" v="0"/>
        <pc:sldMkLst>
          <pc:docMk/>
          <pc:sldMk cId="3588075287" sldId="2147377439"/>
        </pc:sldMkLst>
        <pc:spChg chg="mod">
          <ac:chgData name="Johannes Hangl" userId="09795f51b852318c" providerId="LiveId" clId="{2E03160D-AA35-4E48-AE70-2FB6298EB04A}" dt="2024-05-11T05:17:37.205" v="0"/>
          <ac:spMkLst>
            <pc:docMk/>
            <pc:sldMk cId="3588075287" sldId="2147377439"/>
            <ac:spMk id="3" creationId="{1241DE7D-6F59-D426-9879-771F22C201F0}"/>
          </ac:spMkLst>
        </pc:spChg>
      </pc:sldChg>
      <pc:sldChg chg="modSp del">
        <pc:chgData name="Johannes Hangl" userId="09795f51b852318c" providerId="LiveId" clId="{2E03160D-AA35-4E48-AE70-2FB6298EB04A}" dt="2024-05-21T13:27:18.558" v="1057" actId="47"/>
        <pc:sldMkLst>
          <pc:docMk/>
          <pc:sldMk cId="771764240" sldId="2147377457"/>
        </pc:sldMkLst>
        <pc:spChg chg="mod">
          <ac:chgData name="Johannes Hangl" userId="09795f51b852318c" providerId="LiveId" clId="{2E03160D-AA35-4E48-AE70-2FB6298EB04A}" dt="2024-05-11T05:17:37.205" v="0"/>
          <ac:spMkLst>
            <pc:docMk/>
            <pc:sldMk cId="771764240" sldId="2147377457"/>
            <ac:spMk id="14" creationId="{A9767AB4-80A2-E976-EC04-077D87D31F6A}"/>
          </ac:spMkLst>
        </pc:spChg>
      </pc:sldChg>
      <pc:sldChg chg="modSp del">
        <pc:chgData name="Johannes Hangl" userId="09795f51b852318c" providerId="LiveId" clId="{2E03160D-AA35-4E48-AE70-2FB6298EB04A}" dt="2024-05-21T13:27:19.462" v="1058" actId="47"/>
        <pc:sldMkLst>
          <pc:docMk/>
          <pc:sldMk cId="1071618479" sldId="2147377460"/>
        </pc:sldMkLst>
        <pc:spChg chg="mod">
          <ac:chgData name="Johannes Hangl" userId="09795f51b852318c" providerId="LiveId" clId="{2E03160D-AA35-4E48-AE70-2FB6298EB04A}" dt="2024-05-11T05:17:37.205" v="0"/>
          <ac:spMkLst>
            <pc:docMk/>
            <pc:sldMk cId="1071618479" sldId="2147377460"/>
            <ac:spMk id="29" creationId="{2FA59834-A6EA-6C6E-8F83-B1C014D4D254}"/>
          </ac:spMkLst>
        </pc:spChg>
      </pc:sldChg>
      <pc:sldChg chg="addSp modSp mod modShow">
        <pc:chgData name="Johannes Hangl" userId="09795f51b852318c" providerId="LiveId" clId="{2E03160D-AA35-4E48-AE70-2FB6298EB04A}" dt="2024-05-21T14:07:49.927" v="1644" actId="14100"/>
        <pc:sldMkLst>
          <pc:docMk/>
          <pc:sldMk cId="1482001083" sldId="2147377462"/>
        </pc:sldMkLst>
        <pc:spChg chg="add mod">
          <ac:chgData name="Johannes Hangl" userId="09795f51b852318c" providerId="LiveId" clId="{2E03160D-AA35-4E48-AE70-2FB6298EB04A}" dt="2024-05-21T14:07:49.927" v="1644" actId="14100"/>
          <ac:spMkLst>
            <pc:docMk/>
            <pc:sldMk cId="1482001083" sldId="2147377462"/>
            <ac:spMk id="6" creationId="{A28AA3BE-97B0-FEAE-B1C9-CB8A3E95AEFC}"/>
          </ac:spMkLst>
        </pc:spChg>
        <pc:spChg chg="mod">
          <ac:chgData name="Johannes Hangl" userId="09795f51b852318c" providerId="LiveId" clId="{2E03160D-AA35-4E48-AE70-2FB6298EB04A}" dt="2024-05-21T14:05:33.806" v="1519" actId="207"/>
          <ac:spMkLst>
            <pc:docMk/>
            <pc:sldMk cId="1482001083" sldId="2147377462"/>
            <ac:spMk id="16" creationId="{D8C55F70-ACE3-EFEE-37B9-A5AAC033AC21}"/>
          </ac:spMkLst>
        </pc:spChg>
        <pc:spChg chg="mod">
          <ac:chgData name="Johannes Hangl" userId="09795f51b852318c" providerId="LiveId" clId="{2E03160D-AA35-4E48-AE70-2FB6298EB04A}" dt="2024-05-21T14:05:33.806" v="1519" actId="207"/>
          <ac:spMkLst>
            <pc:docMk/>
            <pc:sldMk cId="1482001083" sldId="2147377462"/>
            <ac:spMk id="19" creationId="{1ECD920D-3655-774C-92E8-FBD09477D3E0}"/>
          </ac:spMkLst>
        </pc:spChg>
        <pc:spChg chg="mod">
          <ac:chgData name="Johannes Hangl" userId="09795f51b852318c" providerId="LiveId" clId="{2E03160D-AA35-4E48-AE70-2FB6298EB04A}" dt="2024-05-21T14:05:33.806" v="1519" actId="207"/>
          <ac:spMkLst>
            <pc:docMk/>
            <pc:sldMk cId="1482001083" sldId="2147377462"/>
            <ac:spMk id="23" creationId="{5417BE33-03C7-EB91-2DF2-B625618B1ED1}"/>
          </ac:spMkLst>
        </pc:spChg>
        <pc:spChg chg="mod">
          <ac:chgData name="Johannes Hangl" userId="09795f51b852318c" providerId="LiveId" clId="{2E03160D-AA35-4E48-AE70-2FB6298EB04A}" dt="2024-05-21T14:05:33.806" v="1519" actId="207"/>
          <ac:spMkLst>
            <pc:docMk/>
            <pc:sldMk cId="1482001083" sldId="2147377462"/>
            <ac:spMk id="29" creationId="{1069EBF6-EE66-78A2-32AB-6BEA3CD2F060}"/>
          </ac:spMkLst>
        </pc:spChg>
        <pc:spChg chg="mod">
          <ac:chgData name="Johannes Hangl" userId="09795f51b852318c" providerId="LiveId" clId="{2E03160D-AA35-4E48-AE70-2FB6298EB04A}" dt="2024-05-21T14:05:33.806" v="1519" actId="207"/>
          <ac:spMkLst>
            <pc:docMk/>
            <pc:sldMk cId="1482001083" sldId="2147377462"/>
            <ac:spMk id="43" creationId="{A63633AB-CB39-A66C-5E16-A713DA694500}"/>
          </ac:spMkLst>
        </pc:spChg>
        <pc:spChg chg="mod">
          <ac:chgData name="Johannes Hangl" userId="09795f51b852318c" providerId="LiveId" clId="{2E03160D-AA35-4E48-AE70-2FB6298EB04A}" dt="2024-05-21T14:05:33.806" v="1519" actId="207"/>
          <ac:spMkLst>
            <pc:docMk/>
            <pc:sldMk cId="1482001083" sldId="2147377462"/>
            <ac:spMk id="48" creationId="{72257B1C-129C-791E-7839-ECA16FEE48B1}"/>
          </ac:spMkLst>
        </pc:spChg>
        <pc:spChg chg="mod">
          <ac:chgData name="Johannes Hangl" userId="09795f51b852318c" providerId="LiveId" clId="{2E03160D-AA35-4E48-AE70-2FB6298EB04A}" dt="2024-05-21T14:05:33.806" v="1519" actId="207"/>
          <ac:spMkLst>
            <pc:docMk/>
            <pc:sldMk cId="1482001083" sldId="2147377462"/>
            <ac:spMk id="49" creationId="{95807620-8CD5-C130-9AC2-6BC0E014DAEA}"/>
          </ac:spMkLst>
        </pc:spChg>
        <pc:spChg chg="mod">
          <ac:chgData name="Johannes Hangl" userId="09795f51b852318c" providerId="LiveId" clId="{2E03160D-AA35-4E48-AE70-2FB6298EB04A}" dt="2024-05-21T14:05:33.806" v="1519" actId="207"/>
          <ac:spMkLst>
            <pc:docMk/>
            <pc:sldMk cId="1482001083" sldId="2147377462"/>
            <ac:spMk id="50" creationId="{024EB541-09C8-BDD4-96E9-DADC7583F4CF}"/>
          </ac:spMkLst>
        </pc:spChg>
        <pc:spChg chg="mod">
          <ac:chgData name="Johannes Hangl" userId="09795f51b852318c" providerId="LiveId" clId="{2E03160D-AA35-4E48-AE70-2FB6298EB04A}" dt="2024-05-11T05:22:30.770" v="78" actId="207"/>
          <ac:spMkLst>
            <pc:docMk/>
            <pc:sldMk cId="1482001083" sldId="2147377462"/>
            <ac:spMk id="55" creationId="{63D7E981-7FF8-ED5B-EFFE-F08C8113EFCA}"/>
          </ac:spMkLst>
        </pc:spChg>
        <pc:picChg chg="add mod">
          <ac:chgData name="Johannes Hangl" userId="09795f51b852318c" providerId="LiveId" clId="{2E03160D-AA35-4E48-AE70-2FB6298EB04A}" dt="2024-05-21T14:06:12.642" v="1521" actId="1076"/>
          <ac:picMkLst>
            <pc:docMk/>
            <pc:sldMk cId="1482001083" sldId="2147377462"/>
            <ac:picMk id="1026" creationId="{B3C4DD11-0535-A8A8-389C-31F495D3EC87}"/>
          </ac:picMkLst>
        </pc:picChg>
      </pc:sldChg>
      <pc:sldChg chg="modSp del">
        <pc:chgData name="Johannes Hangl" userId="09795f51b852318c" providerId="LiveId" clId="{2E03160D-AA35-4E48-AE70-2FB6298EB04A}" dt="2024-05-21T13:32:47.453" v="1090" actId="47"/>
        <pc:sldMkLst>
          <pc:docMk/>
          <pc:sldMk cId="116441450" sldId="2147377463"/>
        </pc:sldMkLst>
        <pc:spChg chg="mod">
          <ac:chgData name="Johannes Hangl" userId="09795f51b852318c" providerId="LiveId" clId="{2E03160D-AA35-4E48-AE70-2FB6298EB04A}" dt="2024-05-11T05:17:37.205" v="0"/>
          <ac:spMkLst>
            <pc:docMk/>
            <pc:sldMk cId="116441450" sldId="2147377463"/>
            <ac:spMk id="2" creationId="{A97F70CB-9D04-AF30-710D-71D980652D80}"/>
          </ac:spMkLst>
        </pc:spChg>
        <pc:spChg chg="mod">
          <ac:chgData name="Johannes Hangl" userId="09795f51b852318c" providerId="LiveId" clId="{2E03160D-AA35-4E48-AE70-2FB6298EB04A}" dt="2024-05-11T05:17:37.205" v="0"/>
          <ac:spMkLst>
            <pc:docMk/>
            <pc:sldMk cId="116441450" sldId="2147377463"/>
            <ac:spMk id="6" creationId="{F047DCB0-30DC-419E-5617-4E80AB138620}"/>
          </ac:spMkLst>
        </pc:spChg>
      </pc:sldChg>
      <pc:sldChg chg="modSp del">
        <pc:chgData name="Johannes Hangl" userId="09795f51b852318c" providerId="LiveId" clId="{2E03160D-AA35-4E48-AE70-2FB6298EB04A}" dt="2024-05-21T13:32:47.453" v="1090" actId="47"/>
        <pc:sldMkLst>
          <pc:docMk/>
          <pc:sldMk cId="2867121347" sldId="2147377467"/>
        </pc:sldMkLst>
        <pc:spChg chg="mod">
          <ac:chgData name="Johannes Hangl" userId="09795f51b852318c" providerId="LiveId" clId="{2E03160D-AA35-4E48-AE70-2FB6298EB04A}" dt="2024-05-21T08:00:40.815" v="952"/>
          <ac:spMkLst>
            <pc:docMk/>
            <pc:sldMk cId="2867121347" sldId="2147377467"/>
            <ac:spMk id="2" creationId="{00000000-0000-0000-0000-000000000000}"/>
          </ac:spMkLst>
        </pc:spChg>
        <pc:spChg chg="mod">
          <ac:chgData name="Johannes Hangl" userId="09795f51b852318c" providerId="LiveId" clId="{2E03160D-AA35-4E48-AE70-2FB6298EB04A}" dt="2024-05-21T13:24:41.613" v="1015"/>
          <ac:spMkLst>
            <pc:docMk/>
            <pc:sldMk cId="2867121347" sldId="2147377467"/>
            <ac:spMk id="26" creationId="{8A6BB77F-4EBB-4AD6-9928-E91B09B18B71}"/>
          </ac:spMkLst>
        </pc:spChg>
        <pc:spChg chg="mod">
          <ac:chgData name="Johannes Hangl" userId="09795f51b852318c" providerId="LiveId" clId="{2E03160D-AA35-4E48-AE70-2FB6298EB04A}" dt="2024-05-21T13:24:41.613" v="1015"/>
          <ac:spMkLst>
            <pc:docMk/>
            <pc:sldMk cId="2867121347" sldId="2147377467"/>
            <ac:spMk id="52" creationId="{612451C1-0D09-4FBB-B2D4-4D5168F998F1}"/>
          </ac:spMkLst>
        </pc:spChg>
      </pc:sldChg>
      <pc:sldChg chg="modSp del mod">
        <pc:chgData name="Johannes Hangl" userId="09795f51b852318c" providerId="LiveId" clId="{2E03160D-AA35-4E48-AE70-2FB6298EB04A}" dt="2024-05-21T13:32:47.453" v="1090" actId="47"/>
        <pc:sldMkLst>
          <pc:docMk/>
          <pc:sldMk cId="4248471281" sldId="2147377468"/>
        </pc:sldMkLst>
        <pc:spChg chg="mod">
          <ac:chgData name="Johannes Hangl" userId="09795f51b852318c" providerId="LiveId" clId="{2E03160D-AA35-4E48-AE70-2FB6298EB04A}" dt="2024-05-11T05:25:26.823" v="147" actId="20577"/>
          <ac:spMkLst>
            <pc:docMk/>
            <pc:sldMk cId="4248471281" sldId="2147377468"/>
            <ac:spMk id="2" creationId="{A2EB69E5-1774-4E58-AF1F-2A33CA080F4C}"/>
          </ac:spMkLst>
        </pc:spChg>
        <pc:spChg chg="mod">
          <ac:chgData name="Johannes Hangl" userId="09795f51b852318c" providerId="LiveId" clId="{2E03160D-AA35-4E48-AE70-2FB6298EB04A}" dt="2024-05-11T05:27:10.368" v="239"/>
          <ac:spMkLst>
            <pc:docMk/>
            <pc:sldMk cId="4248471281" sldId="2147377468"/>
            <ac:spMk id="28" creationId="{32D92EFB-4A19-0DB8-D44C-6B1FCD2A681E}"/>
          </ac:spMkLst>
        </pc:spChg>
        <pc:spChg chg="mod">
          <ac:chgData name="Johannes Hangl" userId="09795f51b852318c" providerId="LiveId" clId="{2E03160D-AA35-4E48-AE70-2FB6298EB04A}" dt="2024-05-11T05:25:06.582" v="125" actId="207"/>
          <ac:spMkLst>
            <pc:docMk/>
            <pc:sldMk cId="4248471281" sldId="2147377468"/>
            <ac:spMk id="32" creationId="{9481D3B0-1A74-8187-323E-9CF0B1098BEF}"/>
          </ac:spMkLst>
        </pc:spChg>
        <pc:spChg chg="mod">
          <ac:chgData name="Johannes Hangl" userId="09795f51b852318c" providerId="LiveId" clId="{2E03160D-AA35-4E48-AE70-2FB6298EB04A}" dt="2024-05-11T05:25:06.582" v="125" actId="207"/>
          <ac:spMkLst>
            <pc:docMk/>
            <pc:sldMk cId="4248471281" sldId="2147377468"/>
            <ac:spMk id="33" creationId="{C0E898BA-31EE-0F11-2F93-EAC58EA6D313}"/>
          </ac:spMkLst>
        </pc:spChg>
        <pc:spChg chg="mod">
          <ac:chgData name="Johannes Hangl" userId="09795f51b852318c" providerId="LiveId" clId="{2E03160D-AA35-4E48-AE70-2FB6298EB04A}" dt="2024-05-11T05:25:06.582" v="125" actId="207"/>
          <ac:spMkLst>
            <pc:docMk/>
            <pc:sldMk cId="4248471281" sldId="2147377468"/>
            <ac:spMk id="34" creationId="{A2ADF535-0E2F-611A-5BD6-9D16077AFE49}"/>
          </ac:spMkLst>
        </pc:spChg>
        <pc:spChg chg="mod">
          <ac:chgData name="Johannes Hangl" userId="09795f51b852318c" providerId="LiveId" clId="{2E03160D-AA35-4E48-AE70-2FB6298EB04A}" dt="2024-05-11T05:26:14.545" v="212" actId="20577"/>
          <ac:spMkLst>
            <pc:docMk/>
            <pc:sldMk cId="4248471281" sldId="2147377468"/>
            <ac:spMk id="35" creationId="{8CC88B6C-7CC9-5CA8-CD3D-B785CC1B3496}"/>
          </ac:spMkLst>
        </pc:spChg>
        <pc:spChg chg="mod">
          <ac:chgData name="Johannes Hangl" userId="09795f51b852318c" providerId="LiveId" clId="{2E03160D-AA35-4E48-AE70-2FB6298EB04A}" dt="2024-05-11T05:27:00.056" v="231" actId="20577"/>
          <ac:spMkLst>
            <pc:docMk/>
            <pc:sldMk cId="4248471281" sldId="2147377468"/>
            <ac:spMk id="38" creationId="{E1B46D37-066E-0CA7-CFE5-50DC10D35616}"/>
          </ac:spMkLst>
        </pc:spChg>
        <pc:spChg chg="mod">
          <ac:chgData name="Johannes Hangl" userId="09795f51b852318c" providerId="LiveId" clId="{2E03160D-AA35-4E48-AE70-2FB6298EB04A}" dt="2024-05-11T05:25:13.641" v="127" actId="207"/>
          <ac:spMkLst>
            <pc:docMk/>
            <pc:sldMk cId="4248471281" sldId="2147377468"/>
            <ac:spMk id="41" creationId="{7AB01EAF-9E07-95CF-85C9-B24E964419E8}"/>
          </ac:spMkLst>
        </pc:spChg>
        <pc:spChg chg="mod">
          <ac:chgData name="Johannes Hangl" userId="09795f51b852318c" providerId="LiveId" clId="{2E03160D-AA35-4E48-AE70-2FB6298EB04A}" dt="2024-05-11T05:25:13.641" v="127" actId="207"/>
          <ac:spMkLst>
            <pc:docMk/>
            <pc:sldMk cId="4248471281" sldId="2147377468"/>
            <ac:spMk id="42" creationId="{7D627A25-63F3-34B1-52D5-25784D759A77}"/>
          </ac:spMkLst>
        </pc:spChg>
        <pc:spChg chg="mod">
          <ac:chgData name="Johannes Hangl" userId="09795f51b852318c" providerId="LiveId" clId="{2E03160D-AA35-4E48-AE70-2FB6298EB04A}" dt="2024-05-11T05:25:13.641" v="127" actId="207"/>
          <ac:spMkLst>
            <pc:docMk/>
            <pc:sldMk cId="4248471281" sldId="2147377468"/>
            <ac:spMk id="43" creationId="{1CA94961-398F-965E-9E8F-78D7F254F3D8}"/>
          </ac:spMkLst>
        </pc:spChg>
        <pc:spChg chg="mod">
          <ac:chgData name="Johannes Hangl" userId="09795f51b852318c" providerId="LiveId" clId="{2E03160D-AA35-4E48-AE70-2FB6298EB04A}" dt="2024-05-11T05:26:27.265" v="217" actId="20577"/>
          <ac:spMkLst>
            <pc:docMk/>
            <pc:sldMk cId="4248471281" sldId="2147377468"/>
            <ac:spMk id="44" creationId="{6ABAD763-09A0-823F-7757-CF194D641535}"/>
          </ac:spMkLst>
        </pc:spChg>
        <pc:spChg chg="mod">
          <ac:chgData name="Johannes Hangl" userId="09795f51b852318c" providerId="LiveId" clId="{2E03160D-AA35-4E48-AE70-2FB6298EB04A}" dt="2024-05-11T05:27:04.692" v="237" actId="20577"/>
          <ac:spMkLst>
            <pc:docMk/>
            <pc:sldMk cId="4248471281" sldId="2147377468"/>
            <ac:spMk id="47" creationId="{51C2B669-5BF3-CF29-B394-C5A47AA95C47}"/>
          </ac:spMkLst>
        </pc:spChg>
        <pc:spChg chg="mod">
          <ac:chgData name="Johannes Hangl" userId="09795f51b852318c" providerId="LiveId" clId="{2E03160D-AA35-4E48-AE70-2FB6298EB04A}" dt="2024-05-11T05:25:11.136" v="126" actId="207"/>
          <ac:spMkLst>
            <pc:docMk/>
            <pc:sldMk cId="4248471281" sldId="2147377468"/>
            <ac:spMk id="50" creationId="{12CBCDB5-F1AC-3BE0-2487-BB94242F2149}"/>
          </ac:spMkLst>
        </pc:spChg>
        <pc:spChg chg="mod">
          <ac:chgData name="Johannes Hangl" userId="09795f51b852318c" providerId="LiveId" clId="{2E03160D-AA35-4E48-AE70-2FB6298EB04A}" dt="2024-05-11T05:25:11.136" v="126" actId="207"/>
          <ac:spMkLst>
            <pc:docMk/>
            <pc:sldMk cId="4248471281" sldId="2147377468"/>
            <ac:spMk id="51" creationId="{01617BA9-E104-BB69-78DE-5A3F238BF371}"/>
          </ac:spMkLst>
        </pc:spChg>
        <pc:spChg chg="mod">
          <ac:chgData name="Johannes Hangl" userId="09795f51b852318c" providerId="LiveId" clId="{2E03160D-AA35-4E48-AE70-2FB6298EB04A}" dt="2024-05-11T05:25:11.136" v="126" actId="207"/>
          <ac:spMkLst>
            <pc:docMk/>
            <pc:sldMk cId="4248471281" sldId="2147377468"/>
            <ac:spMk id="52" creationId="{81EB7FA8-1275-56DB-DB9A-26A6EFDD2F9E}"/>
          </ac:spMkLst>
        </pc:spChg>
        <pc:spChg chg="mod">
          <ac:chgData name="Johannes Hangl" userId="09795f51b852318c" providerId="LiveId" clId="{2E03160D-AA35-4E48-AE70-2FB6298EB04A}" dt="2024-05-11T05:26:29.596" v="219" actId="20577"/>
          <ac:spMkLst>
            <pc:docMk/>
            <pc:sldMk cId="4248471281" sldId="2147377468"/>
            <ac:spMk id="53" creationId="{69F92735-AF25-D759-1F7E-1CD55550A398}"/>
          </ac:spMkLst>
        </pc:spChg>
        <pc:spChg chg="mod">
          <ac:chgData name="Johannes Hangl" userId="09795f51b852318c" providerId="LiveId" clId="{2E03160D-AA35-4E48-AE70-2FB6298EB04A}" dt="2024-05-11T05:27:08.391" v="238"/>
          <ac:spMkLst>
            <pc:docMk/>
            <pc:sldMk cId="4248471281" sldId="2147377468"/>
            <ac:spMk id="56" creationId="{8E492D12-DD89-4554-F395-38C77806AB1F}"/>
          </ac:spMkLst>
        </pc:spChg>
        <pc:spChg chg="mod">
          <ac:chgData name="Johannes Hangl" userId="09795f51b852318c" providerId="LiveId" clId="{2E03160D-AA35-4E48-AE70-2FB6298EB04A}" dt="2024-05-11T05:25:03.660" v="124" actId="207"/>
          <ac:spMkLst>
            <pc:docMk/>
            <pc:sldMk cId="4248471281" sldId="2147377468"/>
            <ac:spMk id="60" creationId="{B23E0B5D-CF96-8346-FB5D-5CD579FF10A6}"/>
          </ac:spMkLst>
        </pc:spChg>
        <pc:spChg chg="mod">
          <ac:chgData name="Johannes Hangl" userId="09795f51b852318c" providerId="LiveId" clId="{2E03160D-AA35-4E48-AE70-2FB6298EB04A}" dt="2024-05-11T05:26:42.501" v="224" actId="207"/>
          <ac:spMkLst>
            <pc:docMk/>
            <pc:sldMk cId="4248471281" sldId="2147377468"/>
            <ac:spMk id="61" creationId="{F88EBCB6-AC39-E75E-0389-5AD37C6485CC}"/>
          </ac:spMkLst>
        </pc:spChg>
        <pc:spChg chg="mod">
          <ac:chgData name="Johannes Hangl" userId="09795f51b852318c" providerId="LiveId" clId="{2E03160D-AA35-4E48-AE70-2FB6298EB04A}" dt="2024-05-11T05:26:31.767" v="221" actId="20577"/>
          <ac:spMkLst>
            <pc:docMk/>
            <pc:sldMk cId="4248471281" sldId="2147377468"/>
            <ac:spMk id="63" creationId="{B0983A9B-0961-E663-2316-07C2E30C03EA}"/>
          </ac:spMkLst>
        </pc:spChg>
        <pc:spChg chg="mod">
          <ac:chgData name="Johannes Hangl" userId="09795f51b852318c" providerId="LiveId" clId="{2E03160D-AA35-4E48-AE70-2FB6298EB04A}" dt="2024-05-11T05:17:37.205" v="0"/>
          <ac:spMkLst>
            <pc:docMk/>
            <pc:sldMk cId="4248471281" sldId="2147377468"/>
            <ac:spMk id="66" creationId="{4519D9DF-3D2F-2B01-3C07-09389C2B2F48}"/>
          </ac:spMkLst>
        </pc:spChg>
        <pc:spChg chg="mod">
          <ac:chgData name="Johannes Hangl" userId="09795f51b852318c" providerId="LiveId" clId="{2E03160D-AA35-4E48-AE70-2FB6298EB04A}" dt="2024-05-11T05:24:43.146" v="119" actId="1076"/>
          <ac:spMkLst>
            <pc:docMk/>
            <pc:sldMk cId="4248471281" sldId="2147377468"/>
            <ac:spMk id="68" creationId="{0FD9E748-2A1D-29EF-7BCA-EBD5ED185BB4}"/>
          </ac:spMkLst>
        </pc:spChg>
        <pc:spChg chg="mod">
          <ac:chgData name="Johannes Hangl" userId="09795f51b852318c" providerId="LiveId" clId="{2E03160D-AA35-4E48-AE70-2FB6298EB04A}" dt="2024-05-11T05:17:37.205" v="0"/>
          <ac:spMkLst>
            <pc:docMk/>
            <pc:sldMk cId="4248471281" sldId="2147377468"/>
            <ac:spMk id="70" creationId="{7674907F-22E0-726F-046C-3190A7D141CD}"/>
          </ac:spMkLst>
        </pc:spChg>
        <pc:spChg chg="mod">
          <ac:chgData name="Johannes Hangl" userId="09795f51b852318c" providerId="LiveId" clId="{2E03160D-AA35-4E48-AE70-2FB6298EB04A}" dt="2024-05-11T05:24:47.217" v="120" actId="1076"/>
          <ac:spMkLst>
            <pc:docMk/>
            <pc:sldMk cId="4248471281" sldId="2147377468"/>
            <ac:spMk id="72" creationId="{95A73653-45AF-C03A-4FF1-3431FA7F675A}"/>
          </ac:spMkLst>
        </pc:spChg>
        <pc:grpChg chg="mod">
          <ac:chgData name="Johannes Hangl" userId="09795f51b852318c" providerId="LiveId" clId="{2E03160D-AA35-4E48-AE70-2FB6298EB04A}" dt="2024-05-11T05:25:06.582" v="125" actId="207"/>
          <ac:grpSpMkLst>
            <pc:docMk/>
            <pc:sldMk cId="4248471281" sldId="2147377468"/>
            <ac:grpSpMk id="26" creationId="{343946A1-5ECC-641B-5AC4-8EB0E7925964}"/>
          </ac:grpSpMkLst>
        </pc:grpChg>
        <pc:grpChg chg="mod">
          <ac:chgData name="Johannes Hangl" userId="09795f51b852318c" providerId="LiveId" clId="{2E03160D-AA35-4E48-AE70-2FB6298EB04A}" dt="2024-05-11T05:25:06.582" v="125" actId="207"/>
          <ac:grpSpMkLst>
            <pc:docMk/>
            <pc:sldMk cId="4248471281" sldId="2147377468"/>
            <ac:grpSpMk id="27" creationId="{EE2CD6FA-8E56-D884-6A06-17FEF176FDE4}"/>
          </ac:grpSpMkLst>
        </pc:grpChg>
        <pc:grpChg chg="mod">
          <ac:chgData name="Johannes Hangl" userId="09795f51b852318c" providerId="LiveId" clId="{2E03160D-AA35-4E48-AE70-2FB6298EB04A}" dt="2024-05-11T05:25:06.582" v="125" actId="207"/>
          <ac:grpSpMkLst>
            <pc:docMk/>
            <pc:sldMk cId="4248471281" sldId="2147377468"/>
            <ac:grpSpMk id="30" creationId="{D695F162-1C41-BE93-1F4F-B13B87E55AE2}"/>
          </ac:grpSpMkLst>
        </pc:grpChg>
        <pc:grpChg chg="mod">
          <ac:chgData name="Johannes Hangl" userId="09795f51b852318c" providerId="LiveId" clId="{2E03160D-AA35-4E48-AE70-2FB6298EB04A}" dt="2024-05-11T05:25:13.641" v="127" actId="207"/>
          <ac:grpSpMkLst>
            <pc:docMk/>
            <pc:sldMk cId="4248471281" sldId="2147377468"/>
            <ac:grpSpMk id="36" creationId="{22CC55A2-3BCE-D0E8-1ECE-334818E19D38}"/>
          </ac:grpSpMkLst>
        </pc:grpChg>
        <pc:grpChg chg="mod">
          <ac:chgData name="Johannes Hangl" userId="09795f51b852318c" providerId="LiveId" clId="{2E03160D-AA35-4E48-AE70-2FB6298EB04A}" dt="2024-05-11T05:25:13.641" v="127" actId="207"/>
          <ac:grpSpMkLst>
            <pc:docMk/>
            <pc:sldMk cId="4248471281" sldId="2147377468"/>
            <ac:grpSpMk id="37" creationId="{B56B7F43-8157-E4E4-8361-6FF7D324313E}"/>
          </ac:grpSpMkLst>
        </pc:grpChg>
        <pc:grpChg chg="mod">
          <ac:chgData name="Johannes Hangl" userId="09795f51b852318c" providerId="LiveId" clId="{2E03160D-AA35-4E48-AE70-2FB6298EB04A}" dt="2024-05-11T05:25:13.641" v="127" actId="207"/>
          <ac:grpSpMkLst>
            <pc:docMk/>
            <pc:sldMk cId="4248471281" sldId="2147377468"/>
            <ac:grpSpMk id="40" creationId="{49E1CEAD-F21B-6211-B552-A85EBABC804E}"/>
          </ac:grpSpMkLst>
        </pc:grpChg>
        <pc:grpChg chg="mod">
          <ac:chgData name="Johannes Hangl" userId="09795f51b852318c" providerId="LiveId" clId="{2E03160D-AA35-4E48-AE70-2FB6298EB04A}" dt="2024-05-11T05:25:11.136" v="126" actId="207"/>
          <ac:grpSpMkLst>
            <pc:docMk/>
            <pc:sldMk cId="4248471281" sldId="2147377468"/>
            <ac:grpSpMk id="45" creationId="{D282BBA6-39FE-418F-F82A-402359B6E0D8}"/>
          </ac:grpSpMkLst>
        </pc:grpChg>
        <pc:grpChg chg="mod">
          <ac:chgData name="Johannes Hangl" userId="09795f51b852318c" providerId="LiveId" clId="{2E03160D-AA35-4E48-AE70-2FB6298EB04A}" dt="2024-05-11T05:25:11.136" v="126" actId="207"/>
          <ac:grpSpMkLst>
            <pc:docMk/>
            <pc:sldMk cId="4248471281" sldId="2147377468"/>
            <ac:grpSpMk id="46" creationId="{89874468-D0ED-4AB2-9CE2-29E0A3F5555E}"/>
          </ac:grpSpMkLst>
        </pc:grpChg>
        <pc:grpChg chg="mod">
          <ac:chgData name="Johannes Hangl" userId="09795f51b852318c" providerId="LiveId" clId="{2E03160D-AA35-4E48-AE70-2FB6298EB04A}" dt="2024-05-11T05:25:11.136" v="126" actId="207"/>
          <ac:grpSpMkLst>
            <pc:docMk/>
            <pc:sldMk cId="4248471281" sldId="2147377468"/>
            <ac:grpSpMk id="49" creationId="{A4C81493-4DED-D675-2180-A33143711C57}"/>
          </ac:grpSpMkLst>
        </pc:grpChg>
        <pc:picChg chg="mod">
          <ac:chgData name="Johannes Hangl" userId="09795f51b852318c" providerId="LiveId" clId="{2E03160D-AA35-4E48-AE70-2FB6298EB04A}" dt="2024-05-11T05:25:06.582" v="125" actId="207"/>
          <ac:picMkLst>
            <pc:docMk/>
            <pc:sldMk cId="4248471281" sldId="2147377468"/>
            <ac:picMk id="29" creationId="{F3E9BA3C-6836-3EEE-66A3-E284F0D1D83F}"/>
          </ac:picMkLst>
        </pc:picChg>
        <pc:picChg chg="mod">
          <ac:chgData name="Johannes Hangl" userId="09795f51b852318c" providerId="LiveId" clId="{2E03160D-AA35-4E48-AE70-2FB6298EB04A}" dt="2024-05-11T05:25:13.641" v="127" actId="207"/>
          <ac:picMkLst>
            <pc:docMk/>
            <pc:sldMk cId="4248471281" sldId="2147377468"/>
            <ac:picMk id="39" creationId="{B0DBD2B7-8853-BE3A-3FE8-4B1753A6BDBD}"/>
          </ac:picMkLst>
        </pc:picChg>
        <pc:picChg chg="mod">
          <ac:chgData name="Johannes Hangl" userId="09795f51b852318c" providerId="LiveId" clId="{2E03160D-AA35-4E48-AE70-2FB6298EB04A}" dt="2024-05-11T05:25:11.136" v="126" actId="207"/>
          <ac:picMkLst>
            <pc:docMk/>
            <pc:sldMk cId="4248471281" sldId="2147377468"/>
            <ac:picMk id="48" creationId="{0A887C7C-EC38-FCB7-EBBF-56C78CFCAD30}"/>
          </ac:picMkLst>
        </pc:picChg>
      </pc:sldChg>
      <pc:sldChg chg="modSp del modAnim">
        <pc:chgData name="Johannes Hangl" userId="09795f51b852318c" providerId="LiveId" clId="{2E03160D-AA35-4E48-AE70-2FB6298EB04A}" dt="2024-05-21T13:32:47.453" v="1090" actId="47"/>
        <pc:sldMkLst>
          <pc:docMk/>
          <pc:sldMk cId="2476029456" sldId="2147377469"/>
        </pc:sldMkLst>
        <pc:spChg chg="mod">
          <ac:chgData name="Johannes Hangl" userId="09795f51b852318c" providerId="LiveId" clId="{2E03160D-AA35-4E48-AE70-2FB6298EB04A}" dt="2024-05-21T08:00:40.815" v="952"/>
          <ac:spMkLst>
            <pc:docMk/>
            <pc:sldMk cId="2476029456" sldId="2147377469"/>
            <ac:spMk id="4" creationId="{52A1A7D0-C92E-5718-48D0-A6A86CDDB6E6}"/>
          </ac:spMkLst>
        </pc:spChg>
      </pc:sldChg>
      <pc:sldChg chg="modSp mod">
        <pc:chgData name="Johannes Hangl" userId="09795f51b852318c" providerId="LiveId" clId="{2E03160D-AA35-4E48-AE70-2FB6298EB04A}" dt="2024-05-21T13:56:04.759" v="1422"/>
        <pc:sldMkLst>
          <pc:docMk/>
          <pc:sldMk cId="1080648239" sldId="2147377470"/>
        </pc:sldMkLst>
        <pc:spChg chg="mod">
          <ac:chgData name="Johannes Hangl" userId="09795f51b852318c" providerId="LiveId" clId="{2E03160D-AA35-4E48-AE70-2FB6298EB04A}" dt="2024-05-21T13:56:04.759" v="1422"/>
          <ac:spMkLst>
            <pc:docMk/>
            <pc:sldMk cId="1080648239" sldId="2147377470"/>
            <ac:spMk id="3" creationId="{6E265F3A-9C53-4764-9FA7-1CC438AFF757}"/>
          </ac:spMkLst>
        </pc:spChg>
        <pc:spChg chg="mod">
          <ac:chgData name="Johannes Hangl" userId="09795f51b852318c" providerId="LiveId" clId="{2E03160D-AA35-4E48-AE70-2FB6298EB04A}" dt="2024-05-11T05:17:37.205" v="0"/>
          <ac:spMkLst>
            <pc:docMk/>
            <pc:sldMk cId="1080648239" sldId="2147377470"/>
            <ac:spMk id="4" creationId="{08A139E3-710A-4AA5-8612-474D39E11EF4}"/>
          </ac:spMkLst>
        </pc:spChg>
      </pc:sldChg>
      <pc:sldChg chg="addSp delSp modSp mod modClrScheme chgLayout">
        <pc:chgData name="Johannes Hangl" userId="09795f51b852318c" providerId="LiveId" clId="{2E03160D-AA35-4E48-AE70-2FB6298EB04A}" dt="2024-05-21T13:47:36.723" v="1210"/>
        <pc:sldMkLst>
          <pc:docMk/>
          <pc:sldMk cId="2843464809" sldId="2147377471"/>
        </pc:sldMkLst>
        <pc:spChg chg="add del mod ord">
          <ac:chgData name="Johannes Hangl" userId="09795f51b852318c" providerId="LiveId" clId="{2E03160D-AA35-4E48-AE70-2FB6298EB04A}" dt="2024-05-21T13:33:16.834" v="1093" actId="700"/>
          <ac:spMkLst>
            <pc:docMk/>
            <pc:sldMk cId="2843464809" sldId="2147377471"/>
            <ac:spMk id="3" creationId="{1BBF169D-5508-CD04-1359-81FAB1D82EA0}"/>
          </ac:spMkLst>
        </pc:spChg>
        <pc:spChg chg="add mod ord">
          <ac:chgData name="Johannes Hangl" userId="09795f51b852318c" providerId="LiveId" clId="{2E03160D-AA35-4E48-AE70-2FB6298EB04A}" dt="2024-05-21T13:37:42.137" v="1200" actId="14100"/>
          <ac:spMkLst>
            <pc:docMk/>
            <pc:sldMk cId="2843464809" sldId="2147377471"/>
            <ac:spMk id="4" creationId="{45AD2507-F38E-5125-D76E-0C143A4C966A}"/>
          </ac:spMkLst>
        </pc:spChg>
        <pc:spChg chg="mod">
          <ac:chgData name="Johannes Hangl" userId="09795f51b852318c" providerId="LiveId" clId="{2E03160D-AA35-4E48-AE70-2FB6298EB04A}" dt="2024-05-21T13:33:52.465" v="1096" actId="207"/>
          <ac:spMkLst>
            <pc:docMk/>
            <pc:sldMk cId="2843464809" sldId="2147377471"/>
            <ac:spMk id="6" creationId="{329AB59C-B5A2-485B-BF65-482AED06BEC4}"/>
          </ac:spMkLst>
        </pc:spChg>
        <pc:spChg chg="mod">
          <ac:chgData name="Johannes Hangl" userId="09795f51b852318c" providerId="LiveId" clId="{2E03160D-AA35-4E48-AE70-2FB6298EB04A}" dt="2024-05-21T13:35:53.051" v="1128" actId="20577"/>
          <ac:spMkLst>
            <pc:docMk/>
            <pc:sldMk cId="2843464809" sldId="2147377471"/>
            <ac:spMk id="9" creationId="{939D4028-90FC-7522-96F6-6856E2C29CF3}"/>
          </ac:spMkLst>
        </pc:spChg>
        <pc:spChg chg="mod ord">
          <ac:chgData name="Johannes Hangl" userId="09795f51b852318c" providerId="LiveId" clId="{2E03160D-AA35-4E48-AE70-2FB6298EB04A}" dt="2024-05-21T13:37:35.295" v="1198" actId="1076"/>
          <ac:spMkLst>
            <pc:docMk/>
            <pc:sldMk cId="2843464809" sldId="2147377471"/>
            <ac:spMk id="13" creationId="{2DD8F33B-AB52-FE8D-001F-8EF60B39EDB2}"/>
          </ac:spMkLst>
        </pc:spChg>
        <pc:spChg chg="mod">
          <ac:chgData name="Johannes Hangl" userId="09795f51b852318c" providerId="LiveId" clId="{2E03160D-AA35-4E48-AE70-2FB6298EB04A}" dt="2024-05-21T13:35:23.150" v="1122" actId="207"/>
          <ac:spMkLst>
            <pc:docMk/>
            <pc:sldMk cId="2843464809" sldId="2147377471"/>
            <ac:spMk id="19" creationId="{E56A74DE-2513-4DB1-1D0F-CA0D86DC509F}"/>
          </ac:spMkLst>
        </pc:spChg>
        <pc:spChg chg="mod">
          <ac:chgData name="Johannes Hangl" userId="09795f51b852318c" providerId="LiveId" clId="{2E03160D-AA35-4E48-AE70-2FB6298EB04A}" dt="2024-05-21T13:35:33.975" v="1124" actId="207"/>
          <ac:spMkLst>
            <pc:docMk/>
            <pc:sldMk cId="2843464809" sldId="2147377471"/>
            <ac:spMk id="20" creationId="{9522FCD9-63E6-A59E-A3D4-A696E84D0CC4}"/>
          </ac:spMkLst>
        </pc:spChg>
        <pc:spChg chg="mod">
          <ac:chgData name="Johannes Hangl" userId="09795f51b852318c" providerId="LiveId" clId="{2E03160D-AA35-4E48-AE70-2FB6298EB04A}" dt="2024-05-21T13:37:13.416" v="1194" actId="14100"/>
          <ac:spMkLst>
            <pc:docMk/>
            <pc:sldMk cId="2843464809" sldId="2147377471"/>
            <ac:spMk id="21" creationId="{FEE26616-2A1A-73ED-6CE0-7BADB18623BC}"/>
          </ac:spMkLst>
        </pc:spChg>
        <pc:grpChg chg="mod">
          <ac:chgData name="Johannes Hangl" userId="09795f51b852318c" providerId="LiveId" clId="{2E03160D-AA35-4E48-AE70-2FB6298EB04A}" dt="2024-05-21T13:37:35.295" v="1198" actId="1076"/>
          <ac:grpSpMkLst>
            <pc:docMk/>
            <pc:sldMk cId="2843464809" sldId="2147377471"/>
            <ac:grpSpMk id="7" creationId="{E4E9316C-CEA2-6461-CD87-247C8C13A511}"/>
          </ac:grpSpMkLst>
        </pc:grpChg>
        <pc:grpChg chg="mod">
          <ac:chgData name="Johannes Hangl" userId="09795f51b852318c" providerId="LiveId" clId="{2E03160D-AA35-4E48-AE70-2FB6298EB04A}" dt="2024-05-21T13:35:23.150" v="1122" actId="207"/>
          <ac:grpSpMkLst>
            <pc:docMk/>
            <pc:sldMk cId="2843464809" sldId="2147377471"/>
            <ac:grpSpMk id="8" creationId="{49EEF699-446F-BC6C-E141-63C76A2F05F7}"/>
          </ac:grpSpMkLst>
        </pc:grpChg>
        <pc:grpChg chg="mod">
          <ac:chgData name="Johannes Hangl" userId="09795f51b852318c" providerId="LiveId" clId="{2E03160D-AA35-4E48-AE70-2FB6298EB04A}" dt="2024-05-21T13:35:23.150" v="1122" actId="207"/>
          <ac:grpSpMkLst>
            <pc:docMk/>
            <pc:sldMk cId="2843464809" sldId="2147377471"/>
            <ac:grpSpMk id="18" creationId="{C42CFACB-312F-F972-7AE8-5199BA3322E3}"/>
          </ac:grpSpMkLst>
        </pc:grpChg>
        <pc:picChg chg="mod">
          <ac:chgData name="Johannes Hangl" userId="09795f51b852318c" providerId="LiveId" clId="{2E03160D-AA35-4E48-AE70-2FB6298EB04A}" dt="2024-05-21T13:47:25.739" v="1209"/>
          <ac:picMkLst>
            <pc:docMk/>
            <pc:sldMk cId="2843464809" sldId="2147377471"/>
            <ac:picMk id="2" creationId="{8B235C2B-CE23-7E2B-38AA-4715285002AD}"/>
          </ac:picMkLst>
        </pc:picChg>
        <pc:picChg chg="mod">
          <ac:chgData name="Johannes Hangl" userId="09795f51b852318c" providerId="LiveId" clId="{2E03160D-AA35-4E48-AE70-2FB6298EB04A}" dt="2024-05-21T13:47:16.561" v="1208" actId="208"/>
          <ac:picMkLst>
            <pc:docMk/>
            <pc:sldMk cId="2843464809" sldId="2147377471"/>
            <ac:picMk id="10" creationId="{DEE7202D-5D60-86E5-80A6-37C3E1EDC1A9}"/>
          </ac:picMkLst>
        </pc:picChg>
        <pc:picChg chg="mod">
          <ac:chgData name="Johannes Hangl" userId="09795f51b852318c" providerId="LiveId" clId="{2E03160D-AA35-4E48-AE70-2FB6298EB04A}" dt="2024-05-21T13:47:16.561" v="1208" actId="208"/>
          <ac:picMkLst>
            <pc:docMk/>
            <pc:sldMk cId="2843464809" sldId="2147377471"/>
            <ac:picMk id="12" creationId="{3E254CC8-B9DB-86FC-74A1-22EEB0934C09}"/>
          </ac:picMkLst>
        </pc:picChg>
        <pc:picChg chg="mod">
          <ac:chgData name="Johannes Hangl" userId="09795f51b852318c" providerId="LiveId" clId="{2E03160D-AA35-4E48-AE70-2FB6298EB04A}" dt="2024-05-21T13:47:16.561" v="1208" actId="208"/>
          <ac:picMkLst>
            <pc:docMk/>
            <pc:sldMk cId="2843464809" sldId="2147377471"/>
            <ac:picMk id="14" creationId="{89268D8E-AAA6-FFAA-D02B-BA8798C747CF}"/>
          </ac:picMkLst>
        </pc:picChg>
        <pc:picChg chg="mod">
          <ac:chgData name="Johannes Hangl" userId="09795f51b852318c" providerId="LiveId" clId="{2E03160D-AA35-4E48-AE70-2FB6298EB04A}" dt="2024-05-21T13:35:23.150" v="1122" actId="207"/>
          <ac:picMkLst>
            <pc:docMk/>
            <pc:sldMk cId="2843464809" sldId="2147377471"/>
            <ac:picMk id="15" creationId="{252AA216-A334-D077-8B2D-2205CBAAFE83}"/>
          </ac:picMkLst>
        </pc:picChg>
        <pc:picChg chg="mod ord">
          <ac:chgData name="Johannes Hangl" userId="09795f51b852318c" providerId="LiveId" clId="{2E03160D-AA35-4E48-AE70-2FB6298EB04A}" dt="2024-05-21T13:47:36.723" v="1210"/>
          <ac:picMkLst>
            <pc:docMk/>
            <pc:sldMk cId="2843464809" sldId="2147377471"/>
            <ac:picMk id="16" creationId="{64AC99EE-B669-6A13-2306-073191E752B8}"/>
          </ac:picMkLst>
        </pc:picChg>
        <pc:picChg chg="mod">
          <ac:chgData name="Johannes Hangl" userId="09795f51b852318c" providerId="LiveId" clId="{2E03160D-AA35-4E48-AE70-2FB6298EB04A}" dt="2024-05-21T13:47:16.561" v="1208" actId="208"/>
          <ac:picMkLst>
            <pc:docMk/>
            <pc:sldMk cId="2843464809" sldId="2147377471"/>
            <ac:picMk id="17" creationId="{29234073-AABB-18D9-9C1B-BC8E9535667E}"/>
          </ac:picMkLst>
        </pc:picChg>
      </pc:sldChg>
      <pc:sldChg chg="del">
        <pc:chgData name="Johannes Hangl" userId="09795f51b852318c" providerId="LiveId" clId="{2E03160D-AA35-4E48-AE70-2FB6298EB04A}" dt="2024-05-21T14:02:05.878" v="1494" actId="47"/>
        <pc:sldMkLst>
          <pc:docMk/>
          <pc:sldMk cId="1920143691" sldId="2147377472"/>
        </pc:sldMkLst>
      </pc:sldChg>
      <pc:sldChg chg="modSp del">
        <pc:chgData name="Johannes Hangl" userId="09795f51b852318c" providerId="LiveId" clId="{2E03160D-AA35-4E48-AE70-2FB6298EB04A}" dt="2024-05-21T14:02:05.878" v="1494" actId="47"/>
        <pc:sldMkLst>
          <pc:docMk/>
          <pc:sldMk cId="2345386822" sldId="2147377474"/>
        </pc:sldMkLst>
        <pc:spChg chg="mod">
          <ac:chgData name="Johannes Hangl" userId="09795f51b852318c" providerId="LiveId" clId="{2E03160D-AA35-4E48-AE70-2FB6298EB04A}" dt="2024-05-11T05:17:37.205" v="0"/>
          <ac:spMkLst>
            <pc:docMk/>
            <pc:sldMk cId="2345386822" sldId="2147377474"/>
            <ac:spMk id="2" creationId="{188642D6-E696-4FC1-418B-23F6527C885B}"/>
          </ac:spMkLst>
        </pc:spChg>
        <pc:spChg chg="mod">
          <ac:chgData name="Johannes Hangl" userId="09795f51b852318c" providerId="LiveId" clId="{2E03160D-AA35-4E48-AE70-2FB6298EB04A}" dt="2024-05-11T05:17:37.205" v="0"/>
          <ac:spMkLst>
            <pc:docMk/>
            <pc:sldMk cId="2345386822" sldId="2147377474"/>
            <ac:spMk id="5" creationId="{4DE7F4B1-B1A3-0E72-8CF2-06A602C781DC}"/>
          </ac:spMkLst>
        </pc:spChg>
        <pc:spChg chg="mod">
          <ac:chgData name="Johannes Hangl" userId="09795f51b852318c" providerId="LiveId" clId="{2E03160D-AA35-4E48-AE70-2FB6298EB04A}" dt="2024-05-11T05:17:37.205" v="0"/>
          <ac:spMkLst>
            <pc:docMk/>
            <pc:sldMk cId="2345386822" sldId="2147377474"/>
            <ac:spMk id="6" creationId="{87E14A6B-E9A4-BACA-7663-893E4DA3F021}"/>
          </ac:spMkLst>
        </pc:spChg>
      </pc:sldChg>
      <pc:sldChg chg="modSp">
        <pc:chgData name="Johannes Hangl" userId="09795f51b852318c" providerId="LiveId" clId="{2E03160D-AA35-4E48-AE70-2FB6298EB04A}" dt="2024-05-11T05:17:37.205" v="0"/>
        <pc:sldMkLst>
          <pc:docMk/>
          <pc:sldMk cId="2600512351" sldId="2147377475"/>
        </pc:sldMkLst>
        <pc:spChg chg="mod">
          <ac:chgData name="Johannes Hangl" userId="09795f51b852318c" providerId="LiveId" clId="{2E03160D-AA35-4E48-AE70-2FB6298EB04A}" dt="2024-05-11T05:17:37.205" v="0"/>
          <ac:spMkLst>
            <pc:docMk/>
            <pc:sldMk cId="2600512351" sldId="2147377475"/>
            <ac:spMk id="3" creationId="{6E265F3A-9C53-4764-9FA7-1CC438AFF757}"/>
          </ac:spMkLst>
        </pc:spChg>
        <pc:spChg chg="mod">
          <ac:chgData name="Johannes Hangl" userId="09795f51b852318c" providerId="LiveId" clId="{2E03160D-AA35-4E48-AE70-2FB6298EB04A}" dt="2024-05-11T05:17:37.205" v="0"/>
          <ac:spMkLst>
            <pc:docMk/>
            <pc:sldMk cId="2600512351" sldId="2147377475"/>
            <ac:spMk id="4" creationId="{49F2E4BE-79F1-AEDE-57A6-9C315A74510A}"/>
          </ac:spMkLst>
        </pc:spChg>
      </pc:sldChg>
      <pc:sldChg chg="modSp">
        <pc:chgData name="Johannes Hangl" userId="09795f51b852318c" providerId="LiveId" clId="{2E03160D-AA35-4E48-AE70-2FB6298EB04A}" dt="2024-05-11T05:17:37.205" v="0"/>
        <pc:sldMkLst>
          <pc:docMk/>
          <pc:sldMk cId="1651675192" sldId="2147377476"/>
        </pc:sldMkLst>
        <pc:spChg chg="mod">
          <ac:chgData name="Johannes Hangl" userId="09795f51b852318c" providerId="LiveId" clId="{2E03160D-AA35-4E48-AE70-2FB6298EB04A}" dt="2024-05-11T05:17:37.205" v="0"/>
          <ac:spMkLst>
            <pc:docMk/>
            <pc:sldMk cId="1651675192" sldId="2147377476"/>
            <ac:spMk id="2" creationId="{3F62FD85-40CB-4AB1-9E9A-19EBC6EDA4BB}"/>
          </ac:spMkLst>
        </pc:spChg>
        <pc:picChg chg="mod">
          <ac:chgData name="Johannes Hangl" userId="09795f51b852318c" providerId="LiveId" clId="{2E03160D-AA35-4E48-AE70-2FB6298EB04A}" dt="2024-05-11T05:17:37.205" v="0"/>
          <ac:picMkLst>
            <pc:docMk/>
            <pc:sldMk cId="1651675192" sldId="2147377476"/>
            <ac:picMk id="11" creationId="{9130059A-3819-1CF3-BEB9-E416FEB5648B}"/>
          </ac:picMkLst>
        </pc:picChg>
      </pc:sldChg>
      <pc:sldChg chg="modSp del">
        <pc:chgData name="Johannes Hangl" userId="09795f51b852318c" providerId="LiveId" clId="{2E03160D-AA35-4E48-AE70-2FB6298EB04A}" dt="2024-05-21T14:02:05.878" v="1494" actId="47"/>
        <pc:sldMkLst>
          <pc:docMk/>
          <pc:sldMk cId="2759264960" sldId="2147377481"/>
        </pc:sldMkLst>
        <pc:spChg chg="mod">
          <ac:chgData name="Johannes Hangl" userId="09795f51b852318c" providerId="LiveId" clId="{2E03160D-AA35-4E48-AE70-2FB6298EB04A}" dt="2024-05-11T05:17:37.205" v="0"/>
          <ac:spMkLst>
            <pc:docMk/>
            <pc:sldMk cId="2759264960" sldId="2147377481"/>
            <ac:spMk id="2" creationId="{105F2064-BCF9-AB69-223C-2A20B3BA6090}"/>
          </ac:spMkLst>
        </pc:spChg>
        <pc:spChg chg="mod">
          <ac:chgData name="Johannes Hangl" userId="09795f51b852318c" providerId="LiveId" clId="{2E03160D-AA35-4E48-AE70-2FB6298EB04A}" dt="2024-05-21T08:00:40.815" v="952"/>
          <ac:spMkLst>
            <pc:docMk/>
            <pc:sldMk cId="2759264960" sldId="2147377481"/>
            <ac:spMk id="10" creationId="{513BBD02-5647-F7B1-6E4B-CBE6459AD7A9}"/>
          </ac:spMkLst>
        </pc:spChg>
      </pc:sldChg>
      <pc:sldChg chg="modSp del">
        <pc:chgData name="Johannes Hangl" userId="09795f51b852318c" providerId="LiveId" clId="{2E03160D-AA35-4E48-AE70-2FB6298EB04A}" dt="2024-05-21T14:02:05.878" v="1494" actId="47"/>
        <pc:sldMkLst>
          <pc:docMk/>
          <pc:sldMk cId="717669245" sldId="2147377482"/>
        </pc:sldMkLst>
        <pc:spChg chg="mod">
          <ac:chgData name="Johannes Hangl" userId="09795f51b852318c" providerId="LiveId" clId="{2E03160D-AA35-4E48-AE70-2FB6298EB04A}" dt="2024-05-11T05:17:37.205" v="0"/>
          <ac:spMkLst>
            <pc:docMk/>
            <pc:sldMk cId="717669245" sldId="2147377482"/>
            <ac:spMk id="2" creationId="{048A76BE-10A8-9271-F1D9-E79A32ADB1A1}"/>
          </ac:spMkLst>
        </pc:spChg>
      </pc:sldChg>
      <pc:sldChg chg="modSp del">
        <pc:chgData name="Johannes Hangl" userId="09795f51b852318c" providerId="LiveId" clId="{2E03160D-AA35-4E48-AE70-2FB6298EB04A}" dt="2024-05-21T14:02:05.878" v="1494" actId="47"/>
        <pc:sldMkLst>
          <pc:docMk/>
          <pc:sldMk cId="3746429051" sldId="2147377483"/>
        </pc:sldMkLst>
        <pc:spChg chg="mod">
          <ac:chgData name="Johannes Hangl" userId="09795f51b852318c" providerId="LiveId" clId="{2E03160D-AA35-4E48-AE70-2FB6298EB04A}" dt="2024-05-11T05:17:37.205" v="0"/>
          <ac:spMkLst>
            <pc:docMk/>
            <pc:sldMk cId="3746429051" sldId="2147377483"/>
            <ac:spMk id="2" creationId="{048A76BE-10A8-9271-F1D9-E79A32ADB1A1}"/>
          </ac:spMkLst>
        </pc:spChg>
        <pc:spChg chg="mod">
          <ac:chgData name="Johannes Hangl" userId="09795f51b852318c" providerId="LiveId" clId="{2E03160D-AA35-4E48-AE70-2FB6298EB04A}" dt="2024-05-21T08:00:40.815" v="952"/>
          <ac:spMkLst>
            <pc:docMk/>
            <pc:sldMk cId="3746429051" sldId="2147377483"/>
            <ac:spMk id="3" creationId="{06F97EA6-90C3-6CF5-5936-4EA67927357D}"/>
          </ac:spMkLst>
        </pc:spChg>
      </pc:sldChg>
      <pc:sldChg chg="modSp del">
        <pc:chgData name="Johannes Hangl" userId="09795f51b852318c" providerId="LiveId" clId="{2E03160D-AA35-4E48-AE70-2FB6298EB04A}" dt="2024-05-21T14:02:05.878" v="1494" actId="47"/>
        <pc:sldMkLst>
          <pc:docMk/>
          <pc:sldMk cId="1276096959" sldId="2147377484"/>
        </pc:sldMkLst>
        <pc:spChg chg="mod">
          <ac:chgData name="Johannes Hangl" userId="09795f51b852318c" providerId="LiveId" clId="{2E03160D-AA35-4E48-AE70-2FB6298EB04A}" dt="2024-05-11T05:17:37.205" v="0"/>
          <ac:spMkLst>
            <pc:docMk/>
            <pc:sldMk cId="1276096959" sldId="2147377484"/>
            <ac:spMk id="2" creationId="{048A76BE-10A8-9271-F1D9-E79A32ADB1A1}"/>
          </ac:spMkLst>
        </pc:spChg>
        <pc:spChg chg="mod">
          <ac:chgData name="Johannes Hangl" userId="09795f51b852318c" providerId="LiveId" clId="{2E03160D-AA35-4E48-AE70-2FB6298EB04A}" dt="2024-05-21T08:00:40.815" v="952"/>
          <ac:spMkLst>
            <pc:docMk/>
            <pc:sldMk cId="1276096959" sldId="2147377484"/>
            <ac:spMk id="3" creationId="{06F97EA6-90C3-6CF5-5936-4EA67927357D}"/>
          </ac:spMkLst>
        </pc:spChg>
      </pc:sldChg>
      <pc:sldChg chg="modSp del">
        <pc:chgData name="Johannes Hangl" userId="09795f51b852318c" providerId="LiveId" clId="{2E03160D-AA35-4E48-AE70-2FB6298EB04A}" dt="2024-05-21T14:02:05.878" v="1494" actId="47"/>
        <pc:sldMkLst>
          <pc:docMk/>
          <pc:sldMk cId="3986759728" sldId="2147377485"/>
        </pc:sldMkLst>
        <pc:spChg chg="mod">
          <ac:chgData name="Johannes Hangl" userId="09795f51b852318c" providerId="LiveId" clId="{2E03160D-AA35-4E48-AE70-2FB6298EB04A}" dt="2024-05-11T05:17:37.205" v="0"/>
          <ac:spMkLst>
            <pc:docMk/>
            <pc:sldMk cId="3986759728" sldId="2147377485"/>
            <ac:spMk id="2" creationId="{048A76BE-10A8-9271-F1D9-E79A32ADB1A1}"/>
          </ac:spMkLst>
        </pc:spChg>
      </pc:sldChg>
      <pc:sldChg chg="modSp del">
        <pc:chgData name="Johannes Hangl" userId="09795f51b852318c" providerId="LiveId" clId="{2E03160D-AA35-4E48-AE70-2FB6298EB04A}" dt="2024-05-21T14:02:05.878" v="1494" actId="47"/>
        <pc:sldMkLst>
          <pc:docMk/>
          <pc:sldMk cId="763103166" sldId="2147377486"/>
        </pc:sldMkLst>
        <pc:spChg chg="mod">
          <ac:chgData name="Johannes Hangl" userId="09795f51b852318c" providerId="LiveId" clId="{2E03160D-AA35-4E48-AE70-2FB6298EB04A}" dt="2024-05-11T05:17:37.205" v="0"/>
          <ac:spMkLst>
            <pc:docMk/>
            <pc:sldMk cId="763103166" sldId="2147377486"/>
            <ac:spMk id="2" creationId="{048A76BE-10A8-9271-F1D9-E79A32ADB1A1}"/>
          </ac:spMkLst>
        </pc:spChg>
      </pc:sldChg>
      <pc:sldChg chg="del">
        <pc:chgData name="Johannes Hangl" userId="09795f51b852318c" providerId="LiveId" clId="{2E03160D-AA35-4E48-AE70-2FB6298EB04A}" dt="2024-05-21T13:55:14.776" v="1411" actId="47"/>
        <pc:sldMkLst>
          <pc:docMk/>
          <pc:sldMk cId="2721806632" sldId="2147377492"/>
        </pc:sldMkLst>
      </pc:sldChg>
      <pc:sldChg chg="modSp">
        <pc:chgData name="Johannes Hangl" userId="09795f51b852318c" providerId="LiveId" clId="{2E03160D-AA35-4E48-AE70-2FB6298EB04A}" dt="2024-05-11T05:17:37.205" v="0"/>
        <pc:sldMkLst>
          <pc:docMk/>
          <pc:sldMk cId="3468351277" sldId="2147377493"/>
        </pc:sldMkLst>
        <pc:spChg chg="mod">
          <ac:chgData name="Johannes Hangl" userId="09795f51b852318c" providerId="LiveId" clId="{2E03160D-AA35-4E48-AE70-2FB6298EB04A}" dt="2024-05-11T05:17:37.205" v="0"/>
          <ac:spMkLst>
            <pc:docMk/>
            <pc:sldMk cId="3468351277" sldId="2147377493"/>
            <ac:spMk id="3" creationId="{A1B62101-F6C4-0135-F07B-475E5B84E0A3}"/>
          </ac:spMkLst>
        </pc:spChg>
      </pc:sldChg>
      <pc:sldChg chg="modSp">
        <pc:chgData name="Johannes Hangl" userId="09795f51b852318c" providerId="LiveId" clId="{2E03160D-AA35-4E48-AE70-2FB6298EB04A}" dt="2024-05-11T05:20:21.976" v="20"/>
        <pc:sldMkLst>
          <pc:docMk/>
          <pc:sldMk cId="592966305" sldId="2147377494"/>
        </pc:sldMkLst>
        <pc:spChg chg="mod">
          <ac:chgData name="Johannes Hangl" userId="09795f51b852318c" providerId="LiveId" clId="{2E03160D-AA35-4E48-AE70-2FB6298EB04A}" dt="2024-05-11T05:17:37.205" v="0"/>
          <ac:spMkLst>
            <pc:docMk/>
            <pc:sldMk cId="592966305" sldId="2147377494"/>
            <ac:spMk id="2" creationId="{3597107B-A29C-85FD-D6FA-523D0A8BC8AB}"/>
          </ac:spMkLst>
        </pc:spChg>
        <pc:spChg chg="mod">
          <ac:chgData name="Johannes Hangl" userId="09795f51b852318c" providerId="LiveId" clId="{2E03160D-AA35-4E48-AE70-2FB6298EB04A}" dt="2024-05-11T05:20:12.992" v="19" actId="207"/>
          <ac:spMkLst>
            <pc:docMk/>
            <pc:sldMk cId="592966305" sldId="2147377494"/>
            <ac:spMk id="13" creationId="{4CA0AA8D-79A8-58A5-CEDD-9F58335F93A9}"/>
          </ac:spMkLst>
        </pc:spChg>
        <pc:spChg chg="mod">
          <ac:chgData name="Johannes Hangl" userId="09795f51b852318c" providerId="LiveId" clId="{2E03160D-AA35-4E48-AE70-2FB6298EB04A}" dt="2024-05-11T05:20:12.992" v="19" actId="207"/>
          <ac:spMkLst>
            <pc:docMk/>
            <pc:sldMk cId="592966305" sldId="2147377494"/>
            <ac:spMk id="14" creationId="{53ACB8FA-DABE-45F7-5562-37116B9E49F3}"/>
          </ac:spMkLst>
        </pc:spChg>
        <pc:spChg chg="mod">
          <ac:chgData name="Johannes Hangl" userId="09795f51b852318c" providerId="LiveId" clId="{2E03160D-AA35-4E48-AE70-2FB6298EB04A}" dt="2024-05-11T05:20:12.992" v="19" actId="207"/>
          <ac:spMkLst>
            <pc:docMk/>
            <pc:sldMk cId="592966305" sldId="2147377494"/>
            <ac:spMk id="15" creationId="{41D5FBC5-AD67-B3A9-5393-B3765205B3DA}"/>
          </ac:spMkLst>
        </pc:spChg>
        <pc:spChg chg="mod">
          <ac:chgData name="Johannes Hangl" userId="09795f51b852318c" providerId="LiveId" clId="{2E03160D-AA35-4E48-AE70-2FB6298EB04A}" dt="2024-05-11T05:20:12.992" v="19" actId="207"/>
          <ac:spMkLst>
            <pc:docMk/>
            <pc:sldMk cId="592966305" sldId="2147377494"/>
            <ac:spMk id="16" creationId="{40090D70-61A6-7459-F340-A59042B45615}"/>
          </ac:spMkLst>
        </pc:spChg>
        <pc:spChg chg="mod">
          <ac:chgData name="Johannes Hangl" userId="09795f51b852318c" providerId="LiveId" clId="{2E03160D-AA35-4E48-AE70-2FB6298EB04A}" dt="2024-05-11T05:20:12.992" v="19" actId="207"/>
          <ac:spMkLst>
            <pc:docMk/>
            <pc:sldMk cId="592966305" sldId="2147377494"/>
            <ac:spMk id="17" creationId="{65AEEAB5-9DDA-005E-E1BC-70BD92568A2C}"/>
          </ac:spMkLst>
        </pc:spChg>
        <pc:spChg chg="mod">
          <ac:chgData name="Johannes Hangl" userId="09795f51b852318c" providerId="LiveId" clId="{2E03160D-AA35-4E48-AE70-2FB6298EB04A}" dt="2024-05-11T05:20:12.992" v="19" actId="207"/>
          <ac:spMkLst>
            <pc:docMk/>
            <pc:sldMk cId="592966305" sldId="2147377494"/>
            <ac:spMk id="18" creationId="{EE91ACC0-0938-EEA6-4AE4-97539B0CBAE7}"/>
          </ac:spMkLst>
        </pc:spChg>
        <pc:spChg chg="mod">
          <ac:chgData name="Johannes Hangl" userId="09795f51b852318c" providerId="LiveId" clId="{2E03160D-AA35-4E48-AE70-2FB6298EB04A}" dt="2024-05-11T05:20:12.992" v="19" actId="207"/>
          <ac:spMkLst>
            <pc:docMk/>
            <pc:sldMk cId="592966305" sldId="2147377494"/>
            <ac:spMk id="19" creationId="{E46DA8DE-44D0-55B4-630C-E59916A966C2}"/>
          </ac:spMkLst>
        </pc:spChg>
        <pc:spChg chg="mod">
          <ac:chgData name="Johannes Hangl" userId="09795f51b852318c" providerId="LiveId" clId="{2E03160D-AA35-4E48-AE70-2FB6298EB04A}" dt="2024-05-11T05:20:12.992" v="19" actId="207"/>
          <ac:spMkLst>
            <pc:docMk/>
            <pc:sldMk cId="592966305" sldId="2147377494"/>
            <ac:spMk id="20" creationId="{78D39C18-1EAD-80A0-AF4F-60B5770C0109}"/>
          </ac:spMkLst>
        </pc:spChg>
        <pc:spChg chg="mod">
          <ac:chgData name="Johannes Hangl" userId="09795f51b852318c" providerId="LiveId" clId="{2E03160D-AA35-4E48-AE70-2FB6298EB04A}" dt="2024-05-11T05:20:12.992" v="19" actId="207"/>
          <ac:spMkLst>
            <pc:docMk/>
            <pc:sldMk cId="592966305" sldId="2147377494"/>
            <ac:spMk id="21" creationId="{20452F19-0940-4D4F-525A-912AB1DE5828}"/>
          </ac:spMkLst>
        </pc:spChg>
        <pc:spChg chg="mod">
          <ac:chgData name="Johannes Hangl" userId="09795f51b852318c" providerId="LiveId" clId="{2E03160D-AA35-4E48-AE70-2FB6298EB04A}" dt="2024-05-11T05:20:12.992" v="19" actId="207"/>
          <ac:spMkLst>
            <pc:docMk/>
            <pc:sldMk cId="592966305" sldId="2147377494"/>
            <ac:spMk id="23" creationId="{8FD989A1-55E0-F4B6-2955-623CEAAB6857}"/>
          </ac:spMkLst>
        </pc:spChg>
        <pc:spChg chg="mod">
          <ac:chgData name="Johannes Hangl" userId="09795f51b852318c" providerId="LiveId" clId="{2E03160D-AA35-4E48-AE70-2FB6298EB04A}" dt="2024-05-11T05:20:12.992" v="19" actId="207"/>
          <ac:spMkLst>
            <pc:docMk/>
            <pc:sldMk cId="592966305" sldId="2147377494"/>
            <ac:spMk id="26" creationId="{B0209398-394C-4377-2943-38F3557D7E70}"/>
          </ac:spMkLst>
        </pc:spChg>
        <pc:spChg chg="mod">
          <ac:chgData name="Johannes Hangl" userId="09795f51b852318c" providerId="LiveId" clId="{2E03160D-AA35-4E48-AE70-2FB6298EB04A}" dt="2024-05-11T05:20:12.992" v="19" actId="207"/>
          <ac:spMkLst>
            <pc:docMk/>
            <pc:sldMk cId="592966305" sldId="2147377494"/>
            <ac:spMk id="28" creationId="{36B92A75-43CC-27D4-18A6-E2CF626F83F6}"/>
          </ac:spMkLst>
        </pc:spChg>
        <pc:spChg chg="mod">
          <ac:chgData name="Johannes Hangl" userId="09795f51b852318c" providerId="LiveId" clId="{2E03160D-AA35-4E48-AE70-2FB6298EB04A}" dt="2024-05-11T05:20:12.992" v="19" actId="207"/>
          <ac:spMkLst>
            <pc:docMk/>
            <pc:sldMk cId="592966305" sldId="2147377494"/>
            <ac:spMk id="30" creationId="{9353A7A0-2867-B6C9-F85C-C4606D67A4E6}"/>
          </ac:spMkLst>
        </pc:spChg>
        <pc:spChg chg="mod">
          <ac:chgData name="Johannes Hangl" userId="09795f51b852318c" providerId="LiveId" clId="{2E03160D-AA35-4E48-AE70-2FB6298EB04A}" dt="2024-05-11T05:20:12.992" v="19" actId="207"/>
          <ac:spMkLst>
            <pc:docMk/>
            <pc:sldMk cId="592966305" sldId="2147377494"/>
            <ac:spMk id="32" creationId="{71C5BFBD-8D5B-5057-914D-11C08855425D}"/>
          </ac:spMkLst>
        </pc:spChg>
        <pc:picChg chg="mod">
          <ac:chgData name="Johannes Hangl" userId="09795f51b852318c" providerId="LiveId" clId="{2E03160D-AA35-4E48-AE70-2FB6298EB04A}" dt="2024-05-11T05:20:12.992" v="19" actId="207"/>
          <ac:picMkLst>
            <pc:docMk/>
            <pc:sldMk cId="592966305" sldId="2147377494"/>
            <ac:picMk id="4" creationId="{381212E6-817A-D4F2-E255-58AFAC2D44EE}"/>
          </ac:picMkLst>
        </pc:picChg>
        <pc:picChg chg="mod">
          <ac:chgData name="Johannes Hangl" userId="09795f51b852318c" providerId="LiveId" clId="{2E03160D-AA35-4E48-AE70-2FB6298EB04A}" dt="2024-05-11T05:20:12.992" v="19" actId="207"/>
          <ac:picMkLst>
            <pc:docMk/>
            <pc:sldMk cId="592966305" sldId="2147377494"/>
            <ac:picMk id="5" creationId="{E5BB2A98-70F5-AA5E-1B03-D432C60F0AA7}"/>
          </ac:picMkLst>
        </pc:picChg>
        <pc:picChg chg="mod">
          <ac:chgData name="Johannes Hangl" userId="09795f51b852318c" providerId="LiveId" clId="{2E03160D-AA35-4E48-AE70-2FB6298EB04A}" dt="2024-05-11T05:20:12.992" v="19" actId="207"/>
          <ac:picMkLst>
            <pc:docMk/>
            <pc:sldMk cId="592966305" sldId="2147377494"/>
            <ac:picMk id="6" creationId="{BEB19426-B6C1-B1C2-5625-CF316F5CF681}"/>
          </ac:picMkLst>
        </pc:picChg>
        <pc:picChg chg="mod">
          <ac:chgData name="Johannes Hangl" userId="09795f51b852318c" providerId="LiveId" clId="{2E03160D-AA35-4E48-AE70-2FB6298EB04A}" dt="2024-05-11T05:20:12.992" v="19" actId="207"/>
          <ac:picMkLst>
            <pc:docMk/>
            <pc:sldMk cId="592966305" sldId="2147377494"/>
            <ac:picMk id="7" creationId="{4D3CA695-FD32-CD6E-F711-632BC4B6707C}"/>
          </ac:picMkLst>
        </pc:picChg>
        <pc:picChg chg="mod">
          <ac:chgData name="Johannes Hangl" userId="09795f51b852318c" providerId="LiveId" clId="{2E03160D-AA35-4E48-AE70-2FB6298EB04A}" dt="2024-05-11T05:20:12.992" v="19" actId="207"/>
          <ac:picMkLst>
            <pc:docMk/>
            <pc:sldMk cId="592966305" sldId="2147377494"/>
            <ac:picMk id="8" creationId="{1D1E996B-EF94-DA8C-7E87-4AE7763D52BA}"/>
          </ac:picMkLst>
        </pc:picChg>
        <pc:picChg chg="mod">
          <ac:chgData name="Johannes Hangl" userId="09795f51b852318c" providerId="LiveId" clId="{2E03160D-AA35-4E48-AE70-2FB6298EB04A}" dt="2024-05-11T05:20:12.992" v="19" actId="207"/>
          <ac:picMkLst>
            <pc:docMk/>
            <pc:sldMk cId="592966305" sldId="2147377494"/>
            <ac:picMk id="9" creationId="{BEE3323E-D099-81AE-141B-6B5CA897B5D7}"/>
          </ac:picMkLst>
        </pc:picChg>
        <pc:picChg chg="mod">
          <ac:chgData name="Johannes Hangl" userId="09795f51b852318c" providerId="LiveId" clId="{2E03160D-AA35-4E48-AE70-2FB6298EB04A}" dt="2024-05-11T05:20:12.992" v="19" actId="207"/>
          <ac:picMkLst>
            <pc:docMk/>
            <pc:sldMk cId="592966305" sldId="2147377494"/>
            <ac:picMk id="10" creationId="{68273CF3-FFD6-B690-F8D6-997BB68C360A}"/>
          </ac:picMkLst>
        </pc:picChg>
        <pc:picChg chg="mod">
          <ac:chgData name="Johannes Hangl" userId="09795f51b852318c" providerId="LiveId" clId="{2E03160D-AA35-4E48-AE70-2FB6298EB04A}" dt="2024-05-11T05:20:12.992" v="19" actId="207"/>
          <ac:picMkLst>
            <pc:docMk/>
            <pc:sldMk cId="592966305" sldId="2147377494"/>
            <ac:picMk id="11" creationId="{10729255-36EE-F43E-42BD-F351BC6FC82D}"/>
          </ac:picMkLst>
        </pc:picChg>
        <pc:picChg chg="mod">
          <ac:chgData name="Johannes Hangl" userId="09795f51b852318c" providerId="LiveId" clId="{2E03160D-AA35-4E48-AE70-2FB6298EB04A}" dt="2024-05-11T05:20:12.992" v="19" actId="207"/>
          <ac:picMkLst>
            <pc:docMk/>
            <pc:sldMk cId="592966305" sldId="2147377494"/>
            <ac:picMk id="12" creationId="{28B4E0A7-06D2-EB39-DA64-AFC3CAA6CEC4}"/>
          </ac:picMkLst>
        </pc:picChg>
        <pc:picChg chg="mod">
          <ac:chgData name="Johannes Hangl" userId="09795f51b852318c" providerId="LiveId" clId="{2E03160D-AA35-4E48-AE70-2FB6298EB04A}" dt="2024-05-11T05:20:12.992" v="19" actId="207"/>
          <ac:picMkLst>
            <pc:docMk/>
            <pc:sldMk cId="592966305" sldId="2147377494"/>
            <ac:picMk id="24" creationId="{4442F158-F247-D094-F79E-713AA2C9FDBA}"/>
          </ac:picMkLst>
        </pc:picChg>
        <pc:picChg chg="mod">
          <ac:chgData name="Johannes Hangl" userId="09795f51b852318c" providerId="LiveId" clId="{2E03160D-AA35-4E48-AE70-2FB6298EB04A}" dt="2024-05-11T05:20:12.992" v="19" actId="207"/>
          <ac:picMkLst>
            <pc:docMk/>
            <pc:sldMk cId="592966305" sldId="2147377494"/>
            <ac:picMk id="25" creationId="{4C4631EC-3C8D-9342-36C6-30BAB8064CF0}"/>
          </ac:picMkLst>
        </pc:picChg>
        <pc:picChg chg="mod">
          <ac:chgData name="Johannes Hangl" userId="09795f51b852318c" providerId="LiveId" clId="{2E03160D-AA35-4E48-AE70-2FB6298EB04A}" dt="2024-05-11T05:20:12.992" v="19" actId="207"/>
          <ac:picMkLst>
            <pc:docMk/>
            <pc:sldMk cId="592966305" sldId="2147377494"/>
            <ac:picMk id="27" creationId="{285EA8C4-EBDB-E6B5-A961-9E354FCEA88E}"/>
          </ac:picMkLst>
        </pc:picChg>
        <pc:picChg chg="mod">
          <ac:chgData name="Johannes Hangl" userId="09795f51b852318c" providerId="LiveId" clId="{2E03160D-AA35-4E48-AE70-2FB6298EB04A}" dt="2024-05-11T05:20:12.992" v="19" actId="207"/>
          <ac:picMkLst>
            <pc:docMk/>
            <pc:sldMk cId="592966305" sldId="2147377494"/>
            <ac:picMk id="29" creationId="{A301B1DD-5760-6FC4-435E-5C1D69CE0D2C}"/>
          </ac:picMkLst>
        </pc:picChg>
        <pc:picChg chg="mod">
          <ac:chgData name="Johannes Hangl" userId="09795f51b852318c" providerId="LiveId" clId="{2E03160D-AA35-4E48-AE70-2FB6298EB04A}" dt="2024-05-11T05:20:21.976" v="20"/>
          <ac:picMkLst>
            <pc:docMk/>
            <pc:sldMk cId="592966305" sldId="2147377494"/>
            <ac:picMk id="31" creationId="{D4D26F03-6545-51C2-3C82-09818BB1EC1F}"/>
          </ac:picMkLst>
        </pc:picChg>
      </pc:sldChg>
      <pc:sldChg chg="modSp">
        <pc:chgData name="Johannes Hangl" userId="09795f51b852318c" providerId="LiveId" clId="{2E03160D-AA35-4E48-AE70-2FB6298EB04A}" dt="2024-05-11T05:17:37.205" v="0"/>
        <pc:sldMkLst>
          <pc:docMk/>
          <pc:sldMk cId="2561248958" sldId="2147377495"/>
        </pc:sldMkLst>
        <pc:spChg chg="mod">
          <ac:chgData name="Johannes Hangl" userId="09795f51b852318c" providerId="LiveId" clId="{2E03160D-AA35-4E48-AE70-2FB6298EB04A}" dt="2024-05-11T05:17:37.205" v="0"/>
          <ac:spMkLst>
            <pc:docMk/>
            <pc:sldMk cId="2561248958" sldId="2147377495"/>
            <ac:spMk id="5" creationId="{907480FC-A0BF-8464-C9C5-A7CFB8A14A12}"/>
          </ac:spMkLst>
        </pc:spChg>
        <pc:spChg chg="mod">
          <ac:chgData name="Johannes Hangl" userId="09795f51b852318c" providerId="LiveId" clId="{2E03160D-AA35-4E48-AE70-2FB6298EB04A}" dt="2024-05-11T05:17:37.205" v="0"/>
          <ac:spMkLst>
            <pc:docMk/>
            <pc:sldMk cId="2561248958" sldId="2147377495"/>
            <ac:spMk id="6" creationId="{77EAEF42-3F2D-C7A9-7364-800CEF378EA7}"/>
          </ac:spMkLst>
        </pc:spChg>
      </pc:sldChg>
      <pc:sldChg chg="modSp">
        <pc:chgData name="Johannes Hangl" userId="09795f51b852318c" providerId="LiveId" clId="{2E03160D-AA35-4E48-AE70-2FB6298EB04A}" dt="2024-05-21T08:00:40.815" v="952"/>
        <pc:sldMkLst>
          <pc:docMk/>
          <pc:sldMk cId="3240933019" sldId="2147377497"/>
        </pc:sldMkLst>
        <pc:spChg chg="mod">
          <ac:chgData name="Johannes Hangl" userId="09795f51b852318c" providerId="LiveId" clId="{2E03160D-AA35-4E48-AE70-2FB6298EB04A}" dt="2024-05-11T05:17:37.205" v="0"/>
          <ac:spMkLst>
            <pc:docMk/>
            <pc:sldMk cId="3240933019" sldId="2147377497"/>
            <ac:spMk id="139" creationId="{3E682453-AA74-41AF-8CFE-B92ABABAAB4E}"/>
          </ac:spMkLst>
        </pc:spChg>
        <pc:spChg chg="mod">
          <ac:chgData name="Johannes Hangl" userId="09795f51b852318c" providerId="LiveId" clId="{2E03160D-AA35-4E48-AE70-2FB6298EB04A}" dt="2024-05-21T08:00:40.815" v="952"/>
          <ac:spMkLst>
            <pc:docMk/>
            <pc:sldMk cId="3240933019" sldId="2147377497"/>
            <ac:spMk id="276" creationId="{73161CF7-1428-4692-9A3C-BF6BE6553C01}"/>
          </ac:spMkLst>
        </pc:spChg>
      </pc:sldChg>
      <pc:sldChg chg="modSp">
        <pc:chgData name="Johannes Hangl" userId="09795f51b852318c" providerId="LiveId" clId="{2E03160D-AA35-4E48-AE70-2FB6298EB04A}" dt="2024-05-11T05:17:37.205" v="0"/>
        <pc:sldMkLst>
          <pc:docMk/>
          <pc:sldMk cId="211347271" sldId="2147377498"/>
        </pc:sldMkLst>
        <pc:picChg chg="mod">
          <ac:chgData name="Johannes Hangl" userId="09795f51b852318c" providerId="LiveId" clId="{2E03160D-AA35-4E48-AE70-2FB6298EB04A}" dt="2024-05-11T05:17:37.205" v="0"/>
          <ac:picMkLst>
            <pc:docMk/>
            <pc:sldMk cId="211347271" sldId="2147377498"/>
            <ac:picMk id="1026" creationId="{7F0AF480-F0DE-466B-E5BB-A35097989910}"/>
          </ac:picMkLst>
        </pc:picChg>
      </pc:sldChg>
      <pc:sldChg chg="modSp">
        <pc:chgData name="Johannes Hangl" userId="09795f51b852318c" providerId="LiveId" clId="{2E03160D-AA35-4E48-AE70-2FB6298EB04A}" dt="2024-05-21T08:00:40.815" v="952"/>
        <pc:sldMkLst>
          <pc:docMk/>
          <pc:sldMk cId="1580048416" sldId="2147377499"/>
        </pc:sldMkLst>
        <pc:spChg chg="mod">
          <ac:chgData name="Johannes Hangl" userId="09795f51b852318c" providerId="LiveId" clId="{2E03160D-AA35-4E48-AE70-2FB6298EB04A}" dt="2024-05-11T05:17:37.205" v="0"/>
          <ac:spMkLst>
            <pc:docMk/>
            <pc:sldMk cId="1580048416" sldId="2147377499"/>
            <ac:spMk id="2" creationId="{3ECE49D3-9E94-48C5-B0A3-8A20977CB645}"/>
          </ac:spMkLst>
        </pc:spChg>
        <pc:spChg chg="mod">
          <ac:chgData name="Johannes Hangl" userId="09795f51b852318c" providerId="LiveId" clId="{2E03160D-AA35-4E48-AE70-2FB6298EB04A}" dt="2024-05-21T08:00:40.815" v="952"/>
          <ac:spMkLst>
            <pc:docMk/>
            <pc:sldMk cId="1580048416" sldId="2147377499"/>
            <ac:spMk id="19" creationId="{0DC74BDD-42D5-4471-A8C8-4E19FB8B5CFA}"/>
          </ac:spMkLst>
        </pc:spChg>
      </pc:sldChg>
      <pc:sldChg chg="modSp">
        <pc:chgData name="Johannes Hangl" userId="09795f51b852318c" providerId="LiveId" clId="{2E03160D-AA35-4E48-AE70-2FB6298EB04A}" dt="2024-05-21T08:00:40.815" v="952"/>
        <pc:sldMkLst>
          <pc:docMk/>
          <pc:sldMk cId="1594706284" sldId="2147377500"/>
        </pc:sldMkLst>
        <pc:spChg chg="mod">
          <ac:chgData name="Johannes Hangl" userId="09795f51b852318c" providerId="LiveId" clId="{2E03160D-AA35-4E48-AE70-2FB6298EB04A}" dt="2024-05-11T05:17:37.205" v="0"/>
          <ac:spMkLst>
            <pc:docMk/>
            <pc:sldMk cId="1594706284" sldId="2147377500"/>
            <ac:spMk id="6" creationId="{00000000-0000-0000-0000-000000000000}"/>
          </ac:spMkLst>
        </pc:spChg>
        <pc:spChg chg="mod">
          <ac:chgData name="Johannes Hangl" userId="09795f51b852318c" providerId="LiveId" clId="{2E03160D-AA35-4E48-AE70-2FB6298EB04A}" dt="2024-05-21T08:00:40.815" v="952"/>
          <ac:spMkLst>
            <pc:docMk/>
            <pc:sldMk cId="1594706284" sldId="2147377500"/>
            <ac:spMk id="21" creationId="{CFB663D1-CEB7-4F60-9F90-F0D2196453D7}"/>
          </ac:spMkLst>
        </pc:spChg>
      </pc:sldChg>
      <pc:sldChg chg="modSp">
        <pc:chgData name="Johannes Hangl" userId="09795f51b852318c" providerId="LiveId" clId="{2E03160D-AA35-4E48-AE70-2FB6298EB04A}" dt="2024-05-11T05:17:37.205" v="0"/>
        <pc:sldMkLst>
          <pc:docMk/>
          <pc:sldMk cId="982194814" sldId="2147377501"/>
        </pc:sldMkLst>
        <pc:spChg chg="mod">
          <ac:chgData name="Johannes Hangl" userId="09795f51b852318c" providerId="LiveId" clId="{2E03160D-AA35-4E48-AE70-2FB6298EB04A}" dt="2024-05-11T05:17:37.205" v="0"/>
          <ac:spMkLst>
            <pc:docMk/>
            <pc:sldMk cId="982194814" sldId="2147377501"/>
            <ac:spMk id="3" creationId="{AE16B7E0-8848-4F02-A71A-17B74E13A953}"/>
          </ac:spMkLst>
        </pc:spChg>
      </pc:sldChg>
      <pc:sldChg chg="modSp">
        <pc:chgData name="Johannes Hangl" userId="09795f51b852318c" providerId="LiveId" clId="{2E03160D-AA35-4E48-AE70-2FB6298EB04A}" dt="2024-05-11T05:17:37.205" v="0"/>
        <pc:sldMkLst>
          <pc:docMk/>
          <pc:sldMk cId="727658530" sldId="2147377502"/>
        </pc:sldMkLst>
        <pc:spChg chg="mod">
          <ac:chgData name="Johannes Hangl" userId="09795f51b852318c" providerId="LiveId" clId="{2E03160D-AA35-4E48-AE70-2FB6298EB04A}" dt="2024-05-11T05:17:37.205" v="0"/>
          <ac:spMkLst>
            <pc:docMk/>
            <pc:sldMk cId="727658530" sldId="2147377502"/>
            <ac:spMk id="3" creationId="{AE16B7E0-8848-4F02-A71A-17B74E13A953}"/>
          </ac:spMkLst>
        </pc:spChg>
      </pc:sldChg>
      <pc:sldChg chg="modSp">
        <pc:chgData name="Johannes Hangl" userId="09795f51b852318c" providerId="LiveId" clId="{2E03160D-AA35-4E48-AE70-2FB6298EB04A}" dt="2024-05-11T05:17:37.205" v="0"/>
        <pc:sldMkLst>
          <pc:docMk/>
          <pc:sldMk cId="2298545324" sldId="2147377503"/>
        </pc:sldMkLst>
        <pc:spChg chg="mod">
          <ac:chgData name="Johannes Hangl" userId="09795f51b852318c" providerId="LiveId" clId="{2E03160D-AA35-4E48-AE70-2FB6298EB04A}" dt="2024-05-11T05:17:37.205" v="0"/>
          <ac:spMkLst>
            <pc:docMk/>
            <pc:sldMk cId="2298545324" sldId="2147377503"/>
            <ac:spMk id="3" creationId="{AE16B7E0-8848-4F02-A71A-17B74E13A953}"/>
          </ac:spMkLst>
        </pc:spChg>
      </pc:sldChg>
      <pc:sldChg chg="modSp">
        <pc:chgData name="Johannes Hangl" userId="09795f51b852318c" providerId="LiveId" clId="{2E03160D-AA35-4E48-AE70-2FB6298EB04A}" dt="2024-05-11T05:17:37.205" v="0"/>
        <pc:sldMkLst>
          <pc:docMk/>
          <pc:sldMk cId="3000588546" sldId="2147377507"/>
        </pc:sldMkLst>
        <pc:spChg chg="mod">
          <ac:chgData name="Johannes Hangl" userId="09795f51b852318c" providerId="LiveId" clId="{2E03160D-AA35-4E48-AE70-2FB6298EB04A}" dt="2024-05-11T05:17:37.205" v="0"/>
          <ac:spMkLst>
            <pc:docMk/>
            <pc:sldMk cId="3000588546" sldId="2147377507"/>
            <ac:spMk id="3" creationId="{6E265F3A-9C53-4764-9FA7-1CC438AFF757}"/>
          </ac:spMkLst>
        </pc:spChg>
        <pc:spChg chg="mod">
          <ac:chgData name="Johannes Hangl" userId="09795f51b852318c" providerId="LiveId" clId="{2E03160D-AA35-4E48-AE70-2FB6298EB04A}" dt="2024-05-11T05:17:37.205" v="0"/>
          <ac:spMkLst>
            <pc:docMk/>
            <pc:sldMk cId="3000588546" sldId="2147377507"/>
            <ac:spMk id="4" creationId="{C892FA9F-A8E0-3837-5373-3D0B33699A2D}"/>
          </ac:spMkLst>
        </pc:spChg>
      </pc:sldChg>
      <pc:sldChg chg="modSp">
        <pc:chgData name="Johannes Hangl" userId="09795f51b852318c" providerId="LiveId" clId="{2E03160D-AA35-4E48-AE70-2FB6298EB04A}" dt="2024-05-11T05:17:37.205" v="0"/>
        <pc:sldMkLst>
          <pc:docMk/>
          <pc:sldMk cId="1329408179" sldId="2147377508"/>
        </pc:sldMkLst>
        <pc:spChg chg="mod">
          <ac:chgData name="Johannes Hangl" userId="09795f51b852318c" providerId="LiveId" clId="{2E03160D-AA35-4E48-AE70-2FB6298EB04A}" dt="2024-05-11T05:17:37.205" v="0"/>
          <ac:spMkLst>
            <pc:docMk/>
            <pc:sldMk cId="1329408179" sldId="2147377508"/>
            <ac:spMk id="2" creationId="{3F62FD85-40CB-4AB1-9E9A-19EBC6EDA4BB}"/>
          </ac:spMkLst>
        </pc:spChg>
        <pc:picChg chg="mod">
          <ac:chgData name="Johannes Hangl" userId="09795f51b852318c" providerId="LiveId" clId="{2E03160D-AA35-4E48-AE70-2FB6298EB04A}" dt="2024-05-11T05:17:37.205" v="0"/>
          <ac:picMkLst>
            <pc:docMk/>
            <pc:sldMk cId="1329408179" sldId="2147377508"/>
            <ac:picMk id="5" creationId="{0D861FA8-88C2-7058-E6F1-4A8C7F7F3A55}"/>
          </ac:picMkLst>
        </pc:picChg>
      </pc:sldChg>
      <pc:sldChg chg="modSp">
        <pc:chgData name="Johannes Hangl" userId="09795f51b852318c" providerId="LiveId" clId="{2E03160D-AA35-4E48-AE70-2FB6298EB04A}" dt="2024-05-11T05:17:37.205" v="0"/>
        <pc:sldMkLst>
          <pc:docMk/>
          <pc:sldMk cId="3886536731" sldId="2147377517"/>
        </pc:sldMkLst>
        <pc:spChg chg="mod">
          <ac:chgData name="Johannes Hangl" userId="09795f51b852318c" providerId="LiveId" clId="{2E03160D-AA35-4E48-AE70-2FB6298EB04A}" dt="2024-05-11T05:17:37.205" v="0"/>
          <ac:spMkLst>
            <pc:docMk/>
            <pc:sldMk cId="3886536731" sldId="2147377517"/>
            <ac:spMk id="4" creationId="{9A73103F-0ED9-469F-B21E-F21385510C80}"/>
          </ac:spMkLst>
        </pc:spChg>
      </pc:sldChg>
      <pc:sldChg chg="modSp del">
        <pc:chgData name="Johannes Hangl" userId="09795f51b852318c" providerId="LiveId" clId="{2E03160D-AA35-4E48-AE70-2FB6298EB04A}" dt="2024-05-21T13:32:53.494" v="1091" actId="47"/>
        <pc:sldMkLst>
          <pc:docMk/>
          <pc:sldMk cId="3495906635" sldId="2147377518"/>
        </pc:sldMkLst>
        <pc:spChg chg="mod">
          <ac:chgData name="Johannes Hangl" userId="09795f51b852318c" providerId="LiveId" clId="{2E03160D-AA35-4E48-AE70-2FB6298EB04A}" dt="2024-05-11T05:17:37.205" v="0"/>
          <ac:spMkLst>
            <pc:docMk/>
            <pc:sldMk cId="3495906635" sldId="2147377518"/>
            <ac:spMk id="3" creationId="{59A79582-1A16-24C6-238E-A8DDF395F7B3}"/>
          </ac:spMkLst>
        </pc:spChg>
        <pc:spChg chg="mod">
          <ac:chgData name="Johannes Hangl" userId="09795f51b852318c" providerId="LiveId" clId="{2E03160D-AA35-4E48-AE70-2FB6298EB04A}" dt="2024-05-11T05:17:37.205" v="0"/>
          <ac:spMkLst>
            <pc:docMk/>
            <pc:sldMk cId="3495906635" sldId="2147377518"/>
            <ac:spMk id="12" creationId="{AA1D5973-2AAF-A500-BA86-19D2E4AB7563}"/>
          </ac:spMkLst>
        </pc:spChg>
        <pc:spChg chg="mod">
          <ac:chgData name="Johannes Hangl" userId="09795f51b852318c" providerId="LiveId" clId="{2E03160D-AA35-4E48-AE70-2FB6298EB04A}" dt="2024-05-11T05:17:37.205" v="0"/>
          <ac:spMkLst>
            <pc:docMk/>
            <pc:sldMk cId="3495906635" sldId="2147377518"/>
            <ac:spMk id="13" creationId="{A2750F6F-76B6-E7FE-878D-AD9A4766F395}"/>
          </ac:spMkLst>
        </pc:spChg>
        <pc:picChg chg="mod">
          <ac:chgData name="Johannes Hangl" userId="09795f51b852318c" providerId="LiveId" clId="{2E03160D-AA35-4E48-AE70-2FB6298EB04A}" dt="2024-05-11T05:17:37.205" v="0"/>
          <ac:picMkLst>
            <pc:docMk/>
            <pc:sldMk cId="3495906635" sldId="2147377518"/>
            <ac:picMk id="15" creationId="{0D0656B5-30CD-FC0D-2618-0AA4A7DF65B8}"/>
          </ac:picMkLst>
        </pc:picChg>
      </pc:sldChg>
      <pc:sldChg chg="modSp del">
        <pc:chgData name="Johannes Hangl" userId="09795f51b852318c" providerId="LiveId" clId="{2E03160D-AA35-4E48-AE70-2FB6298EB04A}" dt="2024-05-21T13:58:04.829" v="1437" actId="47"/>
        <pc:sldMkLst>
          <pc:docMk/>
          <pc:sldMk cId="2520010005" sldId="2147377519"/>
        </pc:sldMkLst>
        <pc:spChg chg="mod">
          <ac:chgData name="Johannes Hangl" userId="09795f51b852318c" providerId="LiveId" clId="{2E03160D-AA35-4E48-AE70-2FB6298EB04A}" dt="2024-05-11T05:17:37.205" v="0"/>
          <ac:spMkLst>
            <pc:docMk/>
            <pc:sldMk cId="2520010005" sldId="2147377519"/>
            <ac:spMk id="4" creationId="{54622B70-03D8-AE48-BBCC-08D63BA9C7B9}"/>
          </ac:spMkLst>
        </pc:spChg>
      </pc:sldChg>
      <pc:sldChg chg="modSp del">
        <pc:chgData name="Johannes Hangl" userId="09795f51b852318c" providerId="LiveId" clId="{2E03160D-AA35-4E48-AE70-2FB6298EB04A}" dt="2024-05-21T13:58:04.829" v="1437" actId="47"/>
        <pc:sldMkLst>
          <pc:docMk/>
          <pc:sldMk cId="3030318186" sldId="2147377520"/>
        </pc:sldMkLst>
        <pc:spChg chg="mod">
          <ac:chgData name="Johannes Hangl" userId="09795f51b852318c" providerId="LiveId" clId="{2E03160D-AA35-4E48-AE70-2FB6298EB04A}" dt="2024-05-21T13:24:41.613" v="1015"/>
          <ac:spMkLst>
            <pc:docMk/>
            <pc:sldMk cId="3030318186" sldId="2147377520"/>
            <ac:spMk id="2" creationId="{F9E56740-D749-4D82-89F1-1241DE6B14F8}"/>
          </ac:spMkLst>
        </pc:spChg>
        <pc:spChg chg="mod">
          <ac:chgData name="Johannes Hangl" userId="09795f51b852318c" providerId="LiveId" clId="{2E03160D-AA35-4E48-AE70-2FB6298EB04A}" dt="2024-05-11T05:17:37.205" v="0"/>
          <ac:spMkLst>
            <pc:docMk/>
            <pc:sldMk cId="3030318186" sldId="2147377520"/>
            <ac:spMk id="4" creationId="{54622B70-03D8-AE48-BBCC-08D63BA9C7B9}"/>
          </ac:spMkLst>
        </pc:spChg>
        <pc:spChg chg="mod">
          <ac:chgData name="Johannes Hangl" userId="09795f51b852318c" providerId="LiveId" clId="{2E03160D-AA35-4E48-AE70-2FB6298EB04A}" dt="2024-05-21T13:24:41.613" v="1015"/>
          <ac:spMkLst>
            <pc:docMk/>
            <pc:sldMk cId="3030318186" sldId="2147377520"/>
            <ac:spMk id="140" creationId="{5E036C96-6E6F-4614-8824-A77D7FFB9052}"/>
          </ac:spMkLst>
        </pc:spChg>
        <pc:spChg chg="mod">
          <ac:chgData name="Johannes Hangl" userId="09795f51b852318c" providerId="LiveId" clId="{2E03160D-AA35-4E48-AE70-2FB6298EB04A}" dt="2024-05-21T13:24:41.613" v="1015"/>
          <ac:spMkLst>
            <pc:docMk/>
            <pc:sldMk cId="3030318186" sldId="2147377520"/>
            <ac:spMk id="142" creationId="{096845FF-25A8-491C-8679-0791EF6BE8B7}"/>
          </ac:spMkLst>
        </pc:spChg>
        <pc:spChg chg="mod">
          <ac:chgData name="Johannes Hangl" userId="09795f51b852318c" providerId="LiveId" clId="{2E03160D-AA35-4E48-AE70-2FB6298EB04A}" dt="2024-05-21T13:24:41.613" v="1015"/>
          <ac:spMkLst>
            <pc:docMk/>
            <pc:sldMk cId="3030318186" sldId="2147377520"/>
            <ac:spMk id="147" creationId="{AECBF45E-6F67-4425-BAB1-1E302AA33A5E}"/>
          </ac:spMkLst>
        </pc:spChg>
        <pc:cxnChg chg="mod">
          <ac:chgData name="Johannes Hangl" userId="09795f51b852318c" providerId="LiveId" clId="{2E03160D-AA35-4E48-AE70-2FB6298EB04A}" dt="2024-05-21T13:24:41.613" v="1015"/>
          <ac:cxnSpMkLst>
            <pc:docMk/>
            <pc:sldMk cId="3030318186" sldId="2147377520"/>
            <ac:cxnSpMk id="137" creationId="{E901647A-BBDA-4AD4-BAF8-79A0791ACAF5}"/>
          </ac:cxnSpMkLst>
        </pc:cxnChg>
        <pc:cxnChg chg="mod">
          <ac:chgData name="Johannes Hangl" userId="09795f51b852318c" providerId="LiveId" clId="{2E03160D-AA35-4E48-AE70-2FB6298EB04A}" dt="2024-05-21T13:24:41.613" v="1015"/>
          <ac:cxnSpMkLst>
            <pc:docMk/>
            <pc:sldMk cId="3030318186" sldId="2147377520"/>
            <ac:cxnSpMk id="151" creationId="{4430EDFE-3D04-40AE-8BF0-494F6F110219}"/>
          </ac:cxnSpMkLst>
        </pc:cxnChg>
        <pc:cxnChg chg="mod">
          <ac:chgData name="Johannes Hangl" userId="09795f51b852318c" providerId="LiveId" clId="{2E03160D-AA35-4E48-AE70-2FB6298EB04A}" dt="2024-05-21T13:24:41.613" v="1015"/>
          <ac:cxnSpMkLst>
            <pc:docMk/>
            <pc:sldMk cId="3030318186" sldId="2147377520"/>
            <ac:cxnSpMk id="154" creationId="{7C9ADCD4-1CA7-4F76-AF1F-AF6A8D04C3F6}"/>
          </ac:cxnSpMkLst>
        </pc:cxnChg>
        <pc:cxnChg chg="mod">
          <ac:chgData name="Johannes Hangl" userId="09795f51b852318c" providerId="LiveId" clId="{2E03160D-AA35-4E48-AE70-2FB6298EB04A}" dt="2024-05-21T13:24:41.613" v="1015"/>
          <ac:cxnSpMkLst>
            <pc:docMk/>
            <pc:sldMk cId="3030318186" sldId="2147377520"/>
            <ac:cxnSpMk id="157" creationId="{36F468EF-3690-4F34-A5EB-682E0AABFBDE}"/>
          </ac:cxnSpMkLst>
        </pc:cxnChg>
        <pc:cxnChg chg="mod">
          <ac:chgData name="Johannes Hangl" userId="09795f51b852318c" providerId="LiveId" clId="{2E03160D-AA35-4E48-AE70-2FB6298EB04A}" dt="2024-05-21T13:24:41.613" v="1015"/>
          <ac:cxnSpMkLst>
            <pc:docMk/>
            <pc:sldMk cId="3030318186" sldId="2147377520"/>
            <ac:cxnSpMk id="160" creationId="{7C17977F-F724-4FFA-BE82-F4656D00587B}"/>
          </ac:cxnSpMkLst>
        </pc:cxnChg>
        <pc:cxnChg chg="mod">
          <ac:chgData name="Johannes Hangl" userId="09795f51b852318c" providerId="LiveId" clId="{2E03160D-AA35-4E48-AE70-2FB6298EB04A}" dt="2024-05-21T13:24:41.613" v="1015"/>
          <ac:cxnSpMkLst>
            <pc:docMk/>
            <pc:sldMk cId="3030318186" sldId="2147377520"/>
            <ac:cxnSpMk id="163" creationId="{80EB2CCB-9CAF-4EB2-AE92-08161D2CC313}"/>
          </ac:cxnSpMkLst>
        </pc:cxnChg>
        <pc:cxnChg chg="mod">
          <ac:chgData name="Johannes Hangl" userId="09795f51b852318c" providerId="LiveId" clId="{2E03160D-AA35-4E48-AE70-2FB6298EB04A}" dt="2024-05-21T13:24:41.613" v="1015"/>
          <ac:cxnSpMkLst>
            <pc:docMk/>
            <pc:sldMk cId="3030318186" sldId="2147377520"/>
            <ac:cxnSpMk id="166" creationId="{D035B9CA-2C15-46BF-8D52-E12933559BB9}"/>
          </ac:cxnSpMkLst>
        </pc:cxnChg>
        <pc:cxnChg chg="mod">
          <ac:chgData name="Johannes Hangl" userId="09795f51b852318c" providerId="LiveId" clId="{2E03160D-AA35-4E48-AE70-2FB6298EB04A}" dt="2024-05-21T13:24:41.613" v="1015"/>
          <ac:cxnSpMkLst>
            <pc:docMk/>
            <pc:sldMk cId="3030318186" sldId="2147377520"/>
            <ac:cxnSpMk id="169" creationId="{9D8C2A36-24F2-483E-8531-5E315CCE942D}"/>
          </ac:cxnSpMkLst>
        </pc:cxnChg>
        <pc:cxnChg chg="mod">
          <ac:chgData name="Johannes Hangl" userId="09795f51b852318c" providerId="LiveId" clId="{2E03160D-AA35-4E48-AE70-2FB6298EB04A}" dt="2024-05-21T13:24:41.613" v="1015"/>
          <ac:cxnSpMkLst>
            <pc:docMk/>
            <pc:sldMk cId="3030318186" sldId="2147377520"/>
            <ac:cxnSpMk id="172" creationId="{92328BBA-3307-4E13-980C-8EC06D7F3EFF}"/>
          </ac:cxnSpMkLst>
        </pc:cxnChg>
      </pc:sldChg>
      <pc:sldChg chg="modSp del modNotes">
        <pc:chgData name="Johannes Hangl" userId="09795f51b852318c" providerId="LiveId" clId="{2E03160D-AA35-4E48-AE70-2FB6298EB04A}" dt="2024-05-21T13:58:04.829" v="1437" actId="47"/>
        <pc:sldMkLst>
          <pc:docMk/>
          <pc:sldMk cId="2245864404" sldId="2147377521"/>
        </pc:sldMkLst>
        <pc:spChg chg="mod">
          <ac:chgData name="Johannes Hangl" userId="09795f51b852318c" providerId="LiveId" clId="{2E03160D-AA35-4E48-AE70-2FB6298EB04A}" dt="2024-05-11T05:17:37.205" v="0"/>
          <ac:spMkLst>
            <pc:docMk/>
            <pc:sldMk cId="2245864404" sldId="2147377521"/>
            <ac:spMk id="2" creationId="{6F1818C0-46C4-4FC7-A351-645D8854A5C4}"/>
          </ac:spMkLst>
        </pc:spChg>
      </pc:sldChg>
      <pc:sldChg chg="modSp del">
        <pc:chgData name="Johannes Hangl" userId="09795f51b852318c" providerId="LiveId" clId="{2E03160D-AA35-4E48-AE70-2FB6298EB04A}" dt="2024-05-21T13:58:21.482" v="1442" actId="47"/>
        <pc:sldMkLst>
          <pc:docMk/>
          <pc:sldMk cId="2990018965" sldId="2147377588"/>
        </pc:sldMkLst>
        <pc:spChg chg="mod">
          <ac:chgData name="Johannes Hangl" userId="09795f51b852318c" providerId="LiveId" clId="{2E03160D-AA35-4E48-AE70-2FB6298EB04A}" dt="2024-05-11T05:17:37.205" v="0"/>
          <ac:spMkLst>
            <pc:docMk/>
            <pc:sldMk cId="2990018965" sldId="2147377588"/>
            <ac:spMk id="3" creationId="{F07DAFF4-A71C-00CA-98D2-5EC19F95E0C2}"/>
          </ac:spMkLst>
        </pc:spChg>
        <pc:spChg chg="mod">
          <ac:chgData name="Johannes Hangl" userId="09795f51b852318c" providerId="LiveId" clId="{2E03160D-AA35-4E48-AE70-2FB6298EB04A}" dt="2024-05-11T05:17:37.205" v="0"/>
          <ac:spMkLst>
            <pc:docMk/>
            <pc:sldMk cId="2990018965" sldId="2147377588"/>
            <ac:spMk id="6" creationId="{F047DCB0-30DC-419E-5617-4E80AB138620}"/>
          </ac:spMkLst>
        </pc:spChg>
      </pc:sldChg>
      <pc:sldChg chg="modSp del">
        <pc:chgData name="Johannes Hangl" userId="09795f51b852318c" providerId="LiveId" clId="{2E03160D-AA35-4E48-AE70-2FB6298EB04A}" dt="2024-05-21T13:58:21.482" v="1442" actId="47"/>
        <pc:sldMkLst>
          <pc:docMk/>
          <pc:sldMk cId="1175703405" sldId="2147377589"/>
        </pc:sldMkLst>
        <pc:spChg chg="mod">
          <ac:chgData name="Johannes Hangl" userId="09795f51b852318c" providerId="LiveId" clId="{2E03160D-AA35-4E48-AE70-2FB6298EB04A}" dt="2024-05-11T05:17:37.205" v="0"/>
          <ac:spMkLst>
            <pc:docMk/>
            <pc:sldMk cId="1175703405" sldId="2147377589"/>
            <ac:spMk id="5" creationId="{FD9DF6F7-6267-A5CC-E729-901D39BE269E}"/>
          </ac:spMkLst>
        </pc:spChg>
      </pc:sldChg>
      <pc:sldChg chg="modSp del">
        <pc:chgData name="Johannes Hangl" userId="09795f51b852318c" providerId="LiveId" clId="{2E03160D-AA35-4E48-AE70-2FB6298EB04A}" dt="2024-05-21T13:58:28.922" v="1446" actId="47"/>
        <pc:sldMkLst>
          <pc:docMk/>
          <pc:sldMk cId="2143771263" sldId="2147377590"/>
        </pc:sldMkLst>
        <pc:spChg chg="mod">
          <ac:chgData name="Johannes Hangl" userId="09795f51b852318c" providerId="LiveId" clId="{2E03160D-AA35-4E48-AE70-2FB6298EB04A}" dt="2024-05-11T05:17:37.205" v="0"/>
          <ac:spMkLst>
            <pc:docMk/>
            <pc:sldMk cId="2143771263" sldId="2147377590"/>
            <ac:spMk id="6" creationId="{F047DCB0-30DC-419E-5617-4E80AB138620}"/>
          </ac:spMkLst>
        </pc:spChg>
        <pc:spChg chg="mod">
          <ac:chgData name="Johannes Hangl" userId="09795f51b852318c" providerId="LiveId" clId="{2E03160D-AA35-4E48-AE70-2FB6298EB04A}" dt="2024-05-11T05:17:37.205" v="0"/>
          <ac:spMkLst>
            <pc:docMk/>
            <pc:sldMk cId="2143771263" sldId="2147377590"/>
            <ac:spMk id="9" creationId="{120BB5F4-90F7-8682-26F8-BA337BC5D475}"/>
          </ac:spMkLst>
        </pc:spChg>
      </pc:sldChg>
      <pc:sldChg chg="modSp del">
        <pc:chgData name="Johannes Hangl" userId="09795f51b852318c" providerId="LiveId" clId="{2E03160D-AA35-4E48-AE70-2FB6298EB04A}" dt="2024-05-21T13:58:28.922" v="1446" actId="47"/>
        <pc:sldMkLst>
          <pc:docMk/>
          <pc:sldMk cId="2048014464" sldId="2147377591"/>
        </pc:sldMkLst>
        <pc:spChg chg="mod">
          <ac:chgData name="Johannes Hangl" userId="09795f51b852318c" providerId="LiveId" clId="{2E03160D-AA35-4E48-AE70-2FB6298EB04A}" dt="2024-05-11T05:17:37.205" v="0"/>
          <ac:spMkLst>
            <pc:docMk/>
            <pc:sldMk cId="2048014464" sldId="2147377591"/>
            <ac:spMk id="2" creationId="{731346D0-AA7A-5619-D0D0-3B1F4CE9566A}"/>
          </ac:spMkLst>
        </pc:spChg>
      </pc:sldChg>
      <pc:sldChg chg="modSp del">
        <pc:chgData name="Johannes Hangl" userId="09795f51b852318c" providerId="LiveId" clId="{2E03160D-AA35-4E48-AE70-2FB6298EB04A}" dt="2024-05-21T13:58:21.482" v="1442" actId="47"/>
        <pc:sldMkLst>
          <pc:docMk/>
          <pc:sldMk cId="3743445227" sldId="2147377592"/>
        </pc:sldMkLst>
        <pc:spChg chg="mod">
          <ac:chgData name="Johannes Hangl" userId="09795f51b852318c" providerId="LiveId" clId="{2E03160D-AA35-4E48-AE70-2FB6298EB04A}" dt="2024-05-11T05:17:37.205" v="0"/>
          <ac:spMkLst>
            <pc:docMk/>
            <pc:sldMk cId="3743445227" sldId="2147377592"/>
            <ac:spMk id="10" creationId="{148579F1-B26D-D4C5-BC14-B5E9C0D53804}"/>
          </ac:spMkLst>
        </pc:spChg>
      </pc:sldChg>
      <pc:sldChg chg="modSp del">
        <pc:chgData name="Johannes Hangl" userId="09795f51b852318c" providerId="LiveId" clId="{2E03160D-AA35-4E48-AE70-2FB6298EB04A}" dt="2024-05-21T13:58:33.770" v="1447" actId="47"/>
        <pc:sldMkLst>
          <pc:docMk/>
          <pc:sldMk cId="1215462096" sldId="2147377595"/>
        </pc:sldMkLst>
        <pc:spChg chg="mod">
          <ac:chgData name="Johannes Hangl" userId="09795f51b852318c" providerId="LiveId" clId="{2E03160D-AA35-4E48-AE70-2FB6298EB04A}" dt="2024-05-11T05:17:37.205" v="0"/>
          <ac:spMkLst>
            <pc:docMk/>
            <pc:sldMk cId="1215462096" sldId="2147377595"/>
            <ac:spMk id="5" creationId="{FD9DF6F7-6267-A5CC-E729-901D39BE269E}"/>
          </ac:spMkLst>
        </pc:spChg>
        <pc:spChg chg="mod">
          <ac:chgData name="Johannes Hangl" userId="09795f51b852318c" providerId="LiveId" clId="{2E03160D-AA35-4E48-AE70-2FB6298EB04A}" dt="2024-05-21T08:00:40.815" v="952"/>
          <ac:spMkLst>
            <pc:docMk/>
            <pc:sldMk cId="1215462096" sldId="2147377595"/>
            <ac:spMk id="13" creationId="{31457F98-0DA4-985C-97CC-0CCAF0885BB2}"/>
          </ac:spMkLst>
        </pc:spChg>
      </pc:sldChg>
      <pc:sldChg chg="modSp del">
        <pc:chgData name="Johannes Hangl" userId="09795f51b852318c" providerId="LiveId" clId="{2E03160D-AA35-4E48-AE70-2FB6298EB04A}" dt="2024-05-21T13:58:49.182" v="1448" actId="47"/>
        <pc:sldMkLst>
          <pc:docMk/>
          <pc:sldMk cId="3916930273" sldId="2147377596"/>
        </pc:sldMkLst>
        <pc:spChg chg="mod">
          <ac:chgData name="Johannes Hangl" userId="09795f51b852318c" providerId="LiveId" clId="{2E03160D-AA35-4E48-AE70-2FB6298EB04A}" dt="2024-05-11T05:17:37.205" v="0"/>
          <ac:spMkLst>
            <pc:docMk/>
            <pc:sldMk cId="3916930273" sldId="2147377596"/>
            <ac:spMk id="26" creationId="{8F7CE7C5-7338-52F0-4ECC-BEC4D5EB99CB}"/>
          </ac:spMkLst>
        </pc:spChg>
      </pc:sldChg>
      <pc:sldChg chg="modSp del">
        <pc:chgData name="Johannes Hangl" userId="09795f51b852318c" providerId="LiveId" clId="{2E03160D-AA35-4E48-AE70-2FB6298EB04A}" dt="2024-05-21T13:58:56.212" v="1450" actId="47"/>
        <pc:sldMkLst>
          <pc:docMk/>
          <pc:sldMk cId="1750325931" sldId="2147377597"/>
        </pc:sldMkLst>
        <pc:spChg chg="mod">
          <ac:chgData name="Johannes Hangl" userId="09795f51b852318c" providerId="LiveId" clId="{2E03160D-AA35-4E48-AE70-2FB6298EB04A}" dt="2024-05-11T05:17:37.205" v="0"/>
          <ac:spMkLst>
            <pc:docMk/>
            <pc:sldMk cId="1750325931" sldId="2147377597"/>
            <ac:spMk id="2" creationId="{38F94A8E-47FF-AA7C-3083-C0BFC551BF62}"/>
          </ac:spMkLst>
        </pc:spChg>
        <pc:spChg chg="mod">
          <ac:chgData name="Johannes Hangl" userId="09795f51b852318c" providerId="LiveId" clId="{2E03160D-AA35-4E48-AE70-2FB6298EB04A}" dt="2024-05-11T05:17:37.205" v="0"/>
          <ac:spMkLst>
            <pc:docMk/>
            <pc:sldMk cId="1750325931" sldId="2147377597"/>
            <ac:spMk id="3" creationId="{6E265F3A-9C53-4764-9FA7-1CC438AFF757}"/>
          </ac:spMkLst>
        </pc:spChg>
      </pc:sldChg>
      <pc:sldChg chg="modSp del">
        <pc:chgData name="Johannes Hangl" userId="09795f51b852318c" providerId="LiveId" clId="{2E03160D-AA35-4E48-AE70-2FB6298EB04A}" dt="2024-05-21T13:58:56.212" v="1450" actId="47"/>
        <pc:sldMkLst>
          <pc:docMk/>
          <pc:sldMk cId="4281750608" sldId="2147377598"/>
        </pc:sldMkLst>
        <pc:spChg chg="mod">
          <ac:chgData name="Johannes Hangl" userId="09795f51b852318c" providerId="LiveId" clId="{2E03160D-AA35-4E48-AE70-2FB6298EB04A}" dt="2024-05-11T05:17:37.205" v="0"/>
          <ac:spMkLst>
            <pc:docMk/>
            <pc:sldMk cId="4281750608" sldId="2147377598"/>
            <ac:spMk id="2" creationId="{3F62FD85-40CB-4AB1-9E9A-19EBC6EDA4BB}"/>
          </ac:spMkLst>
        </pc:spChg>
        <pc:picChg chg="mod">
          <ac:chgData name="Johannes Hangl" userId="09795f51b852318c" providerId="LiveId" clId="{2E03160D-AA35-4E48-AE70-2FB6298EB04A}" dt="2024-05-11T05:17:37.205" v="0"/>
          <ac:picMkLst>
            <pc:docMk/>
            <pc:sldMk cId="4281750608" sldId="2147377598"/>
            <ac:picMk id="14" creationId="{E05FD46D-EE36-5FBD-2418-C1DE7BB32EF3}"/>
          </ac:picMkLst>
        </pc:picChg>
      </pc:sldChg>
      <pc:sldChg chg="modSp del">
        <pc:chgData name="Johannes Hangl" userId="09795f51b852318c" providerId="LiveId" clId="{2E03160D-AA35-4E48-AE70-2FB6298EB04A}" dt="2024-05-21T13:59:15.910" v="1453" actId="47"/>
        <pc:sldMkLst>
          <pc:docMk/>
          <pc:sldMk cId="2199354195" sldId="2147377599"/>
        </pc:sldMkLst>
        <pc:spChg chg="mod">
          <ac:chgData name="Johannes Hangl" userId="09795f51b852318c" providerId="LiveId" clId="{2E03160D-AA35-4E48-AE70-2FB6298EB04A}" dt="2024-05-11T05:17:37.205" v="0"/>
          <ac:spMkLst>
            <pc:docMk/>
            <pc:sldMk cId="2199354195" sldId="2147377599"/>
            <ac:spMk id="3" creationId="{18F742D9-5562-479A-9F33-05C45CD67BCA}"/>
          </ac:spMkLst>
        </pc:spChg>
      </pc:sldChg>
      <pc:sldChg chg="modSp del">
        <pc:chgData name="Johannes Hangl" userId="09795f51b852318c" providerId="LiveId" clId="{2E03160D-AA35-4E48-AE70-2FB6298EB04A}" dt="2024-05-21T13:59:18.152" v="1454" actId="47"/>
        <pc:sldMkLst>
          <pc:docMk/>
          <pc:sldMk cId="536285237" sldId="2147377601"/>
        </pc:sldMkLst>
        <pc:spChg chg="mod">
          <ac:chgData name="Johannes Hangl" userId="09795f51b852318c" providerId="LiveId" clId="{2E03160D-AA35-4E48-AE70-2FB6298EB04A}" dt="2024-05-11T05:17:37.205" v="0"/>
          <ac:spMkLst>
            <pc:docMk/>
            <pc:sldMk cId="536285237" sldId="2147377601"/>
            <ac:spMk id="4" creationId="{9A73103F-0ED9-469F-B21E-F21385510C80}"/>
          </ac:spMkLst>
        </pc:spChg>
      </pc:sldChg>
      <pc:sldChg chg="modSp">
        <pc:chgData name="Johannes Hangl" userId="09795f51b852318c" providerId="LiveId" clId="{2E03160D-AA35-4E48-AE70-2FB6298EB04A}" dt="2024-05-11T05:17:37.205" v="0"/>
        <pc:sldMkLst>
          <pc:docMk/>
          <pc:sldMk cId="1658040196" sldId="2147377602"/>
        </pc:sldMkLst>
        <pc:spChg chg="mod">
          <ac:chgData name="Johannes Hangl" userId="09795f51b852318c" providerId="LiveId" clId="{2E03160D-AA35-4E48-AE70-2FB6298EB04A}" dt="2024-05-11T05:17:37.205" v="0"/>
          <ac:spMkLst>
            <pc:docMk/>
            <pc:sldMk cId="1658040196" sldId="2147377602"/>
            <ac:spMk id="2" creationId="{3F62FD85-40CB-4AB1-9E9A-19EBC6EDA4BB}"/>
          </ac:spMkLst>
        </pc:spChg>
        <pc:picChg chg="mod">
          <ac:chgData name="Johannes Hangl" userId="09795f51b852318c" providerId="LiveId" clId="{2E03160D-AA35-4E48-AE70-2FB6298EB04A}" dt="2024-05-11T05:17:37.205" v="0"/>
          <ac:picMkLst>
            <pc:docMk/>
            <pc:sldMk cId="1658040196" sldId="2147377602"/>
            <ac:picMk id="7" creationId="{F09CE26E-6CE1-74FF-92CD-D7525987829F}"/>
          </ac:picMkLst>
        </pc:picChg>
      </pc:sldChg>
      <pc:sldChg chg="modSp del">
        <pc:chgData name="Johannes Hangl" userId="09795f51b852318c" providerId="LiveId" clId="{2E03160D-AA35-4E48-AE70-2FB6298EB04A}" dt="2024-05-21T14:01:17.768" v="1492" actId="47"/>
        <pc:sldMkLst>
          <pc:docMk/>
          <pc:sldMk cId="3322350" sldId="2147377607"/>
        </pc:sldMkLst>
        <pc:spChg chg="mod">
          <ac:chgData name="Johannes Hangl" userId="09795f51b852318c" providerId="LiveId" clId="{2E03160D-AA35-4E48-AE70-2FB6298EB04A}" dt="2024-05-11T05:17:37.205" v="0"/>
          <ac:spMkLst>
            <pc:docMk/>
            <pc:sldMk cId="3322350" sldId="2147377607"/>
            <ac:spMk id="2" creationId="{3F62FD85-40CB-4AB1-9E9A-19EBC6EDA4BB}"/>
          </ac:spMkLst>
        </pc:spChg>
        <pc:picChg chg="mod">
          <ac:chgData name="Johannes Hangl" userId="09795f51b852318c" providerId="LiveId" clId="{2E03160D-AA35-4E48-AE70-2FB6298EB04A}" dt="2024-05-11T05:17:37.205" v="0"/>
          <ac:picMkLst>
            <pc:docMk/>
            <pc:sldMk cId="3322350" sldId="2147377607"/>
            <ac:picMk id="11" creationId="{5C8E81C7-EB63-1B31-0EF0-770CEB49644C}"/>
          </ac:picMkLst>
        </pc:picChg>
      </pc:sldChg>
      <pc:sldChg chg="del">
        <pc:chgData name="Johannes Hangl" userId="09795f51b852318c" providerId="LiveId" clId="{2E03160D-AA35-4E48-AE70-2FB6298EB04A}" dt="2024-05-21T14:01:17.768" v="1492" actId="47"/>
        <pc:sldMkLst>
          <pc:docMk/>
          <pc:sldMk cId="883864146" sldId="2147377608"/>
        </pc:sldMkLst>
      </pc:sldChg>
      <pc:sldChg chg="modSp mod">
        <pc:chgData name="Johannes Hangl" userId="09795f51b852318c" providerId="LiveId" clId="{2E03160D-AA35-4E48-AE70-2FB6298EB04A}" dt="2024-05-21T13:29:21.253" v="1070" actId="14100"/>
        <pc:sldMkLst>
          <pc:docMk/>
          <pc:sldMk cId="586584496" sldId="2147377616"/>
        </pc:sldMkLst>
        <pc:spChg chg="mod">
          <ac:chgData name="Johannes Hangl" userId="09795f51b852318c" providerId="LiveId" clId="{2E03160D-AA35-4E48-AE70-2FB6298EB04A}" dt="2024-05-21T13:29:21.253" v="1070" actId="14100"/>
          <ac:spMkLst>
            <pc:docMk/>
            <pc:sldMk cId="586584496" sldId="2147377616"/>
            <ac:spMk id="3" creationId="{41C6180B-B7DD-8E54-279F-6731B6E9F74C}"/>
          </ac:spMkLst>
        </pc:spChg>
      </pc:sldChg>
      <pc:sldChg chg="modSp del">
        <pc:chgData name="Johannes Hangl" userId="09795f51b852318c" providerId="LiveId" clId="{2E03160D-AA35-4E48-AE70-2FB6298EB04A}" dt="2024-05-21T13:32:26.521" v="1086" actId="47"/>
        <pc:sldMkLst>
          <pc:docMk/>
          <pc:sldMk cId="1866595879" sldId="2147377618"/>
        </pc:sldMkLst>
        <pc:spChg chg="mod">
          <ac:chgData name="Johannes Hangl" userId="09795f51b852318c" providerId="LiveId" clId="{2E03160D-AA35-4E48-AE70-2FB6298EB04A}" dt="2024-05-11T05:17:37.205" v="0"/>
          <ac:spMkLst>
            <pc:docMk/>
            <pc:sldMk cId="1866595879" sldId="2147377618"/>
            <ac:spMk id="2" creationId="{027A7B48-461C-E0E9-846D-BE2C91E17754}"/>
          </ac:spMkLst>
        </pc:spChg>
        <pc:spChg chg="mod">
          <ac:chgData name="Johannes Hangl" userId="09795f51b852318c" providerId="LiveId" clId="{2E03160D-AA35-4E48-AE70-2FB6298EB04A}" dt="2024-05-11T05:17:37.205" v="0"/>
          <ac:spMkLst>
            <pc:docMk/>
            <pc:sldMk cId="1866595879" sldId="2147377618"/>
            <ac:spMk id="3" creationId="{A1B62101-F6C4-0135-F07B-475E5B84E0A3}"/>
          </ac:spMkLst>
        </pc:spChg>
      </pc:sldChg>
      <pc:sldChg chg="modSp del">
        <pc:chgData name="Johannes Hangl" userId="09795f51b852318c" providerId="LiveId" clId="{2E03160D-AA35-4E48-AE70-2FB6298EB04A}" dt="2024-05-21T13:58:04.829" v="1437" actId="47"/>
        <pc:sldMkLst>
          <pc:docMk/>
          <pc:sldMk cId="2858738395" sldId="2147377619"/>
        </pc:sldMkLst>
        <pc:spChg chg="mod">
          <ac:chgData name="Johannes Hangl" userId="09795f51b852318c" providerId="LiveId" clId="{2E03160D-AA35-4E48-AE70-2FB6298EB04A}" dt="2024-05-11T05:17:37.205" v="0"/>
          <ac:spMkLst>
            <pc:docMk/>
            <pc:sldMk cId="2858738395" sldId="2147377619"/>
            <ac:spMk id="2" creationId="{027A7B48-461C-E0E9-846D-BE2C91E17754}"/>
          </ac:spMkLst>
        </pc:spChg>
        <pc:spChg chg="mod">
          <ac:chgData name="Johannes Hangl" userId="09795f51b852318c" providerId="LiveId" clId="{2E03160D-AA35-4E48-AE70-2FB6298EB04A}" dt="2024-05-11T05:17:37.205" v="0"/>
          <ac:spMkLst>
            <pc:docMk/>
            <pc:sldMk cId="2858738395" sldId="2147377619"/>
            <ac:spMk id="3" creationId="{A1B62101-F6C4-0135-F07B-475E5B84E0A3}"/>
          </ac:spMkLst>
        </pc:spChg>
      </pc:sldChg>
      <pc:sldChg chg="modSp del modNotes">
        <pc:chgData name="Johannes Hangl" userId="09795f51b852318c" providerId="LiveId" clId="{2E03160D-AA35-4E48-AE70-2FB6298EB04A}" dt="2024-05-21T13:32:38.436" v="1088" actId="47"/>
        <pc:sldMkLst>
          <pc:docMk/>
          <pc:sldMk cId="1297717097" sldId="2147377626"/>
        </pc:sldMkLst>
        <pc:spChg chg="mod">
          <ac:chgData name="Johannes Hangl" userId="09795f51b852318c" providerId="LiveId" clId="{2E03160D-AA35-4E48-AE70-2FB6298EB04A}" dt="2024-05-21T08:00:40.815" v="952"/>
          <ac:spMkLst>
            <pc:docMk/>
            <pc:sldMk cId="1297717097" sldId="2147377626"/>
            <ac:spMk id="11" creationId="{96675D14-4945-E84F-6599-26FFBC372C27}"/>
          </ac:spMkLst>
        </pc:spChg>
        <pc:spChg chg="mod">
          <ac:chgData name="Johannes Hangl" userId="09795f51b852318c" providerId="LiveId" clId="{2E03160D-AA35-4E48-AE70-2FB6298EB04A}" dt="2024-05-21T13:24:41.613" v="1015"/>
          <ac:spMkLst>
            <pc:docMk/>
            <pc:sldMk cId="1297717097" sldId="2147377626"/>
            <ac:spMk id="62" creationId="{363618A5-F0A5-C436-8E0F-ACF8B9A8AA80}"/>
          </ac:spMkLst>
        </pc:spChg>
      </pc:sldChg>
      <pc:sldChg chg="modSp del">
        <pc:chgData name="Johannes Hangl" userId="09795f51b852318c" providerId="LiveId" clId="{2E03160D-AA35-4E48-AE70-2FB6298EB04A}" dt="2024-05-21T13:32:44.354" v="1089" actId="47"/>
        <pc:sldMkLst>
          <pc:docMk/>
          <pc:sldMk cId="1811053837" sldId="2147377627"/>
        </pc:sldMkLst>
        <pc:spChg chg="mod">
          <ac:chgData name="Johannes Hangl" userId="09795f51b852318c" providerId="LiveId" clId="{2E03160D-AA35-4E48-AE70-2FB6298EB04A}" dt="2024-05-11T05:17:37.205" v="0"/>
          <ac:spMkLst>
            <pc:docMk/>
            <pc:sldMk cId="1811053837" sldId="2147377627"/>
            <ac:spMk id="2" creationId="{58AFFB6C-EA60-4691-9E89-16356CF024FE}"/>
          </ac:spMkLst>
        </pc:spChg>
        <pc:picChg chg="mod">
          <ac:chgData name="Johannes Hangl" userId="09795f51b852318c" providerId="LiveId" clId="{2E03160D-AA35-4E48-AE70-2FB6298EB04A}" dt="2024-05-11T05:17:37.205" v="0"/>
          <ac:picMkLst>
            <pc:docMk/>
            <pc:sldMk cId="1811053837" sldId="2147377627"/>
            <ac:picMk id="1026" creationId="{CF5F31AE-FAC7-A6A4-C0F1-36E038004E4F}"/>
          </ac:picMkLst>
        </pc:picChg>
      </pc:sldChg>
      <pc:sldChg chg="del">
        <pc:chgData name="Johannes Hangl" userId="09795f51b852318c" providerId="LiveId" clId="{2E03160D-AA35-4E48-AE70-2FB6298EB04A}" dt="2024-05-21T13:59:55.960" v="1470" actId="47"/>
        <pc:sldMkLst>
          <pc:docMk/>
          <pc:sldMk cId="261776070" sldId="2147377636"/>
        </pc:sldMkLst>
      </pc:sldChg>
      <pc:sldChg chg="del">
        <pc:chgData name="Johannes Hangl" userId="09795f51b852318c" providerId="LiveId" clId="{2E03160D-AA35-4E48-AE70-2FB6298EB04A}" dt="2024-05-21T13:32:44.354" v="1089" actId="47"/>
        <pc:sldMkLst>
          <pc:docMk/>
          <pc:sldMk cId="1814330964" sldId="2147377640"/>
        </pc:sldMkLst>
      </pc:sldChg>
      <pc:sldChg chg="modSp del mod">
        <pc:chgData name="Johannes Hangl" userId="09795f51b852318c" providerId="LiveId" clId="{2E03160D-AA35-4E48-AE70-2FB6298EB04A}" dt="2024-05-21T13:32:44.354" v="1089" actId="47"/>
        <pc:sldMkLst>
          <pc:docMk/>
          <pc:sldMk cId="2406329611" sldId="2147377650"/>
        </pc:sldMkLst>
        <pc:spChg chg="mod">
          <ac:chgData name="Johannes Hangl" userId="09795f51b852318c" providerId="LiveId" clId="{2E03160D-AA35-4E48-AE70-2FB6298EB04A}" dt="2024-05-21T08:00:40.815" v="952"/>
          <ac:spMkLst>
            <pc:docMk/>
            <pc:sldMk cId="2406329611" sldId="2147377650"/>
            <ac:spMk id="4" creationId="{AE8EBFDB-1381-F539-26E1-908A214B54B5}"/>
          </ac:spMkLst>
        </pc:spChg>
        <pc:spChg chg="mod">
          <ac:chgData name="Johannes Hangl" userId="09795f51b852318c" providerId="LiveId" clId="{2E03160D-AA35-4E48-AE70-2FB6298EB04A}" dt="2024-05-11T05:17:38.494" v="1" actId="27636"/>
          <ac:spMkLst>
            <pc:docMk/>
            <pc:sldMk cId="2406329611" sldId="2147377650"/>
            <ac:spMk id="6" creationId="{E819DF44-AD0C-487A-9D32-FF55B1F55542}"/>
          </ac:spMkLst>
        </pc:spChg>
        <pc:picChg chg="mod">
          <ac:chgData name="Johannes Hangl" userId="09795f51b852318c" providerId="LiveId" clId="{2E03160D-AA35-4E48-AE70-2FB6298EB04A}" dt="2024-05-11T05:17:37.205" v="0"/>
          <ac:picMkLst>
            <pc:docMk/>
            <pc:sldMk cId="2406329611" sldId="2147377650"/>
            <ac:picMk id="2050" creationId="{317AD3FC-8293-0075-46B0-F44B2F2C9D06}"/>
          </ac:picMkLst>
        </pc:picChg>
      </pc:sldChg>
      <pc:sldChg chg="del">
        <pc:chgData name="Johannes Hangl" userId="09795f51b852318c" providerId="LiveId" clId="{2E03160D-AA35-4E48-AE70-2FB6298EB04A}" dt="2024-05-21T13:32:44.354" v="1089" actId="47"/>
        <pc:sldMkLst>
          <pc:docMk/>
          <pc:sldMk cId="3777121566" sldId="2147377663"/>
        </pc:sldMkLst>
      </pc:sldChg>
      <pc:sldChg chg="modSp del">
        <pc:chgData name="Johannes Hangl" userId="09795f51b852318c" providerId="LiveId" clId="{2E03160D-AA35-4E48-AE70-2FB6298EB04A}" dt="2024-05-21T13:32:44.354" v="1089" actId="47"/>
        <pc:sldMkLst>
          <pc:docMk/>
          <pc:sldMk cId="2653938093" sldId="2147377664"/>
        </pc:sldMkLst>
        <pc:spChg chg="mod">
          <ac:chgData name="Johannes Hangl" userId="09795f51b852318c" providerId="LiveId" clId="{2E03160D-AA35-4E48-AE70-2FB6298EB04A}" dt="2024-05-11T05:17:37.205" v="0"/>
          <ac:spMkLst>
            <pc:docMk/>
            <pc:sldMk cId="2653938093" sldId="2147377664"/>
            <ac:spMk id="3" creationId="{127D59F3-C9DD-CA00-B852-3BDA3D2700C2}"/>
          </ac:spMkLst>
        </pc:spChg>
        <pc:spChg chg="mod">
          <ac:chgData name="Johannes Hangl" userId="09795f51b852318c" providerId="LiveId" clId="{2E03160D-AA35-4E48-AE70-2FB6298EB04A}" dt="2024-05-11T05:17:37.205" v="0"/>
          <ac:spMkLst>
            <pc:docMk/>
            <pc:sldMk cId="2653938093" sldId="2147377664"/>
            <ac:spMk id="4" creationId="{1F94D258-19BA-D0B5-38F1-1CB16FF93CA2}"/>
          </ac:spMkLst>
        </pc:spChg>
      </pc:sldChg>
      <pc:sldChg chg="modSp del">
        <pc:chgData name="Johannes Hangl" userId="09795f51b852318c" providerId="LiveId" clId="{2E03160D-AA35-4E48-AE70-2FB6298EB04A}" dt="2024-05-21T13:32:38.436" v="1088" actId="47"/>
        <pc:sldMkLst>
          <pc:docMk/>
          <pc:sldMk cId="658228361" sldId="2147377665"/>
        </pc:sldMkLst>
        <pc:spChg chg="mod">
          <ac:chgData name="Johannes Hangl" userId="09795f51b852318c" providerId="LiveId" clId="{2E03160D-AA35-4E48-AE70-2FB6298EB04A}" dt="2024-05-11T05:17:37.205" v="0"/>
          <ac:spMkLst>
            <pc:docMk/>
            <pc:sldMk cId="658228361" sldId="2147377665"/>
            <ac:spMk id="3" creationId="{127D59F3-C9DD-CA00-B852-3BDA3D2700C2}"/>
          </ac:spMkLst>
        </pc:spChg>
        <pc:spChg chg="mod">
          <ac:chgData name="Johannes Hangl" userId="09795f51b852318c" providerId="LiveId" clId="{2E03160D-AA35-4E48-AE70-2FB6298EB04A}" dt="2024-05-11T05:17:37.205" v="0"/>
          <ac:spMkLst>
            <pc:docMk/>
            <pc:sldMk cId="658228361" sldId="2147377665"/>
            <ac:spMk id="4" creationId="{1F94D258-19BA-D0B5-38F1-1CB16FF93CA2}"/>
          </ac:spMkLst>
        </pc:spChg>
      </pc:sldChg>
      <pc:sldChg chg="modSp del">
        <pc:chgData name="Johannes Hangl" userId="09795f51b852318c" providerId="LiveId" clId="{2E03160D-AA35-4E48-AE70-2FB6298EB04A}" dt="2024-05-21T13:58:33.770" v="1447" actId="47"/>
        <pc:sldMkLst>
          <pc:docMk/>
          <pc:sldMk cId="808134181" sldId="2147377666"/>
        </pc:sldMkLst>
        <pc:spChg chg="mod">
          <ac:chgData name="Johannes Hangl" userId="09795f51b852318c" providerId="LiveId" clId="{2E03160D-AA35-4E48-AE70-2FB6298EB04A}" dt="2024-05-11T05:17:37.205" v="0"/>
          <ac:spMkLst>
            <pc:docMk/>
            <pc:sldMk cId="808134181" sldId="2147377666"/>
            <ac:spMk id="3" creationId="{7FBC85D8-B96E-FB12-1F1A-AC052667B8D4}"/>
          </ac:spMkLst>
        </pc:spChg>
        <pc:spChg chg="mod">
          <ac:chgData name="Johannes Hangl" userId="09795f51b852318c" providerId="LiveId" clId="{2E03160D-AA35-4E48-AE70-2FB6298EB04A}" dt="2024-05-11T05:17:37.205" v="0"/>
          <ac:spMkLst>
            <pc:docMk/>
            <pc:sldMk cId="808134181" sldId="2147377666"/>
            <ac:spMk id="5" creationId="{74AC8CD5-0BAE-FBF4-83F4-6143E5BB983B}"/>
          </ac:spMkLst>
        </pc:spChg>
      </pc:sldChg>
      <pc:sldChg chg="modSp del">
        <pc:chgData name="Johannes Hangl" userId="09795f51b852318c" providerId="LiveId" clId="{2E03160D-AA35-4E48-AE70-2FB6298EB04A}" dt="2024-05-21T13:58:33.770" v="1447" actId="47"/>
        <pc:sldMkLst>
          <pc:docMk/>
          <pc:sldMk cId="3090634128" sldId="2147377667"/>
        </pc:sldMkLst>
        <pc:spChg chg="mod">
          <ac:chgData name="Johannes Hangl" userId="09795f51b852318c" providerId="LiveId" clId="{2E03160D-AA35-4E48-AE70-2FB6298EB04A}" dt="2024-05-11T05:17:37.205" v="0"/>
          <ac:spMkLst>
            <pc:docMk/>
            <pc:sldMk cId="3090634128" sldId="2147377667"/>
            <ac:spMk id="2" creationId="{509516BD-8511-0EE4-0851-778E3856C6E2}"/>
          </ac:spMkLst>
        </pc:spChg>
      </pc:sldChg>
      <pc:sldChg chg="modSp">
        <pc:chgData name="Johannes Hangl" userId="09795f51b852318c" providerId="LiveId" clId="{2E03160D-AA35-4E48-AE70-2FB6298EB04A}" dt="2024-05-21T13:24:41.613" v="1015"/>
        <pc:sldMkLst>
          <pc:docMk/>
          <pc:sldMk cId="2154331808" sldId="2147377679"/>
        </pc:sldMkLst>
        <pc:spChg chg="mod">
          <ac:chgData name="Johannes Hangl" userId="09795f51b852318c" providerId="LiveId" clId="{2E03160D-AA35-4E48-AE70-2FB6298EB04A}" dt="2024-05-11T05:17:37.205" v="0"/>
          <ac:spMkLst>
            <pc:docMk/>
            <pc:sldMk cId="2154331808" sldId="2147377679"/>
            <ac:spMk id="2" creationId="{DBC74B7A-B554-D882-49E1-A40B184F7D41}"/>
          </ac:spMkLst>
        </pc:spChg>
        <pc:spChg chg="mod">
          <ac:chgData name="Johannes Hangl" userId="09795f51b852318c" providerId="LiveId" clId="{2E03160D-AA35-4E48-AE70-2FB6298EB04A}" dt="2024-05-11T05:17:37.205" v="0"/>
          <ac:spMkLst>
            <pc:docMk/>
            <pc:sldMk cId="2154331808" sldId="2147377679"/>
            <ac:spMk id="5" creationId="{A7EA74F9-A36A-D68C-A3DD-AD0EA658EA19}"/>
          </ac:spMkLst>
        </pc:spChg>
        <pc:spChg chg="mod">
          <ac:chgData name="Johannes Hangl" userId="09795f51b852318c" providerId="LiveId" clId="{2E03160D-AA35-4E48-AE70-2FB6298EB04A}" dt="2024-05-21T13:24:41.613" v="1015"/>
          <ac:spMkLst>
            <pc:docMk/>
            <pc:sldMk cId="2154331808" sldId="2147377679"/>
            <ac:spMk id="8" creationId="{0A9FBBFE-DB05-FED2-9979-CC2C61E3D45A}"/>
          </ac:spMkLst>
        </pc:spChg>
      </pc:sldChg>
      <pc:sldChg chg="modSp del">
        <pc:chgData name="Johannes Hangl" userId="09795f51b852318c" providerId="LiveId" clId="{2E03160D-AA35-4E48-AE70-2FB6298EB04A}" dt="2024-05-21T14:00:20.414" v="1483" actId="47"/>
        <pc:sldMkLst>
          <pc:docMk/>
          <pc:sldMk cId="4016251422" sldId="2147377701"/>
        </pc:sldMkLst>
        <pc:spChg chg="mod">
          <ac:chgData name="Johannes Hangl" userId="09795f51b852318c" providerId="LiveId" clId="{2E03160D-AA35-4E48-AE70-2FB6298EB04A}" dt="2024-05-11T05:17:37.205" v="0"/>
          <ac:spMkLst>
            <pc:docMk/>
            <pc:sldMk cId="4016251422" sldId="2147377701"/>
            <ac:spMk id="3" creationId="{C21C5C20-9367-4C42-86C7-5A1B6DC0FB59}"/>
          </ac:spMkLst>
        </pc:spChg>
      </pc:sldChg>
      <pc:sldChg chg="modSp del">
        <pc:chgData name="Johannes Hangl" userId="09795f51b852318c" providerId="LiveId" clId="{2E03160D-AA35-4E48-AE70-2FB6298EB04A}" dt="2024-05-21T14:00:22.460" v="1484" actId="47"/>
        <pc:sldMkLst>
          <pc:docMk/>
          <pc:sldMk cId="495686631" sldId="2147377702"/>
        </pc:sldMkLst>
        <pc:spChg chg="mod">
          <ac:chgData name="Johannes Hangl" userId="09795f51b852318c" providerId="LiveId" clId="{2E03160D-AA35-4E48-AE70-2FB6298EB04A}" dt="2024-05-11T05:17:37.205" v="0"/>
          <ac:spMkLst>
            <pc:docMk/>
            <pc:sldMk cId="495686631" sldId="2147377702"/>
            <ac:spMk id="11" creationId="{3C059F64-93C7-4175-B51C-F948339A23E1}"/>
          </ac:spMkLst>
        </pc:spChg>
      </pc:sldChg>
      <pc:sldChg chg="modSp del">
        <pc:chgData name="Johannes Hangl" userId="09795f51b852318c" providerId="LiveId" clId="{2E03160D-AA35-4E48-AE70-2FB6298EB04A}" dt="2024-05-21T14:00:22.460" v="1484" actId="47"/>
        <pc:sldMkLst>
          <pc:docMk/>
          <pc:sldMk cId="1381464008" sldId="2147377703"/>
        </pc:sldMkLst>
        <pc:spChg chg="mod">
          <ac:chgData name="Johannes Hangl" userId="09795f51b852318c" providerId="LiveId" clId="{2E03160D-AA35-4E48-AE70-2FB6298EB04A}" dt="2024-05-21T08:00:40.815" v="952"/>
          <ac:spMkLst>
            <pc:docMk/>
            <pc:sldMk cId="1381464008" sldId="2147377703"/>
            <ac:spMk id="2" creationId="{B5A85C4C-CA1F-69FB-1B01-A71FAED2F183}"/>
          </ac:spMkLst>
        </pc:spChg>
      </pc:sldChg>
      <pc:sldChg chg="modSp del">
        <pc:chgData name="Johannes Hangl" userId="09795f51b852318c" providerId="LiveId" clId="{2E03160D-AA35-4E48-AE70-2FB6298EB04A}" dt="2024-05-21T14:00:22.460" v="1484" actId="47"/>
        <pc:sldMkLst>
          <pc:docMk/>
          <pc:sldMk cId="981752018" sldId="2147377704"/>
        </pc:sldMkLst>
        <pc:spChg chg="mod">
          <ac:chgData name="Johannes Hangl" userId="09795f51b852318c" providerId="LiveId" clId="{2E03160D-AA35-4E48-AE70-2FB6298EB04A}" dt="2024-05-21T08:00:40.815" v="952"/>
          <ac:spMkLst>
            <pc:docMk/>
            <pc:sldMk cId="981752018" sldId="2147377704"/>
            <ac:spMk id="2" creationId="{3C3DACBA-7ABA-461B-723B-559BDDDC847A}"/>
          </ac:spMkLst>
        </pc:spChg>
      </pc:sldChg>
      <pc:sldChg chg="modSp del">
        <pc:chgData name="Johannes Hangl" userId="09795f51b852318c" providerId="LiveId" clId="{2E03160D-AA35-4E48-AE70-2FB6298EB04A}" dt="2024-05-21T14:00:22.460" v="1484" actId="47"/>
        <pc:sldMkLst>
          <pc:docMk/>
          <pc:sldMk cId="2053445767" sldId="2147377705"/>
        </pc:sldMkLst>
        <pc:spChg chg="mod">
          <ac:chgData name="Johannes Hangl" userId="09795f51b852318c" providerId="LiveId" clId="{2E03160D-AA35-4E48-AE70-2FB6298EB04A}" dt="2024-05-21T08:00:40.815" v="952"/>
          <ac:spMkLst>
            <pc:docMk/>
            <pc:sldMk cId="2053445767" sldId="2147377705"/>
            <ac:spMk id="2" creationId="{C92491DC-BFCD-864A-72C0-83F3907FE0D2}"/>
          </ac:spMkLst>
        </pc:spChg>
      </pc:sldChg>
      <pc:sldChg chg="modSp del">
        <pc:chgData name="Johannes Hangl" userId="09795f51b852318c" providerId="LiveId" clId="{2E03160D-AA35-4E48-AE70-2FB6298EB04A}" dt="2024-05-21T14:00:22.460" v="1484" actId="47"/>
        <pc:sldMkLst>
          <pc:docMk/>
          <pc:sldMk cId="1170755986" sldId="2147377706"/>
        </pc:sldMkLst>
        <pc:spChg chg="mod">
          <ac:chgData name="Johannes Hangl" userId="09795f51b852318c" providerId="LiveId" clId="{2E03160D-AA35-4E48-AE70-2FB6298EB04A}" dt="2024-05-21T08:00:40.815" v="952"/>
          <ac:spMkLst>
            <pc:docMk/>
            <pc:sldMk cId="1170755986" sldId="2147377706"/>
            <ac:spMk id="2" creationId="{13A1C825-7775-6AEC-ADAA-326359F02C41}"/>
          </ac:spMkLst>
        </pc:spChg>
      </pc:sldChg>
      <pc:sldChg chg="modSp del">
        <pc:chgData name="Johannes Hangl" userId="09795f51b852318c" providerId="LiveId" clId="{2E03160D-AA35-4E48-AE70-2FB6298EB04A}" dt="2024-05-21T14:00:24.802" v="1486" actId="47"/>
        <pc:sldMkLst>
          <pc:docMk/>
          <pc:sldMk cId="919987911" sldId="2147377707"/>
        </pc:sldMkLst>
        <pc:spChg chg="mod">
          <ac:chgData name="Johannes Hangl" userId="09795f51b852318c" providerId="LiveId" clId="{2E03160D-AA35-4E48-AE70-2FB6298EB04A}" dt="2024-05-21T08:00:40.815" v="952"/>
          <ac:spMkLst>
            <pc:docMk/>
            <pc:sldMk cId="919987911" sldId="2147377707"/>
            <ac:spMk id="2" creationId="{E82BAEAF-0457-872A-2164-BC47E71FF226}"/>
          </ac:spMkLst>
        </pc:spChg>
      </pc:sldChg>
      <pc:sldChg chg="modSp del">
        <pc:chgData name="Johannes Hangl" userId="09795f51b852318c" providerId="LiveId" clId="{2E03160D-AA35-4E48-AE70-2FB6298EB04A}" dt="2024-05-21T14:00:24.802" v="1486" actId="47"/>
        <pc:sldMkLst>
          <pc:docMk/>
          <pc:sldMk cId="2253904521" sldId="2147377708"/>
        </pc:sldMkLst>
        <pc:spChg chg="mod">
          <ac:chgData name="Johannes Hangl" userId="09795f51b852318c" providerId="LiveId" clId="{2E03160D-AA35-4E48-AE70-2FB6298EB04A}" dt="2024-05-21T08:00:40.815" v="952"/>
          <ac:spMkLst>
            <pc:docMk/>
            <pc:sldMk cId="2253904521" sldId="2147377708"/>
            <ac:spMk id="2" creationId="{31BEBACE-5721-53F3-3ED8-7C057613CAEB}"/>
          </ac:spMkLst>
        </pc:spChg>
      </pc:sldChg>
      <pc:sldChg chg="modSp del">
        <pc:chgData name="Johannes Hangl" userId="09795f51b852318c" providerId="LiveId" clId="{2E03160D-AA35-4E48-AE70-2FB6298EB04A}" dt="2024-05-21T14:00:26.528" v="1487" actId="47"/>
        <pc:sldMkLst>
          <pc:docMk/>
          <pc:sldMk cId="739959958" sldId="2147377709"/>
        </pc:sldMkLst>
        <pc:spChg chg="mod">
          <ac:chgData name="Johannes Hangl" userId="09795f51b852318c" providerId="LiveId" clId="{2E03160D-AA35-4E48-AE70-2FB6298EB04A}" dt="2024-05-11T05:17:37.205" v="0"/>
          <ac:spMkLst>
            <pc:docMk/>
            <pc:sldMk cId="739959958" sldId="2147377709"/>
            <ac:spMk id="11" creationId="{3C059F64-93C7-4175-B51C-F948339A23E1}"/>
          </ac:spMkLst>
        </pc:spChg>
      </pc:sldChg>
      <pc:sldChg chg="modSp del">
        <pc:chgData name="Johannes Hangl" userId="09795f51b852318c" providerId="LiveId" clId="{2E03160D-AA35-4E48-AE70-2FB6298EB04A}" dt="2024-05-21T14:00:28.032" v="1488" actId="47"/>
        <pc:sldMkLst>
          <pc:docMk/>
          <pc:sldMk cId="2279970208" sldId="2147377710"/>
        </pc:sldMkLst>
        <pc:spChg chg="mod">
          <ac:chgData name="Johannes Hangl" userId="09795f51b852318c" providerId="LiveId" clId="{2E03160D-AA35-4E48-AE70-2FB6298EB04A}" dt="2024-05-11T05:17:37.205" v="0"/>
          <ac:spMkLst>
            <pc:docMk/>
            <pc:sldMk cId="2279970208" sldId="2147377710"/>
            <ac:spMk id="11" creationId="{3C059F64-93C7-4175-B51C-F948339A23E1}"/>
          </ac:spMkLst>
        </pc:spChg>
      </pc:sldChg>
      <pc:sldChg chg="modSp del">
        <pc:chgData name="Johannes Hangl" userId="09795f51b852318c" providerId="LiveId" clId="{2E03160D-AA35-4E48-AE70-2FB6298EB04A}" dt="2024-05-21T14:00:20.414" v="1483" actId="47"/>
        <pc:sldMkLst>
          <pc:docMk/>
          <pc:sldMk cId="3948721210" sldId="2147377714"/>
        </pc:sldMkLst>
        <pc:spChg chg="mod">
          <ac:chgData name="Johannes Hangl" userId="09795f51b852318c" providerId="LiveId" clId="{2E03160D-AA35-4E48-AE70-2FB6298EB04A}" dt="2024-05-11T05:17:37.205" v="0"/>
          <ac:spMkLst>
            <pc:docMk/>
            <pc:sldMk cId="3948721210" sldId="2147377714"/>
            <ac:spMk id="3" creationId="{3292997B-61C4-5CD1-1813-3C74830C9434}"/>
          </ac:spMkLst>
        </pc:spChg>
        <pc:spChg chg="mod">
          <ac:chgData name="Johannes Hangl" userId="09795f51b852318c" providerId="LiveId" clId="{2E03160D-AA35-4E48-AE70-2FB6298EB04A}" dt="2024-05-11T05:17:37.205" v="0"/>
          <ac:spMkLst>
            <pc:docMk/>
            <pc:sldMk cId="3948721210" sldId="2147377714"/>
            <ac:spMk id="7" creationId="{295EA589-157B-0A27-FBA0-88516FB26DDA}"/>
          </ac:spMkLst>
        </pc:spChg>
      </pc:sldChg>
      <pc:sldChg chg="modSp del">
        <pc:chgData name="Johannes Hangl" userId="09795f51b852318c" providerId="LiveId" clId="{2E03160D-AA35-4E48-AE70-2FB6298EB04A}" dt="2024-05-21T14:00:20.414" v="1483" actId="47"/>
        <pc:sldMkLst>
          <pc:docMk/>
          <pc:sldMk cId="4054454296" sldId="2147377717"/>
        </pc:sldMkLst>
        <pc:spChg chg="mod">
          <ac:chgData name="Johannes Hangl" userId="09795f51b852318c" providerId="LiveId" clId="{2E03160D-AA35-4E48-AE70-2FB6298EB04A}" dt="2024-05-11T05:17:37.205" v="0"/>
          <ac:spMkLst>
            <pc:docMk/>
            <pc:sldMk cId="4054454296" sldId="2147377717"/>
            <ac:spMk id="2" creationId="{731346D0-AA7A-5619-D0D0-3B1F4CE9566A}"/>
          </ac:spMkLst>
        </pc:spChg>
      </pc:sldChg>
      <pc:sldChg chg="modSp del">
        <pc:chgData name="Johannes Hangl" userId="09795f51b852318c" providerId="LiveId" clId="{2E03160D-AA35-4E48-AE70-2FB6298EB04A}" dt="2024-05-21T14:00:29.708" v="1489" actId="47"/>
        <pc:sldMkLst>
          <pc:docMk/>
          <pc:sldMk cId="1110946122" sldId="2147377718"/>
        </pc:sldMkLst>
        <pc:spChg chg="mod">
          <ac:chgData name="Johannes Hangl" userId="09795f51b852318c" providerId="LiveId" clId="{2E03160D-AA35-4E48-AE70-2FB6298EB04A}" dt="2024-05-11T05:17:37.205" v="0"/>
          <ac:spMkLst>
            <pc:docMk/>
            <pc:sldMk cId="1110946122" sldId="2147377718"/>
            <ac:spMk id="22" creationId="{9CA0CC3F-42AF-BCFF-E4AB-F4DCE88A3FAF}"/>
          </ac:spMkLst>
        </pc:spChg>
      </pc:sldChg>
      <pc:sldChg chg="modSp del">
        <pc:chgData name="Johannes Hangl" userId="09795f51b852318c" providerId="LiveId" clId="{2E03160D-AA35-4E48-AE70-2FB6298EB04A}" dt="2024-05-21T14:00:28.032" v="1488" actId="47"/>
        <pc:sldMkLst>
          <pc:docMk/>
          <pc:sldMk cId="1521226716" sldId="2147377719"/>
        </pc:sldMkLst>
        <pc:spChg chg="mod">
          <ac:chgData name="Johannes Hangl" userId="09795f51b852318c" providerId="LiveId" clId="{2E03160D-AA35-4E48-AE70-2FB6298EB04A}" dt="2024-05-11T05:17:37.205" v="0"/>
          <ac:spMkLst>
            <pc:docMk/>
            <pc:sldMk cId="1521226716" sldId="2147377719"/>
            <ac:spMk id="4" creationId="{9A73103F-0ED9-469F-B21E-F21385510C80}"/>
          </ac:spMkLst>
        </pc:spChg>
        <pc:spChg chg="mod">
          <ac:chgData name="Johannes Hangl" userId="09795f51b852318c" providerId="LiveId" clId="{2E03160D-AA35-4E48-AE70-2FB6298EB04A}" dt="2024-05-21T08:00:40.815" v="952"/>
          <ac:spMkLst>
            <pc:docMk/>
            <pc:sldMk cId="1521226716" sldId="2147377719"/>
            <ac:spMk id="60" creationId="{476ABCB8-D4DD-4FFD-8EAC-1D326D7C6B42}"/>
          </ac:spMkLst>
        </pc:spChg>
      </pc:sldChg>
      <pc:sldChg chg="modSp del">
        <pc:chgData name="Johannes Hangl" userId="09795f51b852318c" providerId="LiveId" clId="{2E03160D-AA35-4E48-AE70-2FB6298EB04A}" dt="2024-05-21T14:00:29.708" v="1489" actId="47"/>
        <pc:sldMkLst>
          <pc:docMk/>
          <pc:sldMk cId="1020244581" sldId="2147377720"/>
        </pc:sldMkLst>
        <pc:spChg chg="mod">
          <ac:chgData name="Johannes Hangl" userId="09795f51b852318c" providerId="LiveId" clId="{2E03160D-AA35-4E48-AE70-2FB6298EB04A}" dt="2024-05-11T05:17:37.205" v="0"/>
          <ac:spMkLst>
            <pc:docMk/>
            <pc:sldMk cId="1020244581" sldId="2147377720"/>
            <ac:spMk id="4" creationId="{9A73103F-0ED9-469F-B21E-F21385510C80}"/>
          </ac:spMkLst>
        </pc:spChg>
        <pc:spChg chg="mod">
          <ac:chgData name="Johannes Hangl" userId="09795f51b852318c" providerId="LiveId" clId="{2E03160D-AA35-4E48-AE70-2FB6298EB04A}" dt="2024-05-21T08:00:40.815" v="952"/>
          <ac:spMkLst>
            <pc:docMk/>
            <pc:sldMk cId="1020244581" sldId="2147377720"/>
            <ac:spMk id="38" creationId="{CD45977D-BD7B-4D35-A4FB-CEE46ABE7A4E}"/>
          </ac:spMkLst>
        </pc:spChg>
      </pc:sldChg>
      <pc:sldChg chg="del">
        <pc:chgData name="Johannes Hangl" userId="09795f51b852318c" providerId="LiveId" clId="{2E03160D-AA35-4E48-AE70-2FB6298EB04A}" dt="2024-05-21T14:00:35.952" v="1491" actId="47"/>
        <pc:sldMkLst>
          <pc:docMk/>
          <pc:sldMk cId="3380687156" sldId="2147377722"/>
        </pc:sldMkLst>
      </pc:sldChg>
      <pc:sldChg chg="del">
        <pc:chgData name="Johannes Hangl" userId="09795f51b852318c" providerId="LiveId" clId="{2E03160D-AA35-4E48-AE70-2FB6298EB04A}" dt="2024-05-21T14:00:35.952" v="1491" actId="47"/>
        <pc:sldMkLst>
          <pc:docMk/>
          <pc:sldMk cId="2197875889" sldId="2147377723"/>
        </pc:sldMkLst>
      </pc:sldChg>
      <pc:sldChg chg="del">
        <pc:chgData name="Johannes Hangl" userId="09795f51b852318c" providerId="LiveId" clId="{2E03160D-AA35-4E48-AE70-2FB6298EB04A}" dt="2024-05-21T14:00:35.952" v="1491" actId="47"/>
        <pc:sldMkLst>
          <pc:docMk/>
          <pc:sldMk cId="2951331832" sldId="2147377724"/>
        </pc:sldMkLst>
      </pc:sldChg>
      <pc:sldChg chg="modSp">
        <pc:chgData name="Johannes Hangl" userId="09795f51b852318c" providerId="LiveId" clId="{2E03160D-AA35-4E48-AE70-2FB6298EB04A}" dt="2024-05-11T05:17:37.205" v="0"/>
        <pc:sldMkLst>
          <pc:docMk/>
          <pc:sldMk cId="323341840" sldId="2147377728"/>
        </pc:sldMkLst>
        <pc:spChg chg="mod">
          <ac:chgData name="Johannes Hangl" userId="09795f51b852318c" providerId="LiveId" clId="{2E03160D-AA35-4E48-AE70-2FB6298EB04A}" dt="2024-05-11T05:17:37.205" v="0"/>
          <ac:spMkLst>
            <pc:docMk/>
            <pc:sldMk cId="323341840" sldId="2147377728"/>
            <ac:spMk id="3" creationId="{FC30647B-9115-0610-47FE-2B7E5210E8CD}"/>
          </ac:spMkLst>
        </pc:spChg>
        <pc:spChg chg="mod">
          <ac:chgData name="Johannes Hangl" userId="09795f51b852318c" providerId="LiveId" clId="{2E03160D-AA35-4E48-AE70-2FB6298EB04A}" dt="2024-05-11T05:17:37.205" v="0"/>
          <ac:spMkLst>
            <pc:docMk/>
            <pc:sldMk cId="323341840" sldId="2147377728"/>
            <ac:spMk id="4" creationId="{42AB676A-3ECE-4911-CB2E-22251AED4814}"/>
          </ac:spMkLst>
        </pc:spChg>
      </pc:sldChg>
      <pc:sldChg chg="modSp">
        <pc:chgData name="Johannes Hangl" userId="09795f51b852318c" providerId="LiveId" clId="{2E03160D-AA35-4E48-AE70-2FB6298EB04A}" dt="2024-05-11T05:17:37.205" v="0"/>
        <pc:sldMkLst>
          <pc:docMk/>
          <pc:sldMk cId="1796126067" sldId="2147377729"/>
        </pc:sldMkLst>
        <pc:spChg chg="mod">
          <ac:chgData name="Johannes Hangl" userId="09795f51b852318c" providerId="LiveId" clId="{2E03160D-AA35-4E48-AE70-2FB6298EB04A}" dt="2024-05-11T05:17:37.205" v="0"/>
          <ac:spMkLst>
            <pc:docMk/>
            <pc:sldMk cId="1796126067" sldId="2147377729"/>
            <ac:spMk id="3" creationId="{FC30647B-9115-0610-47FE-2B7E5210E8CD}"/>
          </ac:spMkLst>
        </pc:spChg>
        <pc:spChg chg="mod">
          <ac:chgData name="Johannes Hangl" userId="09795f51b852318c" providerId="LiveId" clId="{2E03160D-AA35-4E48-AE70-2FB6298EB04A}" dt="2024-05-11T05:17:37.205" v="0"/>
          <ac:spMkLst>
            <pc:docMk/>
            <pc:sldMk cId="1796126067" sldId="2147377729"/>
            <ac:spMk id="4" creationId="{42AB676A-3ECE-4911-CB2E-22251AED4814}"/>
          </ac:spMkLst>
        </pc:spChg>
      </pc:sldChg>
      <pc:sldChg chg="modSp del">
        <pc:chgData name="Johannes Hangl" userId="09795f51b852318c" providerId="LiveId" clId="{2E03160D-AA35-4E48-AE70-2FB6298EB04A}" dt="2024-05-21T14:02:02.498" v="1493" actId="47"/>
        <pc:sldMkLst>
          <pc:docMk/>
          <pc:sldMk cId="2229276497" sldId="2147377730"/>
        </pc:sldMkLst>
        <pc:spChg chg="mod">
          <ac:chgData name="Johannes Hangl" userId="09795f51b852318c" providerId="LiveId" clId="{2E03160D-AA35-4E48-AE70-2FB6298EB04A}" dt="2024-05-11T05:17:37.205" v="0"/>
          <ac:spMkLst>
            <pc:docMk/>
            <pc:sldMk cId="2229276497" sldId="2147377730"/>
            <ac:spMk id="3" creationId="{FC30647B-9115-0610-47FE-2B7E5210E8CD}"/>
          </ac:spMkLst>
        </pc:spChg>
        <pc:spChg chg="mod">
          <ac:chgData name="Johannes Hangl" userId="09795f51b852318c" providerId="LiveId" clId="{2E03160D-AA35-4E48-AE70-2FB6298EB04A}" dt="2024-05-11T05:17:37.205" v="0"/>
          <ac:spMkLst>
            <pc:docMk/>
            <pc:sldMk cId="2229276497" sldId="2147377730"/>
            <ac:spMk id="4" creationId="{42AB676A-3ECE-4911-CB2E-22251AED4814}"/>
          </ac:spMkLst>
        </pc:spChg>
      </pc:sldChg>
      <pc:sldChg chg="modSp">
        <pc:chgData name="Johannes Hangl" userId="09795f51b852318c" providerId="LiveId" clId="{2E03160D-AA35-4E48-AE70-2FB6298EB04A}" dt="2024-05-21T08:00:40.815" v="952"/>
        <pc:sldMkLst>
          <pc:docMk/>
          <pc:sldMk cId="374811908" sldId="2147377732"/>
        </pc:sldMkLst>
        <pc:spChg chg="mod">
          <ac:chgData name="Johannes Hangl" userId="09795f51b852318c" providerId="LiveId" clId="{2E03160D-AA35-4E48-AE70-2FB6298EB04A}" dt="2024-05-11T05:17:37.205" v="0"/>
          <ac:spMkLst>
            <pc:docMk/>
            <pc:sldMk cId="374811908" sldId="2147377732"/>
            <ac:spMk id="4" creationId="{48B7A98E-49F1-41F4-1CAA-A53FE9D8DEBA}"/>
          </ac:spMkLst>
        </pc:spChg>
        <pc:spChg chg="mod">
          <ac:chgData name="Johannes Hangl" userId="09795f51b852318c" providerId="LiveId" clId="{2E03160D-AA35-4E48-AE70-2FB6298EB04A}" dt="2024-05-21T08:00:40.815" v="952"/>
          <ac:spMkLst>
            <pc:docMk/>
            <pc:sldMk cId="374811908" sldId="2147377732"/>
            <ac:spMk id="5" creationId="{88C9CB76-0008-3D43-D5DF-3583E28C00A3}"/>
          </ac:spMkLst>
        </pc:spChg>
        <pc:spChg chg="mod">
          <ac:chgData name="Johannes Hangl" userId="09795f51b852318c" providerId="LiveId" clId="{2E03160D-AA35-4E48-AE70-2FB6298EB04A}" dt="2024-05-11T05:17:37.205" v="0"/>
          <ac:spMkLst>
            <pc:docMk/>
            <pc:sldMk cId="374811908" sldId="2147377732"/>
            <ac:spMk id="6" creationId="{FBE10482-ADC5-7EEA-6EAF-78F03010B18A}"/>
          </ac:spMkLst>
        </pc:spChg>
        <pc:picChg chg="mod">
          <ac:chgData name="Johannes Hangl" userId="09795f51b852318c" providerId="LiveId" clId="{2E03160D-AA35-4E48-AE70-2FB6298EB04A}" dt="2024-05-11T05:17:37.205" v="0"/>
          <ac:picMkLst>
            <pc:docMk/>
            <pc:sldMk cId="374811908" sldId="2147377732"/>
            <ac:picMk id="8" creationId="{FE2BAAE1-1AF8-5839-C1EC-30162E383D4D}"/>
          </ac:picMkLst>
        </pc:picChg>
      </pc:sldChg>
      <pc:sldChg chg="modSp">
        <pc:chgData name="Johannes Hangl" userId="09795f51b852318c" providerId="LiveId" clId="{2E03160D-AA35-4E48-AE70-2FB6298EB04A}" dt="2024-05-11T05:17:37.205" v="0"/>
        <pc:sldMkLst>
          <pc:docMk/>
          <pc:sldMk cId="3774134440" sldId="2147377733"/>
        </pc:sldMkLst>
        <pc:spChg chg="mod">
          <ac:chgData name="Johannes Hangl" userId="09795f51b852318c" providerId="LiveId" clId="{2E03160D-AA35-4E48-AE70-2FB6298EB04A}" dt="2024-05-11T05:17:37.205" v="0"/>
          <ac:spMkLst>
            <pc:docMk/>
            <pc:sldMk cId="3774134440" sldId="2147377733"/>
            <ac:spMk id="2" creationId="{6BA3EBB8-F2A9-9F93-787B-22B997B18AA9}"/>
          </ac:spMkLst>
        </pc:spChg>
      </pc:sldChg>
      <pc:sldChg chg="modSp del">
        <pc:chgData name="Johannes Hangl" userId="09795f51b852318c" providerId="LiveId" clId="{2E03160D-AA35-4E48-AE70-2FB6298EB04A}" dt="2024-05-21T13:54:47.769" v="1402" actId="47"/>
        <pc:sldMkLst>
          <pc:docMk/>
          <pc:sldMk cId="182591849" sldId="2147377734"/>
        </pc:sldMkLst>
        <pc:spChg chg="mod">
          <ac:chgData name="Johannes Hangl" userId="09795f51b852318c" providerId="LiveId" clId="{2E03160D-AA35-4E48-AE70-2FB6298EB04A}" dt="2024-05-11T05:17:37.205" v="0"/>
          <ac:spMkLst>
            <pc:docMk/>
            <pc:sldMk cId="182591849" sldId="2147377734"/>
            <ac:spMk id="3" creationId="{E1B69DAF-CC83-0868-29D5-7D529FF2B7FD}"/>
          </ac:spMkLst>
        </pc:spChg>
      </pc:sldChg>
      <pc:sldChg chg="modSp del">
        <pc:chgData name="Johannes Hangl" userId="09795f51b852318c" providerId="LiveId" clId="{2E03160D-AA35-4E48-AE70-2FB6298EB04A}" dt="2024-05-21T13:55:18.578" v="1412" actId="47"/>
        <pc:sldMkLst>
          <pc:docMk/>
          <pc:sldMk cId="1404415139" sldId="2147377736"/>
        </pc:sldMkLst>
        <pc:spChg chg="mod">
          <ac:chgData name="Johannes Hangl" userId="09795f51b852318c" providerId="LiveId" clId="{2E03160D-AA35-4E48-AE70-2FB6298EB04A}" dt="2024-05-11T05:17:37.205" v="0"/>
          <ac:spMkLst>
            <pc:docMk/>
            <pc:sldMk cId="1404415139" sldId="2147377736"/>
            <ac:spMk id="3" creationId="{6E265F3A-9C53-4764-9FA7-1CC438AFF757}"/>
          </ac:spMkLst>
        </pc:spChg>
        <pc:spChg chg="mod">
          <ac:chgData name="Johannes Hangl" userId="09795f51b852318c" providerId="LiveId" clId="{2E03160D-AA35-4E48-AE70-2FB6298EB04A}" dt="2024-05-11T05:17:37.205" v="0"/>
          <ac:spMkLst>
            <pc:docMk/>
            <pc:sldMk cId="1404415139" sldId="2147377736"/>
            <ac:spMk id="8" creationId="{6D6C366D-71B6-9D1A-1AF2-6507229D6A1F}"/>
          </ac:spMkLst>
        </pc:spChg>
      </pc:sldChg>
      <pc:sldChg chg="modSp del">
        <pc:chgData name="Johannes Hangl" userId="09795f51b852318c" providerId="LiveId" clId="{2E03160D-AA35-4E48-AE70-2FB6298EB04A}" dt="2024-05-21T13:55:18.578" v="1412" actId="47"/>
        <pc:sldMkLst>
          <pc:docMk/>
          <pc:sldMk cId="23824880" sldId="2147377737"/>
        </pc:sldMkLst>
        <pc:spChg chg="mod">
          <ac:chgData name="Johannes Hangl" userId="09795f51b852318c" providerId="LiveId" clId="{2E03160D-AA35-4E48-AE70-2FB6298EB04A}" dt="2024-05-11T05:17:37.205" v="0"/>
          <ac:spMkLst>
            <pc:docMk/>
            <pc:sldMk cId="23824880" sldId="2147377737"/>
            <ac:spMk id="2" creationId="{3F62FD85-40CB-4AB1-9E9A-19EBC6EDA4BB}"/>
          </ac:spMkLst>
        </pc:spChg>
        <pc:picChg chg="mod">
          <ac:chgData name="Johannes Hangl" userId="09795f51b852318c" providerId="LiveId" clId="{2E03160D-AA35-4E48-AE70-2FB6298EB04A}" dt="2024-05-11T05:17:37.205" v="0"/>
          <ac:picMkLst>
            <pc:docMk/>
            <pc:sldMk cId="23824880" sldId="2147377737"/>
            <ac:picMk id="16" creationId="{BB7DC95E-E916-76D9-E8C1-A2806ECCC893}"/>
          </ac:picMkLst>
        </pc:picChg>
      </pc:sldChg>
      <pc:sldChg chg="modSp del">
        <pc:chgData name="Johannes Hangl" userId="09795f51b852318c" providerId="LiveId" clId="{2E03160D-AA35-4E48-AE70-2FB6298EB04A}" dt="2024-05-21T13:55:18.578" v="1412" actId="47"/>
        <pc:sldMkLst>
          <pc:docMk/>
          <pc:sldMk cId="2654559029" sldId="2147377743"/>
        </pc:sldMkLst>
        <pc:spChg chg="mod">
          <ac:chgData name="Johannes Hangl" userId="09795f51b852318c" providerId="LiveId" clId="{2E03160D-AA35-4E48-AE70-2FB6298EB04A}" dt="2024-05-11T05:17:37.205" v="0"/>
          <ac:spMkLst>
            <pc:docMk/>
            <pc:sldMk cId="2654559029" sldId="2147377743"/>
            <ac:spMk id="4" creationId="{9A73103F-0ED9-469F-B21E-F21385510C80}"/>
          </ac:spMkLst>
        </pc:spChg>
        <pc:spChg chg="mod">
          <ac:chgData name="Johannes Hangl" userId="09795f51b852318c" providerId="LiveId" clId="{2E03160D-AA35-4E48-AE70-2FB6298EB04A}" dt="2024-05-21T08:00:40.815" v="952"/>
          <ac:spMkLst>
            <pc:docMk/>
            <pc:sldMk cId="2654559029" sldId="2147377743"/>
            <ac:spMk id="60" creationId="{476ABCB8-D4DD-4FFD-8EAC-1D326D7C6B42}"/>
          </ac:spMkLst>
        </pc:spChg>
      </pc:sldChg>
      <pc:sldChg chg="modSp del">
        <pc:chgData name="Johannes Hangl" userId="09795f51b852318c" providerId="LiveId" clId="{2E03160D-AA35-4E48-AE70-2FB6298EB04A}" dt="2024-05-21T13:58:33.770" v="1447" actId="47"/>
        <pc:sldMkLst>
          <pc:docMk/>
          <pc:sldMk cId="702907445" sldId="2147377745"/>
        </pc:sldMkLst>
        <pc:spChg chg="mod">
          <ac:chgData name="Johannes Hangl" userId="09795f51b852318c" providerId="LiveId" clId="{2E03160D-AA35-4E48-AE70-2FB6298EB04A}" dt="2024-05-11T05:17:37.205" v="0"/>
          <ac:spMkLst>
            <pc:docMk/>
            <pc:sldMk cId="702907445" sldId="2147377745"/>
            <ac:spMk id="3" creationId="{7FBC85D8-B96E-FB12-1F1A-AC052667B8D4}"/>
          </ac:spMkLst>
        </pc:spChg>
        <pc:spChg chg="mod">
          <ac:chgData name="Johannes Hangl" userId="09795f51b852318c" providerId="LiveId" clId="{2E03160D-AA35-4E48-AE70-2FB6298EB04A}" dt="2024-05-11T05:17:37.205" v="0"/>
          <ac:spMkLst>
            <pc:docMk/>
            <pc:sldMk cId="702907445" sldId="2147377745"/>
            <ac:spMk id="5" creationId="{ABDAB00C-6195-8B60-89C7-C80336FA1F87}"/>
          </ac:spMkLst>
        </pc:spChg>
      </pc:sldChg>
      <pc:sldChg chg="modSp del">
        <pc:chgData name="Johannes Hangl" userId="09795f51b852318c" providerId="LiveId" clId="{2E03160D-AA35-4E48-AE70-2FB6298EB04A}" dt="2024-05-21T13:58:33.770" v="1447" actId="47"/>
        <pc:sldMkLst>
          <pc:docMk/>
          <pc:sldMk cId="2977957828" sldId="2147377746"/>
        </pc:sldMkLst>
        <pc:spChg chg="mod">
          <ac:chgData name="Johannes Hangl" userId="09795f51b852318c" providerId="LiveId" clId="{2E03160D-AA35-4E48-AE70-2FB6298EB04A}" dt="2024-05-11T05:17:37.205" v="0"/>
          <ac:spMkLst>
            <pc:docMk/>
            <pc:sldMk cId="2977957828" sldId="2147377746"/>
            <ac:spMk id="3" creationId="{7FBC85D8-B96E-FB12-1F1A-AC052667B8D4}"/>
          </ac:spMkLst>
        </pc:spChg>
        <pc:spChg chg="mod">
          <ac:chgData name="Johannes Hangl" userId="09795f51b852318c" providerId="LiveId" clId="{2E03160D-AA35-4E48-AE70-2FB6298EB04A}" dt="2024-05-11T05:17:37.205" v="0"/>
          <ac:spMkLst>
            <pc:docMk/>
            <pc:sldMk cId="2977957828" sldId="2147377746"/>
            <ac:spMk id="5" creationId="{FD1B2F69-7A4A-4F86-5B43-ABD9D5D866F1}"/>
          </ac:spMkLst>
        </pc:spChg>
      </pc:sldChg>
      <pc:sldChg chg="del">
        <pc:chgData name="Johannes Hangl" userId="09795f51b852318c" providerId="LiveId" clId="{2E03160D-AA35-4E48-AE70-2FB6298EB04A}" dt="2024-05-21T13:58:33.770" v="1447" actId="47"/>
        <pc:sldMkLst>
          <pc:docMk/>
          <pc:sldMk cId="1350623194" sldId="2147377747"/>
        </pc:sldMkLst>
      </pc:sldChg>
      <pc:sldChg chg="modSp">
        <pc:chgData name="Johannes Hangl" userId="09795f51b852318c" providerId="LiveId" clId="{2E03160D-AA35-4E48-AE70-2FB6298EB04A}" dt="2024-05-11T05:17:37.205" v="0"/>
        <pc:sldMkLst>
          <pc:docMk/>
          <pc:sldMk cId="3566547044" sldId="2147377748"/>
        </pc:sldMkLst>
        <pc:spChg chg="mod">
          <ac:chgData name="Johannes Hangl" userId="09795f51b852318c" providerId="LiveId" clId="{2E03160D-AA35-4E48-AE70-2FB6298EB04A}" dt="2024-05-11T05:17:37.205" v="0"/>
          <ac:spMkLst>
            <pc:docMk/>
            <pc:sldMk cId="3566547044" sldId="2147377748"/>
            <ac:spMk id="3" creationId="{4C4BCA7F-F351-148E-7D11-7030D829EE1D}"/>
          </ac:spMkLst>
        </pc:spChg>
      </pc:sldChg>
      <pc:sldChg chg="modSp del">
        <pc:chgData name="Johannes Hangl" userId="09795f51b852318c" providerId="LiveId" clId="{2E03160D-AA35-4E48-AE70-2FB6298EB04A}" dt="2024-05-21T13:59:25.794" v="1457" actId="47"/>
        <pc:sldMkLst>
          <pc:docMk/>
          <pc:sldMk cId="3845298018" sldId="2147377749"/>
        </pc:sldMkLst>
        <pc:spChg chg="mod">
          <ac:chgData name="Johannes Hangl" userId="09795f51b852318c" providerId="LiveId" clId="{2E03160D-AA35-4E48-AE70-2FB6298EB04A}" dt="2024-05-11T05:17:37.205" v="0"/>
          <ac:spMkLst>
            <pc:docMk/>
            <pc:sldMk cId="3845298018" sldId="2147377749"/>
            <ac:spMk id="3" creationId="{4C4BCA7F-F351-148E-7D11-7030D829EE1D}"/>
          </ac:spMkLst>
        </pc:spChg>
      </pc:sldChg>
      <pc:sldChg chg="modSp del">
        <pc:chgData name="Johannes Hangl" userId="09795f51b852318c" providerId="LiveId" clId="{2E03160D-AA35-4E48-AE70-2FB6298EB04A}" dt="2024-05-21T13:58:52.500" v="1449" actId="47"/>
        <pc:sldMkLst>
          <pc:docMk/>
          <pc:sldMk cId="4096561661" sldId="2147377750"/>
        </pc:sldMkLst>
        <pc:spChg chg="mod">
          <ac:chgData name="Johannes Hangl" userId="09795f51b852318c" providerId="LiveId" clId="{2E03160D-AA35-4E48-AE70-2FB6298EB04A}" dt="2024-05-11T05:17:37.205" v="0"/>
          <ac:spMkLst>
            <pc:docMk/>
            <pc:sldMk cId="4096561661" sldId="2147377750"/>
            <ac:spMk id="3" creationId="{B95120F7-354C-82F8-2E3B-85D306DFD99F}"/>
          </ac:spMkLst>
        </pc:spChg>
      </pc:sldChg>
      <pc:sldChg chg="modSp del">
        <pc:chgData name="Johannes Hangl" userId="09795f51b852318c" providerId="LiveId" clId="{2E03160D-AA35-4E48-AE70-2FB6298EB04A}" dt="2024-05-21T13:55:20.812" v="1413" actId="47"/>
        <pc:sldMkLst>
          <pc:docMk/>
          <pc:sldMk cId="2080475789" sldId="2147377751"/>
        </pc:sldMkLst>
        <pc:spChg chg="mod">
          <ac:chgData name="Johannes Hangl" userId="09795f51b852318c" providerId="LiveId" clId="{2E03160D-AA35-4E48-AE70-2FB6298EB04A}" dt="2024-05-11T05:17:37.205" v="0"/>
          <ac:spMkLst>
            <pc:docMk/>
            <pc:sldMk cId="2080475789" sldId="2147377751"/>
            <ac:spMk id="3" creationId="{5238DFA4-02AD-8E21-2AF9-E96897E173DF}"/>
          </ac:spMkLst>
        </pc:spChg>
        <pc:spChg chg="mod">
          <ac:chgData name="Johannes Hangl" userId="09795f51b852318c" providerId="LiveId" clId="{2E03160D-AA35-4E48-AE70-2FB6298EB04A}" dt="2024-05-11T05:17:37.205" v="0"/>
          <ac:spMkLst>
            <pc:docMk/>
            <pc:sldMk cId="2080475789" sldId="2147377751"/>
            <ac:spMk id="4" creationId="{EE7BDBFA-BF9D-6E5A-03DE-701148E47F45}"/>
          </ac:spMkLst>
        </pc:spChg>
      </pc:sldChg>
      <pc:sldChg chg="modSp">
        <pc:chgData name="Johannes Hangl" userId="09795f51b852318c" providerId="LiveId" clId="{2E03160D-AA35-4E48-AE70-2FB6298EB04A}" dt="2024-05-11T05:17:37.205" v="0"/>
        <pc:sldMkLst>
          <pc:docMk/>
          <pc:sldMk cId="3280140916" sldId="2147377752"/>
        </pc:sldMkLst>
        <pc:spChg chg="mod">
          <ac:chgData name="Johannes Hangl" userId="09795f51b852318c" providerId="LiveId" clId="{2E03160D-AA35-4E48-AE70-2FB6298EB04A}" dt="2024-05-11T05:17:37.205" v="0"/>
          <ac:spMkLst>
            <pc:docMk/>
            <pc:sldMk cId="3280140916" sldId="2147377752"/>
            <ac:spMk id="3" creationId="{B95120F7-354C-82F8-2E3B-85D306DFD99F}"/>
          </ac:spMkLst>
        </pc:spChg>
      </pc:sldChg>
      <pc:sldChg chg="modSp del">
        <pc:chgData name="Johannes Hangl" userId="09795f51b852318c" providerId="LiveId" clId="{2E03160D-AA35-4E48-AE70-2FB6298EB04A}" dt="2024-05-21T13:59:31.454" v="1458" actId="47"/>
        <pc:sldMkLst>
          <pc:docMk/>
          <pc:sldMk cId="4260737577" sldId="2147377753"/>
        </pc:sldMkLst>
        <pc:spChg chg="mod">
          <ac:chgData name="Johannes Hangl" userId="09795f51b852318c" providerId="LiveId" clId="{2E03160D-AA35-4E48-AE70-2FB6298EB04A}" dt="2024-05-11T05:17:37.205" v="0"/>
          <ac:spMkLst>
            <pc:docMk/>
            <pc:sldMk cId="4260737577" sldId="2147377753"/>
            <ac:spMk id="5" creationId="{D3527599-EB4F-EABF-94B6-DC30BBBFA80D}"/>
          </ac:spMkLst>
        </pc:spChg>
      </pc:sldChg>
      <pc:sldChg chg="modSp del">
        <pc:chgData name="Johannes Hangl" userId="09795f51b852318c" providerId="LiveId" clId="{2E03160D-AA35-4E48-AE70-2FB6298EB04A}" dt="2024-05-21T13:59:44.289" v="1463" actId="47"/>
        <pc:sldMkLst>
          <pc:docMk/>
          <pc:sldMk cId="819826517" sldId="2147377754"/>
        </pc:sldMkLst>
        <pc:spChg chg="mod">
          <ac:chgData name="Johannes Hangl" userId="09795f51b852318c" providerId="LiveId" clId="{2E03160D-AA35-4E48-AE70-2FB6298EB04A}" dt="2024-05-11T05:17:37.205" v="0"/>
          <ac:spMkLst>
            <pc:docMk/>
            <pc:sldMk cId="819826517" sldId="2147377754"/>
            <ac:spMk id="2" creationId="{731346D0-AA7A-5619-D0D0-3B1F4CE9566A}"/>
          </ac:spMkLst>
        </pc:spChg>
      </pc:sldChg>
      <pc:sldChg chg="modSp del">
        <pc:chgData name="Johannes Hangl" userId="09795f51b852318c" providerId="LiveId" clId="{2E03160D-AA35-4E48-AE70-2FB6298EB04A}" dt="2024-05-21T14:00:11.678" v="1479" actId="47"/>
        <pc:sldMkLst>
          <pc:docMk/>
          <pc:sldMk cId="516670504" sldId="2147377755"/>
        </pc:sldMkLst>
        <pc:spChg chg="mod">
          <ac:chgData name="Johannes Hangl" userId="09795f51b852318c" providerId="LiveId" clId="{2E03160D-AA35-4E48-AE70-2FB6298EB04A}" dt="2024-05-11T05:17:37.205" v="0"/>
          <ac:spMkLst>
            <pc:docMk/>
            <pc:sldMk cId="516670504" sldId="2147377755"/>
            <ac:spMk id="4" creationId="{9A73103F-0ED9-469F-B21E-F21385510C80}"/>
          </ac:spMkLst>
        </pc:spChg>
      </pc:sldChg>
      <pc:sldChg chg="modSp">
        <pc:chgData name="Johannes Hangl" userId="09795f51b852318c" providerId="LiveId" clId="{2E03160D-AA35-4E48-AE70-2FB6298EB04A}" dt="2024-05-11T05:17:37.205" v="0"/>
        <pc:sldMkLst>
          <pc:docMk/>
          <pc:sldMk cId="2476780815" sldId="2147377756"/>
        </pc:sldMkLst>
        <pc:spChg chg="mod">
          <ac:chgData name="Johannes Hangl" userId="09795f51b852318c" providerId="LiveId" clId="{2E03160D-AA35-4E48-AE70-2FB6298EB04A}" dt="2024-05-11T05:17:37.205" v="0"/>
          <ac:spMkLst>
            <pc:docMk/>
            <pc:sldMk cId="2476780815" sldId="2147377756"/>
            <ac:spMk id="3" creationId="{4C4BCA7F-F351-148E-7D11-7030D829EE1D}"/>
          </ac:spMkLst>
        </pc:spChg>
      </pc:sldChg>
      <pc:sldChg chg="modSp">
        <pc:chgData name="Johannes Hangl" userId="09795f51b852318c" providerId="LiveId" clId="{2E03160D-AA35-4E48-AE70-2FB6298EB04A}" dt="2024-05-11T05:17:37.205" v="0"/>
        <pc:sldMkLst>
          <pc:docMk/>
          <pc:sldMk cId="1642584094" sldId="2147377757"/>
        </pc:sldMkLst>
        <pc:spChg chg="mod">
          <ac:chgData name="Johannes Hangl" userId="09795f51b852318c" providerId="LiveId" clId="{2E03160D-AA35-4E48-AE70-2FB6298EB04A}" dt="2024-05-11T05:17:37.205" v="0"/>
          <ac:spMkLst>
            <pc:docMk/>
            <pc:sldMk cId="1642584094" sldId="2147377757"/>
            <ac:spMk id="3" creationId="{BC6283DE-D4F1-9C7D-F8DC-751A65BD89E2}"/>
          </ac:spMkLst>
        </pc:spChg>
        <pc:spChg chg="mod">
          <ac:chgData name="Johannes Hangl" userId="09795f51b852318c" providerId="LiveId" clId="{2E03160D-AA35-4E48-AE70-2FB6298EB04A}" dt="2024-05-11T05:17:37.205" v="0"/>
          <ac:spMkLst>
            <pc:docMk/>
            <pc:sldMk cId="1642584094" sldId="2147377757"/>
            <ac:spMk id="4" creationId="{96144375-C338-2377-08D1-4AEF01760664}"/>
          </ac:spMkLst>
        </pc:spChg>
      </pc:sldChg>
      <pc:sldChg chg="modSp">
        <pc:chgData name="Johannes Hangl" userId="09795f51b852318c" providerId="LiveId" clId="{2E03160D-AA35-4E48-AE70-2FB6298EB04A}" dt="2024-05-11T05:17:37.205" v="0"/>
        <pc:sldMkLst>
          <pc:docMk/>
          <pc:sldMk cId="1582633659" sldId="2147377759"/>
        </pc:sldMkLst>
        <pc:spChg chg="mod">
          <ac:chgData name="Johannes Hangl" userId="09795f51b852318c" providerId="LiveId" clId="{2E03160D-AA35-4E48-AE70-2FB6298EB04A}" dt="2024-05-11T05:17:37.205" v="0"/>
          <ac:spMkLst>
            <pc:docMk/>
            <pc:sldMk cId="1582633659" sldId="2147377759"/>
            <ac:spMk id="2" creationId="{614BBF20-6633-597F-A7F1-C54F60418BAF}"/>
          </ac:spMkLst>
        </pc:spChg>
        <pc:spChg chg="mod">
          <ac:chgData name="Johannes Hangl" userId="09795f51b852318c" providerId="LiveId" clId="{2E03160D-AA35-4E48-AE70-2FB6298EB04A}" dt="2024-05-11T05:17:37.205" v="0"/>
          <ac:spMkLst>
            <pc:docMk/>
            <pc:sldMk cId="1582633659" sldId="2147377759"/>
            <ac:spMk id="3" creationId="{119E4C11-1B93-4E27-0E76-7DA87C7709E2}"/>
          </ac:spMkLst>
        </pc:spChg>
      </pc:sldChg>
      <pc:sldChg chg="modSp">
        <pc:chgData name="Johannes Hangl" userId="09795f51b852318c" providerId="LiveId" clId="{2E03160D-AA35-4E48-AE70-2FB6298EB04A}" dt="2024-05-21T08:00:40.815" v="952"/>
        <pc:sldMkLst>
          <pc:docMk/>
          <pc:sldMk cId="2630809808" sldId="2147377760"/>
        </pc:sldMkLst>
        <pc:spChg chg="mod">
          <ac:chgData name="Johannes Hangl" userId="09795f51b852318c" providerId="LiveId" clId="{2E03160D-AA35-4E48-AE70-2FB6298EB04A}" dt="2024-05-21T08:00:40.815" v="952"/>
          <ac:spMkLst>
            <pc:docMk/>
            <pc:sldMk cId="2630809808" sldId="2147377760"/>
            <ac:spMk id="4" creationId="{908FF0EA-59B4-E02F-591D-52A7BFD62493}"/>
          </ac:spMkLst>
        </pc:spChg>
      </pc:sldChg>
      <pc:sldChg chg="modSp">
        <pc:chgData name="Johannes Hangl" userId="09795f51b852318c" providerId="LiveId" clId="{2E03160D-AA35-4E48-AE70-2FB6298EB04A}" dt="2024-05-21T13:24:41.613" v="1015"/>
        <pc:sldMkLst>
          <pc:docMk/>
          <pc:sldMk cId="4150570872" sldId="2147377761"/>
        </pc:sldMkLst>
        <pc:spChg chg="mod">
          <ac:chgData name="Johannes Hangl" userId="09795f51b852318c" providerId="LiveId" clId="{2E03160D-AA35-4E48-AE70-2FB6298EB04A}" dt="2024-05-21T13:24:41.613" v="1015"/>
          <ac:spMkLst>
            <pc:docMk/>
            <pc:sldMk cId="4150570872" sldId="2147377761"/>
            <ac:spMk id="137" creationId="{4CFFDB91-6934-0CA8-1751-62F834FD8225}"/>
          </ac:spMkLst>
        </pc:spChg>
      </pc:sldChg>
      <pc:sldChg chg="modSp del">
        <pc:chgData name="Johannes Hangl" userId="09795f51b852318c" providerId="LiveId" clId="{2E03160D-AA35-4E48-AE70-2FB6298EB04A}" dt="2024-05-21T14:02:05.878" v="1494" actId="47"/>
        <pc:sldMkLst>
          <pc:docMk/>
          <pc:sldMk cId="759245311" sldId="2147377762"/>
        </pc:sldMkLst>
        <pc:spChg chg="mod">
          <ac:chgData name="Johannes Hangl" userId="09795f51b852318c" providerId="LiveId" clId="{2E03160D-AA35-4E48-AE70-2FB6298EB04A}" dt="2024-05-11T05:17:37.205" v="0"/>
          <ac:spMkLst>
            <pc:docMk/>
            <pc:sldMk cId="759245311" sldId="2147377762"/>
            <ac:spMk id="2" creationId="{955CE064-3F4D-4106-DBFE-69004EEAE714}"/>
          </ac:spMkLst>
        </pc:spChg>
        <pc:spChg chg="mod">
          <ac:chgData name="Johannes Hangl" userId="09795f51b852318c" providerId="LiveId" clId="{2E03160D-AA35-4E48-AE70-2FB6298EB04A}" dt="2024-05-11T05:17:37.205" v="0"/>
          <ac:spMkLst>
            <pc:docMk/>
            <pc:sldMk cId="759245311" sldId="2147377762"/>
            <ac:spMk id="3" creationId="{F4BEC58F-6FF2-FAC5-8A42-4D1C608CAB82}"/>
          </ac:spMkLst>
        </pc:spChg>
      </pc:sldChg>
      <pc:sldChg chg="addSp delSp modSp mod modShow">
        <pc:chgData name="Johannes Hangl" userId="09795f51b852318c" providerId="LiveId" clId="{2E03160D-AA35-4E48-AE70-2FB6298EB04A}" dt="2024-05-21T13:53:56.800" v="1400" actId="729"/>
        <pc:sldMkLst>
          <pc:docMk/>
          <pc:sldMk cId="3695859581" sldId="2147377764"/>
        </pc:sldMkLst>
        <pc:spChg chg="del">
          <ac:chgData name="Johannes Hangl" userId="09795f51b852318c" providerId="LiveId" clId="{2E03160D-AA35-4E48-AE70-2FB6298EB04A}" dt="2024-05-21T13:52:11.320" v="1356" actId="478"/>
          <ac:spMkLst>
            <pc:docMk/>
            <pc:sldMk cId="3695859581" sldId="2147377764"/>
            <ac:spMk id="9" creationId="{AC2A0BE0-141D-8AE3-7EE6-B77EFA772F62}"/>
          </ac:spMkLst>
        </pc:spChg>
        <pc:spChg chg="del">
          <ac:chgData name="Johannes Hangl" userId="09795f51b852318c" providerId="LiveId" clId="{2E03160D-AA35-4E48-AE70-2FB6298EB04A}" dt="2024-05-21T13:52:11.320" v="1356" actId="478"/>
          <ac:spMkLst>
            <pc:docMk/>
            <pc:sldMk cId="3695859581" sldId="2147377764"/>
            <ac:spMk id="10" creationId="{551C145F-957A-61C1-86E6-12AD03171642}"/>
          </ac:spMkLst>
        </pc:spChg>
        <pc:spChg chg="del">
          <ac:chgData name="Johannes Hangl" userId="09795f51b852318c" providerId="LiveId" clId="{2E03160D-AA35-4E48-AE70-2FB6298EB04A}" dt="2024-05-21T13:52:11.320" v="1356" actId="478"/>
          <ac:spMkLst>
            <pc:docMk/>
            <pc:sldMk cId="3695859581" sldId="2147377764"/>
            <ac:spMk id="11" creationId="{E6A8DC3E-93C5-4956-9F64-712174E8A881}"/>
          </ac:spMkLst>
        </pc:spChg>
        <pc:spChg chg="del">
          <ac:chgData name="Johannes Hangl" userId="09795f51b852318c" providerId="LiveId" clId="{2E03160D-AA35-4E48-AE70-2FB6298EB04A}" dt="2024-05-21T13:52:11.320" v="1356" actId="478"/>
          <ac:spMkLst>
            <pc:docMk/>
            <pc:sldMk cId="3695859581" sldId="2147377764"/>
            <ac:spMk id="13" creationId="{68029AAB-94D1-2049-3E7C-D5C5335CE248}"/>
          </ac:spMkLst>
        </pc:spChg>
        <pc:spChg chg="add mod">
          <ac:chgData name="Johannes Hangl" userId="09795f51b852318c" providerId="LiveId" clId="{2E03160D-AA35-4E48-AE70-2FB6298EB04A}" dt="2024-05-21T13:53:52.122" v="1399" actId="1076"/>
          <ac:spMkLst>
            <pc:docMk/>
            <pc:sldMk cId="3695859581" sldId="2147377764"/>
            <ac:spMk id="15" creationId="{454F3583-2388-21C0-C025-734FAC8750FE}"/>
          </ac:spMkLst>
        </pc:spChg>
        <pc:spChg chg="del">
          <ac:chgData name="Johannes Hangl" userId="09795f51b852318c" providerId="LiveId" clId="{2E03160D-AA35-4E48-AE70-2FB6298EB04A}" dt="2024-05-21T13:52:11.320" v="1356" actId="478"/>
          <ac:spMkLst>
            <pc:docMk/>
            <pc:sldMk cId="3695859581" sldId="2147377764"/>
            <ac:spMk id="19" creationId="{006E5AA5-EA97-B520-C969-5A9345EEBAF3}"/>
          </ac:spMkLst>
        </pc:spChg>
        <pc:spChg chg="del">
          <ac:chgData name="Johannes Hangl" userId="09795f51b852318c" providerId="LiveId" clId="{2E03160D-AA35-4E48-AE70-2FB6298EB04A}" dt="2024-05-21T13:52:11.320" v="1356" actId="478"/>
          <ac:spMkLst>
            <pc:docMk/>
            <pc:sldMk cId="3695859581" sldId="2147377764"/>
            <ac:spMk id="25" creationId="{9A3E53C0-8416-5B1A-6879-C5D707CACE01}"/>
          </ac:spMkLst>
        </pc:spChg>
        <pc:spChg chg="del">
          <ac:chgData name="Johannes Hangl" userId="09795f51b852318c" providerId="LiveId" clId="{2E03160D-AA35-4E48-AE70-2FB6298EB04A}" dt="2024-05-21T13:52:14.542" v="1357" actId="478"/>
          <ac:spMkLst>
            <pc:docMk/>
            <pc:sldMk cId="3695859581" sldId="2147377764"/>
            <ac:spMk id="26" creationId="{4B41F82C-31A2-219E-0A84-A917E58A1275}"/>
          </ac:spMkLst>
        </pc:spChg>
        <pc:spChg chg="add mod">
          <ac:chgData name="Johannes Hangl" userId="09795f51b852318c" providerId="LiveId" clId="{2E03160D-AA35-4E48-AE70-2FB6298EB04A}" dt="2024-05-21T13:53:46.799" v="1396" actId="122"/>
          <ac:spMkLst>
            <pc:docMk/>
            <pc:sldMk cId="3695859581" sldId="2147377764"/>
            <ac:spMk id="28" creationId="{1D80377E-1217-7531-F114-B0C6024E3BA2}"/>
          </ac:spMkLst>
        </pc:spChg>
        <pc:picChg chg="del">
          <ac:chgData name="Johannes Hangl" userId="09795f51b852318c" providerId="LiveId" clId="{2E03160D-AA35-4E48-AE70-2FB6298EB04A}" dt="2024-05-21T13:52:11.320" v="1356" actId="478"/>
          <ac:picMkLst>
            <pc:docMk/>
            <pc:sldMk cId="3695859581" sldId="2147377764"/>
            <ac:picMk id="7" creationId="{0A6CB36C-0432-7B17-EB5B-B7B3D12C7EC7}"/>
          </ac:picMkLst>
        </pc:picChg>
        <pc:picChg chg="del">
          <ac:chgData name="Johannes Hangl" userId="09795f51b852318c" providerId="LiveId" clId="{2E03160D-AA35-4E48-AE70-2FB6298EB04A}" dt="2024-05-21T13:52:11.320" v="1356" actId="478"/>
          <ac:picMkLst>
            <pc:docMk/>
            <pc:sldMk cId="3695859581" sldId="2147377764"/>
            <ac:picMk id="8" creationId="{CF76217D-826E-9839-1D21-AFE02AB23DFE}"/>
          </ac:picMkLst>
        </pc:picChg>
        <pc:picChg chg="del">
          <ac:chgData name="Johannes Hangl" userId="09795f51b852318c" providerId="LiveId" clId="{2E03160D-AA35-4E48-AE70-2FB6298EB04A}" dt="2024-05-21T13:52:19.210" v="1361" actId="478"/>
          <ac:picMkLst>
            <pc:docMk/>
            <pc:sldMk cId="3695859581" sldId="2147377764"/>
            <ac:picMk id="16" creationId="{6F6ABA5F-5154-0E2B-82A5-E27780A60BFB}"/>
          </ac:picMkLst>
        </pc:picChg>
        <pc:picChg chg="del">
          <ac:chgData name="Johannes Hangl" userId="09795f51b852318c" providerId="LiveId" clId="{2E03160D-AA35-4E48-AE70-2FB6298EB04A}" dt="2024-05-21T13:52:11.320" v="1356" actId="478"/>
          <ac:picMkLst>
            <pc:docMk/>
            <pc:sldMk cId="3695859581" sldId="2147377764"/>
            <ac:picMk id="18" creationId="{A011EBA7-64C3-8EC9-2653-615DA7F49D21}"/>
          </ac:picMkLst>
        </pc:picChg>
        <pc:picChg chg="del">
          <ac:chgData name="Johannes Hangl" userId="09795f51b852318c" providerId="LiveId" clId="{2E03160D-AA35-4E48-AE70-2FB6298EB04A}" dt="2024-05-21T13:52:30.648" v="1370" actId="478"/>
          <ac:picMkLst>
            <pc:docMk/>
            <pc:sldMk cId="3695859581" sldId="2147377764"/>
            <ac:picMk id="21" creationId="{F670450B-9990-9417-AE17-DE7A1351C3B2}"/>
          </ac:picMkLst>
        </pc:picChg>
        <pc:picChg chg="add del mod">
          <ac:chgData name="Johannes Hangl" userId="09795f51b852318c" providerId="LiveId" clId="{2E03160D-AA35-4E48-AE70-2FB6298EB04A}" dt="2024-05-21T13:53:20.877" v="1387" actId="1076"/>
          <ac:picMkLst>
            <pc:docMk/>
            <pc:sldMk cId="3695859581" sldId="2147377764"/>
            <ac:picMk id="22" creationId="{096672E3-E8E1-4C79-E912-900F98C2C26A}"/>
          </ac:picMkLst>
        </pc:picChg>
        <pc:picChg chg="del">
          <ac:chgData name="Johannes Hangl" userId="09795f51b852318c" providerId="LiveId" clId="{2E03160D-AA35-4E48-AE70-2FB6298EB04A}" dt="2024-05-21T13:52:32.111" v="1371" actId="478"/>
          <ac:picMkLst>
            <pc:docMk/>
            <pc:sldMk cId="3695859581" sldId="2147377764"/>
            <ac:picMk id="23" creationId="{28635BBC-BF89-CBD2-8B1D-9883730D7A21}"/>
          </ac:picMkLst>
        </pc:picChg>
        <pc:picChg chg="del">
          <ac:chgData name="Johannes Hangl" userId="09795f51b852318c" providerId="LiveId" clId="{2E03160D-AA35-4E48-AE70-2FB6298EB04A}" dt="2024-05-21T13:52:11.320" v="1356" actId="478"/>
          <ac:picMkLst>
            <pc:docMk/>
            <pc:sldMk cId="3695859581" sldId="2147377764"/>
            <ac:picMk id="24" creationId="{FEDE6517-59B3-275C-7791-82D43717E722}"/>
          </ac:picMkLst>
        </pc:picChg>
        <pc:picChg chg="add mod">
          <ac:chgData name="Johannes Hangl" userId="09795f51b852318c" providerId="LiveId" clId="{2E03160D-AA35-4E48-AE70-2FB6298EB04A}" dt="2024-05-21T13:53:29.638" v="1390" actId="1076"/>
          <ac:picMkLst>
            <pc:docMk/>
            <pc:sldMk cId="3695859581" sldId="2147377764"/>
            <ac:picMk id="27" creationId="{1264E36B-94A7-6750-9180-F240252BD30A}"/>
          </ac:picMkLst>
        </pc:picChg>
        <pc:picChg chg="del">
          <ac:chgData name="Johannes Hangl" userId="09795f51b852318c" providerId="LiveId" clId="{2E03160D-AA35-4E48-AE70-2FB6298EB04A}" dt="2024-05-21T13:52:11.320" v="1356" actId="478"/>
          <ac:picMkLst>
            <pc:docMk/>
            <pc:sldMk cId="3695859581" sldId="2147377764"/>
            <ac:picMk id="2050" creationId="{9D1BF1C2-50D1-0D26-7454-7A3A3C9F3F77}"/>
          </ac:picMkLst>
        </pc:picChg>
        <pc:picChg chg="del">
          <ac:chgData name="Johannes Hangl" userId="09795f51b852318c" providerId="LiveId" clId="{2E03160D-AA35-4E48-AE70-2FB6298EB04A}" dt="2024-05-21T13:52:26.903" v="1369" actId="478"/>
          <ac:picMkLst>
            <pc:docMk/>
            <pc:sldMk cId="3695859581" sldId="2147377764"/>
            <ac:picMk id="2054" creationId="{7A8D3C5B-7845-4CAA-80DD-64EFD13B7017}"/>
          </ac:picMkLst>
        </pc:picChg>
        <pc:picChg chg="del">
          <ac:chgData name="Johannes Hangl" userId="09795f51b852318c" providerId="LiveId" clId="{2E03160D-AA35-4E48-AE70-2FB6298EB04A}" dt="2024-05-21T13:52:26.165" v="1368" actId="478"/>
          <ac:picMkLst>
            <pc:docMk/>
            <pc:sldMk cId="3695859581" sldId="2147377764"/>
            <ac:picMk id="2056" creationId="{D345E1F9-86E4-1687-8C40-1F7DF10F4589}"/>
          </ac:picMkLst>
        </pc:picChg>
        <pc:picChg chg="del">
          <ac:chgData name="Johannes Hangl" userId="09795f51b852318c" providerId="LiveId" clId="{2E03160D-AA35-4E48-AE70-2FB6298EB04A}" dt="2024-05-21T13:52:24.352" v="1366" actId="478"/>
          <ac:picMkLst>
            <pc:docMk/>
            <pc:sldMk cId="3695859581" sldId="2147377764"/>
            <ac:picMk id="2058" creationId="{56154993-66CB-597B-81F1-A12B863B046F}"/>
          </ac:picMkLst>
        </pc:picChg>
        <pc:picChg chg="del">
          <ac:chgData name="Johannes Hangl" userId="09795f51b852318c" providerId="LiveId" clId="{2E03160D-AA35-4E48-AE70-2FB6298EB04A}" dt="2024-05-21T13:52:11.320" v="1356" actId="478"/>
          <ac:picMkLst>
            <pc:docMk/>
            <pc:sldMk cId="3695859581" sldId="2147377764"/>
            <ac:picMk id="2060" creationId="{8C21C00F-F60E-FB51-45B8-E9D0165C14C3}"/>
          </ac:picMkLst>
        </pc:picChg>
        <pc:picChg chg="del">
          <ac:chgData name="Johannes Hangl" userId="09795f51b852318c" providerId="LiveId" clId="{2E03160D-AA35-4E48-AE70-2FB6298EB04A}" dt="2024-05-21T13:52:11.320" v="1356" actId="478"/>
          <ac:picMkLst>
            <pc:docMk/>
            <pc:sldMk cId="3695859581" sldId="2147377764"/>
            <ac:picMk id="2062" creationId="{B1C80DAE-B16E-1F7A-328B-7DE1586AAF42}"/>
          </ac:picMkLst>
        </pc:picChg>
        <pc:picChg chg="del">
          <ac:chgData name="Johannes Hangl" userId="09795f51b852318c" providerId="LiveId" clId="{2E03160D-AA35-4E48-AE70-2FB6298EB04A}" dt="2024-05-21T13:52:15.632" v="1358" actId="478"/>
          <ac:picMkLst>
            <pc:docMk/>
            <pc:sldMk cId="3695859581" sldId="2147377764"/>
            <ac:picMk id="2064" creationId="{2A9B7EE0-D3FE-3013-6381-2596AF78644F}"/>
          </ac:picMkLst>
        </pc:picChg>
        <pc:picChg chg="del">
          <ac:chgData name="Johannes Hangl" userId="09795f51b852318c" providerId="LiveId" clId="{2E03160D-AA35-4E48-AE70-2FB6298EB04A}" dt="2024-05-21T13:52:22.961" v="1364" actId="478"/>
          <ac:picMkLst>
            <pc:docMk/>
            <pc:sldMk cId="3695859581" sldId="2147377764"/>
            <ac:picMk id="2066" creationId="{77B37BB8-CAD7-3770-EF67-7305D40487B0}"/>
          </ac:picMkLst>
        </pc:picChg>
        <pc:picChg chg="del">
          <ac:chgData name="Johannes Hangl" userId="09795f51b852318c" providerId="LiveId" clId="{2E03160D-AA35-4E48-AE70-2FB6298EB04A}" dt="2024-05-21T13:52:11.320" v="1356" actId="478"/>
          <ac:picMkLst>
            <pc:docMk/>
            <pc:sldMk cId="3695859581" sldId="2147377764"/>
            <ac:picMk id="81924" creationId="{A78B9B3E-D58E-C2BA-AA9B-B2EA14B09E62}"/>
          </ac:picMkLst>
        </pc:picChg>
        <pc:picChg chg="del">
          <ac:chgData name="Johannes Hangl" userId="09795f51b852318c" providerId="LiveId" clId="{2E03160D-AA35-4E48-AE70-2FB6298EB04A}" dt="2024-05-21T13:52:23.720" v="1365" actId="478"/>
          <ac:picMkLst>
            <pc:docMk/>
            <pc:sldMk cId="3695859581" sldId="2147377764"/>
            <ac:picMk id="81926" creationId="{44A2F830-76C4-5CDE-A1D7-423DFF7804B5}"/>
          </ac:picMkLst>
        </pc:picChg>
        <pc:picChg chg="del">
          <ac:chgData name="Johannes Hangl" userId="09795f51b852318c" providerId="LiveId" clId="{2E03160D-AA35-4E48-AE70-2FB6298EB04A}" dt="2024-05-21T13:52:11.320" v="1356" actId="478"/>
          <ac:picMkLst>
            <pc:docMk/>
            <pc:sldMk cId="3695859581" sldId="2147377764"/>
            <ac:picMk id="81928" creationId="{B2681D75-D533-306E-2074-F0E211627E4C}"/>
          </ac:picMkLst>
        </pc:picChg>
        <pc:picChg chg="del">
          <ac:chgData name="Johannes Hangl" userId="09795f51b852318c" providerId="LiveId" clId="{2E03160D-AA35-4E48-AE70-2FB6298EB04A}" dt="2024-05-21T13:52:11.320" v="1356" actId="478"/>
          <ac:picMkLst>
            <pc:docMk/>
            <pc:sldMk cId="3695859581" sldId="2147377764"/>
            <ac:picMk id="81934" creationId="{907FC266-A465-A3DE-594C-2BE0D83BCB3B}"/>
          </ac:picMkLst>
        </pc:picChg>
        <pc:picChg chg="del">
          <ac:chgData name="Johannes Hangl" userId="09795f51b852318c" providerId="LiveId" clId="{2E03160D-AA35-4E48-AE70-2FB6298EB04A}" dt="2024-05-21T13:52:25.229" v="1367" actId="478"/>
          <ac:picMkLst>
            <pc:docMk/>
            <pc:sldMk cId="3695859581" sldId="2147377764"/>
            <ac:picMk id="81936" creationId="{509C05BF-01A6-83B6-141C-1BE51AB87706}"/>
          </ac:picMkLst>
        </pc:picChg>
        <pc:picChg chg="del">
          <ac:chgData name="Johannes Hangl" userId="09795f51b852318c" providerId="LiveId" clId="{2E03160D-AA35-4E48-AE70-2FB6298EB04A}" dt="2024-05-21T13:52:11.320" v="1356" actId="478"/>
          <ac:picMkLst>
            <pc:docMk/>
            <pc:sldMk cId="3695859581" sldId="2147377764"/>
            <ac:picMk id="81938" creationId="{BF384AAC-66C9-67AD-34DD-CA96B93651A3}"/>
          </ac:picMkLst>
        </pc:picChg>
        <pc:picChg chg="del">
          <ac:chgData name="Johannes Hangl" userId="09795f51b852318c" providerId="LiveId" clId="{2E03160D-AA35-4E48-AE70-2FB6298EB04A}" dt="2024-05-21T13:52:16.588" v="1359" actId="478"/>
          <ac:picMkLst>
            <pc:docMk/>
            <pc:sldMk cId="3695859581" sldId="2147377764"/>
            <ac:picMk id="81940" creationId="{F314EFFE-2380-C21E-D75A-38B112758C85}"/>
          </ac:picMkLst>
        </pc:picChg>
        <pc:picChg chg="del">
          <ac:chgData name="Johannes Hangl" userId="09795f51b852318c" providerId="LiveId" clId="{2E03160D-AA35-4E48-AE70-2FB6298EB04A}" dt="2024-05-21T13:52:17.426" v="1360" actId="478"/>
          <ac:picMkLst>
            <pc:docMk/>
            <pc:sldMk cId="3695859581" sldId="2147377764"/>
            <ac:picMk id="81944" creationId="{74BF845B-1731-EE62-88FF-BC245E21BCAD}"/>
          </ac:picMkLst>
        </pc:picChg>
      </pc:sldChg>
      <pc:sldChg chg="modSp del">
        <pc:chgData name="Johannes Hangl" userId="09795f51b852318c" providerId="LiveId" clId="{2E03160D-AA35-4E48-AE70-2FB6298EB04A}" dt="2024-05-21T13:58:33.770" v="1447" actId="47"/>
        <pc:sldMkLst>
          <pc:docMk/>
          <pc:sldMk cId="716445248" sldId="2147377766"/>
        </pc:sldMkLst>
        <pc:spChg chg="mod">
          <ac:chgData name="Johannes Hangl" userId="09795f51b852318c" providerId="LiveId" clId="{2E03160D-AA35-4E48-AE70-2FB6298EB04A}" dt="2024-05-11T05:17:37.205" v="0"/>
          <ac:spMkLst>
            <pc:docMk/>
            <pc:sldMk cId="716445248" sldId="2147377766"/>
            <ac:spMk id="9" creationId="{049D1BD7-D73A-1213-1B0C-010350186EFF}"/>
          </ac:spMkLst>
        </pc:spChg>
      </pc:sldChg>
      <pc:sldChg chg="modSp del">
        <pc:chgData name="Johannes Hangl" userId="09795f51b852318c" providerId="LiveId" clId="{2E03160D-AA35-4E48-AE70-2FB6298EB04A}" dt="2024-05-21T13:58:49.182" v="1448" actId="47"/>
        <pc:sldMkLst>
          <pc:docMk/>
          <pc:sldMk cId="1715651414" sldId="2147377767"/>
        </pc:sldMkLst>
        <pc:spChg chg="mod">
          <ac:chgData name="Johannes Hangl" userId="09795f51b852318c" providerId="LiveId" clId="{2E03160D-AA35-4E48-AE70-2FB6298EB04A}" dt="2024-05-11T05:17:37.205" v="0"/>
          <ac:spMkLst>
            <pc:docMk/>
            <pc:sldMk cId="1715651414" sldId="2147377767"/>
            <ac:spMk id="26" creationId="{8F7CE7C5-7338-52F0-4ECC-BEC4D5EB99CB}"/>
          </ac:spMkLst>
        </pc:spChg>
      </pc:sldChg>
      <pc:sldChg chg="modSp del">
        <pc:chgData name="Johannes Hangl" userId="09795f51b852318c" providerId="LiveId" clId="{2E03160D-AA35-4E48-AE70-2FB6298EB04A}" dt="2024-05-21T13:58:49.182" v="1448" actId="47"/>
        <pc:sldMkLst>
          <pc:docMk/>
          <pc:sldMk cId="483871700" sldId="2147377768"/>
        </pc:sldMkLst>
        <pc:spChg chg="mod">
          <ac:chgData name="Johannes Hangl" userId="09795f51b852318c" providerId="LiveId" clId="{2E03160D-AA35-4E48-AE70-2FB6298EB04A}" dt="2024-05-11T05:17:37.205" v="0"/>
          <ac:spMkLst>
            <pc:docMk/>
            <pc:sldMk cId="483871700" sldId="2147377768"/>
            <ac:spMk id="26" creationId="{8F7CE7C5-7338-52F0-4ECC-BEC4D5EB99CB}"/>
          </ac:spMkLst>
        </pc:spChg>
      </pc:sldChg>
      <pc:sldChg chg="modSp del">
        <pc:chgData name="Johannes Hangl" userId="09795f51b852318c" providerId="LiveId" clId="{2E03160D-AA35-4E48-AE70-2FB6298EB04A}" dt="2024-05-21T13:58:49.182" v="1448" actId="47"/>
        <pc:sldMkLst>
          <pc:docMk/>
          <pc:sldMk cId="3230852328" sldId="2147377769"/>
        </pc:sldMkLst>
        <pc:spChg chg="mod">
          <ac:chgData name="Johannes Hangl" userId="09795f51b852318c" providerId="LiveId" clId="{2E03160D-AA35-4E48-AE70-2FB6298EB04A}" dt="2024-05-11T05:17:37.205" v="0"/>
          <ac:spMkLst>
            <pc:docMk/>
            <pc:sldMk cId="3230852328" sldId="2147377769"/>
            <ac:spMk id="26" creationId="{8F7CE7C5-7338-52F0-4ECC-BEC4D5EB99CB}"/>
          </ac:spMkLst>
        </pc:spChg>
      </pc:sldChg>
      <pc:sldChg chg="modSp del">
        <pc:chgData name="Johannes Hangl" userId="09795f51b852318c" providerId="LiveId" clId="{2E03160D-AA35-4E48-AE70-2FB6298EB04A}" dt="2024-05-21T13:58:49.182" v="1448" actId="47"/>
        <pc:sldMkLst>
          <pc:docMk/>
          <pc:sldMk cId="3313652838" sldId="2147377770"/>
        </pc:sldMkLst>
        <pc:spChg chg="mod">
          <ac:chgData name="Johannes Hangl" userId="09795f51b852318c" providerId="LiveId" clId="{2E03160D-AA35-4E48-AE70-2FB6298EB04A}" dt="2024-05-11T05:17:37.205" v="0"/>
          <ac:spMkLst>
            <pc:docMk/>
            <pc:sldMk cId="3313652838" sldId="2147377770"/>
            <ac:spMk id="26" creationId="{8F7CE7C5-7338-52F0-4ECC-BEC4D5EB99CB}"/>
          </ac:spMkLst>
        </pc:spChg>
      </pc:sldChg>
      <pc:sldChg chg="modSp del">
        <pc:chgData name="Johannes Hangl" userId="09795f51b852318c" providerId="LiveId" clId="{2E03160D-AA35-4E48-AE70-2FB6298EB04A}" dt="2024-05-21T13:58:49.182" v="1448" actId="47"/>
        <pc:sldMkLst>
          <pc:docMk/>
          <pc:sldMk cId="1389239319" sldId="2147377771"/>
        </pc:sldMkLst>
        <pc:spChg chg="mod">
          <ac:chgData name="Johannes Hangl" userId="09795f51b852318c" providerId="LiveId" clId="{2E03160D-AA35-4E48-AE70-2FB6298EB04A}" dt="2024-05-11T05:17:37.205" v="0"/>
          <ac:spMkLst>
            <pc:docMk/>
            <pc:sldMk cId="1389239319" sldId="2147377771"/>
            <ac:spMk id="26" creationId="{8F7CE7C5-7338-52F0-4ECC-BEC4D5EB99CB}"/>
          </ac:spMkLst>
        </pc:spChg>
      </pc:sldChg>
      <pc:sldChg chg="modSp del">
        <pc:chgData name="Johannes Hangl" userId="09795f51b852318c" providerId="LiveId" clId="{2E03160D-AA35-4E48-AE70-2FB6298EB04A}" dt="2024-05-21T13:58:49.182" v="1448" actId="47"/>
        <pc:sldMkLst>
          <pc:docMk/>
          <pc:sldMk cId="2405424364" sldId="2147377772"/>
        </pc:sldMkLst>
        <pc:spChg chg="mod">
          <ac:chgData name="Johannes Hangl" userId="09795f51b852318c" providerId="LiveId" clId="{2E03160D-AA35-4E48-AE70-2FB6298EB04A}" dt="2024-05-11T05:17:37.205" v="0"/>
          <ac:spMkLst>
            <pc:docMk/>
            <pc:sldMk cId="2405424364" sldId="2147377772"/>
            <ac:spMk id="26" creationId="{8F7CE7C5-7338-52F0-4ECC-BEC4D5EB99CB}"/>
          </ac:spMkLst>
        </pc:spChg>
      </pc:sldChg>
      <pc:sldChg chg="modSp del">
        <pc:chgData name="Johannes Hangl" userId="09795f51b852318c" providerId="LiveId" clId="{2E03160D-AA35-4E48-AE70-2FB6298EB04A}" dt="2024-05-21T13:58:49.182" v="1448" actId="47"/>
        <pc:sldMkLst>
          <pc:docMk/>
          <pc:sldMk cId="1379758252" sldId="2147377773"/>
        </pc:sldMkLst>
        <pc:spChg chg="mod">
          <ac:chgData name="Johannes Hangl" userId="09795f51b852318c" providerId="LiveId" clId="{2E03160D-AA35-4E48-AE70-2FB6298EB04A}" dt="2024-05-11T05:17:37.205" v="0"/>
          <ac:spMkLst>
            <pc:docMk/>
            <pc:sldMk cId="1379758252" sldId="2147377773"/>
            <ac:spMk id="26" creationId="{8F7CE7C5-7338-52F0-4ECC-BEC4D5EB99CB}"/>
          </ac:spMkLst>
        </pc:spChg>
      </pc:sldChg>
      <pc:sldChg chg="modSp del">
        <pc:chgData name="Johannes Hangl" userId="09795f51b852318c" providerId="LiveId" clId="{2E03160D-AA35-4E48-AE70-2FB6298EB04A}" dt="2024-05-21T13:58:56.212" v="1450" actId="47"/>
        <pc:sldMkLst>
          <pc:docMk/>
          <pc:sldMk cId="2421404748" sldId="2147377774"/>
        </pc:sldMkLst>
        <pc:spChg chg="mod">
          <ac:chgData name="Johannes Hangl" userId="09795f51b852318c" providerId="LiveId" clId="{2E03160D-AA35-4E48-AE70-2FB6298EB04A}" dt="2024-05-11T05:17:37.205" v="0"/>
          <ac:spMkLst>
            <pc:docMk/>
            <pc:sldMk cId="2421404748" sldId="2147377774"/>
            <ac:spMk id="10" creationId="{E9B4F5B6-F186-D001-9B07-47D9462D5751}"/>
          </ac:spMkLst>
        </pc:spChg>
      </pc:sldChg>
      <pc:sldChg chg="modSp del">
        <pc:chgData name="Johannes Hangl" userId="09795f51b852318c" providerId="LiveId" clId="{2E03160D-AA35-4E48-AE70-2FB6298EB04A}" dt="2024-05-21T13:32:26.521" v="1086" actId="47"/>
        <pc:sldMkLst>
          <pc:docMk/>
          <pc:sldMk cId="910724831" sldId="2147377777"/>
        </pc:sldMkLst>
        <pc:spChg chg="mod">
          <ac:chgData name="Johannes Hangl" userId="09795f51b852318c" providerId="LiveId" clId="{2E03160D-AA35-4E48-AE70-2FB6298EB04A}" dt="2024-05-11T05:17:37.205" v="0"/>
          <ac:spMkLst>
            <pc:docMk/>
            <pc:sldMk cId="910724831" sldId="2147377777"/>
            <ac:spMk id="3" creationId="{41C6180B-B7DD-8E54-279F-6731B6E9F74C}"/>
          </ac:spMkLst>
        </pc:spChg>
      </pc:sldChg>
      <pc:sldChg chg="del">
        <pc:chgData name="Johannes Hangl" userId="09795f51b852318c" providerId="LiveId" clId="{2E03160D-AA35-4E48-AE70-2FB6298EB04A}" dt="2024-05-21T13:32:34.415" v="1087" actId="47"/>
        <pc:sldMkLst>
          <pc:docMk/>
          <pc:sldMk cId="2407771456" sldId="2147377778"/>
        </pc:sldMkLst>
      </pc:sldChg>
      <pc:sldChg chg="modSp del">
        <pc:chgData name="Johannes Hangl" userId="09795f51b852318c" providerId="LiveId" clId="{2E03160D-AA35-4E48-AE70-2FB6298EB04A}" dt="2024-05-21T13:32:38.436" v="1088" actId="47"/>
        <pc:sldMkLst>
          <pc:docMk/>
          <pc:sldMk cId="4116249864" sldId="2147377779"/>
        </pc:sldMkLst>
        <pc:spChg chg="mod">
          <ac:chgData name="Johannes Hangl" userId="09795f51b852318c" providerId="LiveId" clId="{2E03160D-AA35-4E48-AE70-2FB6298EB04A}" dt="2024-05-11T05:17:37.205" v="0"/>
          <ac:spMkLst>
            <pc:docMk/>
            <pc:sldMk cId="4116249864" sldId="2147377779"/>
            <ac:spMk id="3" creationId="{41C6180B-B7DD-8E54-279F-6731B6E9F74C}"/>
          </ac:spMkLst>
        </pc:spChg>
      </pc:sldChg>
      <pc:sldChg chg="del">
        <pc:chgData name="Johannes Hangl" userId="09795f51b852318c" providerId="LiveId" clId="{2E03160D-AA35-4E48-AE70-2FB6298EB04A}" dt="2024-05-21T13:32:44.354" v="1089" actId="47"/>
        <pc:sldMkLst>
          <pc:docMk/>
          <pc:sldMk cId="1202206253" sldId="2147377780"/>
        </pc:sldMkLst>
      </pc:sldChg>
      <pc:sldChg chg="modSp del">
        <pc:chgData name="Johannes Hangl" userId="09795f51b852318c" providerId="LiveId" clId="{2E03160D-AA35-4E48-AE70-2FB6298EB04A}" dt="2024-05-21T13:58:12.985" v="1440" actId="47"/>
        <pc:sldMkLst>
          <pc:docMk/>
          <pc:sldMk cId="716290797" sldId="2147377781"/>
        </pc:sldMkLst>
        <pc:spChg chg="mod">
          <ac:chgData name="Johannes Hangl" userId="09795f51b852318c" providerId="LiveId" clId="{2E03160D-AA35-4E48-AE70-2FB6298EB04A}" dt="2024-05-11T05:17:37.205" v="0"/>
          <ac:spMkLst>
            <pc:docMk/>
            <pc:sldMk cId="716290797" sldId="2147377781"/>
            <ac:spMk id="8" creationId="{5C22A1BE-A81A-C2D2-AF9D-B5D5E4BF57EC}"/>
          </ac:spMkLst>
        </pc:spChg>
        <pc:spChg chg="mod">
          <ac:chgData name="Johannes Hangl" userId="09795f51b852318c" providerId="LiveId" clId="{2E03160D-AA35-4E48-AE70-2FB6298EB04A}" dt="2024-05-11T05:17:37.205" v="0"/>
          <ac:spMkLst>
            <pc:docMk/>
            <pc:sldMk cId="716290797" sldId="2147377781"/>
            <ac:spMk id="11" creationId="{D03A6CE7-AFF2-E26E-F5A9-83BEDB7775BE}"/>
          </ac:spMkLst>
        </pc:spChg>
        <pc:spChg chg="mod">
          <ac:chgData name="Johannes Hangl" userId="09795f51b852318c" providerId="LiveId" clId="{2E03160D-AA35-4E48-AE70-2FB6298EB04A}" dt="2024-05-11T05:17:37.205" v="0"/>
          <ac:spMkLst>
            <pc:docMk/>
            <pc:sldMk cId="716290797" sldId="2147377781"/>
            <ac:spMk id="12" creationId="{1B2CF578-3A22-563E-0F26-17751E401EF2}"/>
          </ac:spMkLst>
        </pc:spChg>
        <pc:picChg chg="mod">
          <ac:chgData name="Johannes Hangl" userId="09795f51b852318c" providerId="LiveId" clId="{2E03160D-AA35-4E48-AE70-2FB6298EB04A}" dt="2024-05-11T05:17:37.205" v="0"/>
          <ac:picMkLst>
            <pc:docMk/>
            <pc:sldMk cId="716290797" sldId="2147377781"/>
            <ac:picMk id="17" creationId="{6DC6D2C1-711F-5D66-9E2C-1EC462BE7EC0}"/>
          </ac:picMkLst>
        </pc:picChg>
        <pc:picChg chg="mod">
          <ac:chgData name="Johannes Hangl" userId="09795f51b852318c" providerId="LiveId" clId="{2E03160D-AA35-4E48-AE70-2FB6298EB04A}" dt="2024-05-11T05:17:37.205" v="0"/>
          <ac:picMkLst>
            <pc:docMk/>
            <pc:sldMk cId="716290797" sldId="2147377781"/>
            <ac:picMk id="100354" creationId="{E77D9AB9-5C1A-C72E-173E-2CEC5E987772}"/>
          </ac:picMkLst>
        </pc:picChg>
      </pc:sldChg>
      <pc:sldChg chg="modSp del">
        <pc:chgData name="Johannes Hangl" userId="09795f51b852318c" providerId="LiveId" clId="{2E03160D-AA35-4E48-AE70-2FB6298EB04A}" dt="2024-05-21T13:58:12.985" v="1440" actId="47"/>
        <pc:sldMkLst>
          <pc:docMk/>
          <pc:sldMk cId="310353400" sldId="2147377782"/>
        </pc:sldMkLst>
        <pc:spChg chg="mod">
          <ac:chgData name="Johannes Hangl" userId="09795f51b852318c" providerId="LiveId" clId="{2E03160D-AA35-4E48-AE70-2FB6298EB04A}" dt="2024-05-11T05:17:37.205" v="0"/>
          <ac:spMkLst>
            <pc:docMk/>
            <pc:sldMk cId="310353400" sldId="2147377782"/>
            <ac:spMk id="3" creationId="{3217F7EC-0C25-010B-2689-AC0BE4A0BE3A}"/>
          </ac:spMkLst>
        </pc:spChg>
        <pc:spChg chg="mod">
          <ac:chgData name="Johannes Hangl" userId="09795f51b852318c" providerId="LiveId" clId="{2E03160D-AA35-4E48-AE70-2FB6298EB04A}" dt="2024-05-11T05:17:37.205" v="0"/>
          <ac:spMkLst>
            <pc:docMk/>
            <pc:sldMk cId="310353400" sldId="2147377782"/>
            <ac:spMk id="7" creationId="{8F33B727-828F-2CEA-3224-11FF8298B90F}"/>
          </ac:spMkLst>
        </pc:spChg>
      </pc:sldChg>
      <pc:sldChg chg="modSp del">
        <pc:chgData name="Johannes Hangl" userId="09795f51b852318c" providerId="LiveId" clId="{2E03160D-AA35-4E48-AE70-2FB6298EB04A}" dt="2024-05-21T13:58:12.985" v="1440" actId="47"/>
        <pc:sldMkLst>
          <pc:docMk/>
          <pc:sldMk cId="2074436637" sldId="2147377783"/>
        </pc:sldMkLst>
        <pc:spChg chg="mod">
          <ac:chgData name="Johannes Hangl" userId="09795f51b852318c" providerId="LiveId" clId="{2E03160D-AA35-4E48-AE70-2FB6298EB04A}" dt="2024-05-11T05:17:37.205" v="0"/>
          <ac:spMkLst>
            <pc:docMk/>
            <pc:sldMk cId="2074436637" sldId="2147377783"/>
            <ac:spMk id="2" creationId="{8C4F8B68-6073-2125-5BCE-0697A9718237}"/>
          </ac:spMkLst>
        </pc:spChg>
        <pc:spChg chg="mod">
          <ac:chgData name="Johannes Hangl" userId="09795f51b852318c" providerId="LiveId" clId="{2E03160D-AA35-4E48-AE70-2FB6298EB04A}" dt="2024-05-11T05:17:37.205" v="0"/>
          <ac:spMkLst>
            <pc:docMk/>
            <pc:sldMk cId="2074436637" sldId="2147377783"/>
            <ac:spMk id="10" creationId="{7C37A7B6-2748-592E-8CC9-CB4DDDF99694}"/>
          </ac:spMkLst>
        </pc:spChg>
      </pc:sldChg>
      <pc:sldChg chg="modSp">
        <pc:chgData name="Johannes Hangl" userId="09795f51b852318c" providerId="LiveId" clId="{2E03160D-AA35-4E48-AE70-2FB6298EB04A}" dt="2024-05-11T05:17:37.205" v="0"/>
        <pc:sldMkLst>
          <pc:docMk/>
          <pc:sldMk cId="2247944830" sldId="2147377784"/>
        </pc:sldMkLst>
        <pc:spChg chg="mod">
          <ac:chgData name="Johannes Hangl" userId="09795f51b852318c" providerId="LiveId" clId="{2E03160D-AA35-4E48-AE70-2FB6298EB04A}" dt="2024-05-11T05:17:37.205" v="0"/>
          <ac:spMkLst>
            <pc:docMk/>
            <pc:sldMk cId="2247944830" sldId="2147377784"/>
            <ac:spMk id="2" creationId="{614BBF20-6633-597F-A7F1-C54F60418BAF}"/>
          </ac:spMkLst>
        </pc:spChg>
        <pc:spChg chg="mod">
          <ac:chgData name="Johannes Hangl" userId="09795f51b852318c" providerId="LiveId" clId="{2E03160D-AA35-4E48-AE70-2FB6298EB04A}" dt="2024-05-11T05:17:37.205" v="0"/>
          <ac:spMkLst>
            <pc:docMk/>
            <pc:sldMk cId="2247944830" sldId="2147377784"/>
            <ac:spMk id="3" creationId="{119E4C11-1B93-4E27-0E76-7DA87C7709E2}"/>
          </ac:spMkLst>
        </pc:spChg>
      </pc:sldChg>
      <pc:sldChg chg="modSp">
        <pc:chgData name="Johannes Hangl" userId="09795f51b852318c" providerId="LiveId" clId="{2E03160D-AA35-4E48-AE70-2FB6298EB04A}" dt="2024-05-11T05:17:37.205" v="0"/>
        <pc:sldMkLst>
          <pc:docMk/>
          <pc:sldMk cId="4172401827" sldId="2147377785"/>
        </pc:sldMkLst>
        <pc:spChg chg="mod">
          <ac:chgData name="Johannes Hangl" userId="09795f51b852318c" providerId="LiveId" clId="{2E03160D-AA35-4E48-AE70-2FB6298EB04A}" dt="2024-05-11T05:17:37.205" v="0"/>
          <ac:spMkLst>
            <pc:docMk/>
            <pc:sldMk cId="4172401827" sldId="2147377785"/>
            <ac:spMk id="3" creationId="{FC30647B-9115-0610-47FE-2B7E5210E8CD}"/>
          </ac:spMkLst>
        </pc:spChg>
        <pc:spChg chg="mod">
          <ac:chgData name="Johannes Hangl" userId="09795f51b852318c" providerId="LiveId" clId="{2E03160D-AA35-4E48-AE70-2FB6298EB04A}" dt="2024-05-11T05:17:37.205" v="0"/>
          <ac:spMkLst>
            <pc:docMk/>
            <pc:sldMk cId="4172401827" sldId="2147377785"/>
            <ac:spMk id="4" creationId="{42AB676A-3ECE-4911-CB2E-22251AED4814}"/>
          </ac:spMkLst>
        </pc:spChg>
      </pc:sldChg>
      <pc:sldChg chg="modSp del">
        <pc:chgData name="Johannes Hangl" userId="09795f51b852318c" providerId="LiveId" clId="{2E03160D-AA35-4E48-AE70-2FB6298EB04A}" dt="2024-05-21T14:02:02.498" v="1493" actId="47"/>
        <pc:sldMkLst>
          <pc:docMk/>
          <pc:sldMk cId="3775730998" sldId="2147377786"/>
        </pc:sldMkLst>
        <pc:spChg chg="mod">
          <ac:chgData name="Johannes Hangl" userId="09795f51b852318c" providerId="LiveId" clId="{2E03160D-AA35-4E48-AE70-2FB6298EB04A}" dt="2024-05-11T05:17:37.205" v="0"/>
          <ac:spMkLst>
            <pc:docMk/>
            <pc:sldMk cId="3775730998" sldId="2147377786"/>
            <ac:spMk id="3" creationId="{FC30647B-9115-0610-47FE-2B7E5210E8CD}"/>
          </ac:spMkLst>
        </pc:spChg>
        <pc:spChg chg="mod">
          <ac:chgData name="Johannes Hangl" userId="09795f51b852318c" providerId="LiveId" clId="{2E03160D-AA35-4E48-AE70-2FB6298EB04A}" dt="2024-05-11T05:17:37.205" v="0"/>
          <ac:spMkLst>
            <pc:docMk/>
            <pc:sldMk cId="3775730998" sldId="2147377786"/>
            <ac:spMk id="4" creationId="{42AB676A-3ECE-4911-CB2E-22251AED4814}"/>
          </ac:spMkLst>
        </pc:spChg>
      </pc:sldChg>
      <pc:sldChg chg="modSp del">
        <pc:chgData name="Johannes Hangl" userId="09795f51b852318c" providerId="LiveId" clId="{2E03160D-AA35-4E48-AE70-2FB6298EB04A}" dt="2024-05-21T14:02:05.878" v="1494" actId="47"/>
        <pc:sldMkLst>
          <pc:docMk/>
          <pc:sldMk cId="1240277837" sldId="2147377787"/>
        </pc:sldMkLst>
        <pc:spChg chg="mod">
          <ac:chgData name="Johannes Hangl" userId="09795f51b852318c" providerId="LiveId" clId="{2E03160D-AA35-4E48-AE70-2FB6298EB04A}" dt="2024-05-11T05:17:37.205" v="0"/>
          <ac:spMkLst>
            <pc:docMk/>
            <pc:sldMk cId="1240277837" sldId="2147377787"/>
            <ac:spMk id="2" creationId="{BF9C2E44-3C48-D48A-4212-F33EC18C4EB8}"/>
          </ac:spMkLst>
        </pc:spChg>
      </pc:sldChg>
      <pc:sldChg chg="modSp">
        <pc:chgData name="Johannes Hangl" userId="09795f51b852318c" providerId="LiveId" clId="{2E03160D-AA35-4E48-AE70-2FB6298EB04A}" dt="2024-05-11T05:17:37.205" v="0"/>
        <pc:sldMkLst>
          <pc:docMk/>
          <pc:sldMk cId="2012974025" sldId="2147377788"/>
        </pc:sldMkLst>
        <pc:spChg chg="mod">
          <ac:chgData name="Johannes Hangl" userId="09795f51b852318c" providerId="LiveId" clId="{2E03160D-AA35-4E48-AE70-2FB6298EB04A}" dt="2024-05-11T05:17:37.205" v="0"/>
          <ac:spMkLst>
            <pc:docMk/>
            <pc:sldMk cId="2012974025" sldId="2147377788"/>
            <ac:spMk id="3" creationId="{FC30647B-9115-0610-47FE-2B7E5210E8CD}"/>
          </ac:spMkLst>
        </pc:spChg>
      </pc:sldChg>
      <pc:sldChg chg="modSp">
        <pc:chgData name="Johannes Hangl" userId="09795f51b852318c" providerId="LiveId" clId="{2E03160D-AA35-4E48-AE70-2FB6298EB04A}" dt="2024-05-11T05:17:37.205" v="0"/>
        <pc:sldMkLst>
          <pc:docMk/>
          <pc:sldMk cId="2934179669" sldId="2147377789"/>
        </pc:sldMkLst>
        <pc:spChg chg="mod">
          <ac:chgData name="Johannes Hangl" userId="09795f51b852318c" providerId="LiveId" clId="{2E03160D-AA35-4E48-AE70-2FB6298EB04A}" dt="2024-05-11T05:17:37.205" v="0"/>
          <ac:spMkLst>
            <pc:docMk/>
            <pc:sldMk cId="2934179669" sldId="2147377789"/>
            <ac:spMk id="3" creationId="{BC6283DE-D4F1-9C7D-F8DC-751A65BD89E2}"/>
          </ac:spMkLst>
        </pc:spChg>
      </pc:sldChg>
      <pc:sldChg chg="del">
        <pc:chgData name="Johannes Hangl" userId="09795f51b852318c" providerId="LiveId" clId="{2E03160D-AA35-4E48-AE70-2FB6298EB04A}" dt="2024-05-21T14:00:35.952" v="1491" actId="47"/>
        <pc:sldMkLst>
          <pc:docMk/>
          <pc:sldMk cId="2002334035" sldId="2147377790"/>
        </pc:sldMkLst>
      </pc:sldChg>
      <pc:sldChg chg="modSp">
        <pc:chgData name="Johannes Hangl" userId="09795f51b852318c" providerId="LiveId" clId="{2E03160D-AA35-4E48-AE70-2FB6298EB04A}" dt="2024-05-11T05:17:37.205" v="0"/>
        <pc:sldMkLst>
          <pc:docMk/>
          <pc:sldMk cId="2073422392" sldId="2147377791"/>
        </pc:sldMkLst>
        <pc:spChg chg="mod">
          <ac:chgData name="Johannes Hangl" userId="09795f51b852318c" providerId="LiveId" clId="{2E03160D-AA35-4E48-AE70-2FB6298EB04A}" dt="2024-05-11T05:17:37.205" v="0"/>
          <ac:spMkLst>
            <pc:docMk/>
            <pc:sldMk cId="2073422392" sldId="2147377791"/>
            <ac:spMk id="5" creationId="{907480FC-A0BF-8464-C9C5-A7CFB8A14A12}"/>
          </ac:spMkLst>
        </pc:spChg>
      </pc:sldChg>
      <pc:sldChg chg="modSp">
        <pc:chgData name="Johannes Hangl" userId="09795f51b852318c" providerId="LiveId" clId="{2E03160D-AA35-4E48-AE70-2FB6298EB04A}" dt="2024-05-11T05:17:37.205" v="0"/>
        <pc:sldMkLst>
          <pc:docMk/>
          <pc:sldMk cId="1961873261" sldId="2147377792"/>
        </pc:sldMkLst>
        <pc:spChg chg="mod">
          <ac:chgData name="Johannes Hangl" userId="09795f51b852318c" providerId="LiveId" clId="{2E03160D-AA35-4E48-AE70-2FB6298EB04A}" dt="2024-05-11T05:17:37.205" v="0"/>
          <ac:spMkLst>
            <pc:docMk/>
            <pc:sldMk cId="1961873261" sldId="2147377792"/>
            <ac:spMk id="2" creationId="{E5952788-1A42-74C4-F448-825C70100341}"/>
          </ac:spMkLst>
        </pc:spChg>
        <pc:spChg chg="mod">
          <ac:chgData name="Johannes Hangl" userId="09795f51b852318c" providerId="LiveId" clId="{2E03160D-AA35-4E48-AE70-2FB6298EB04A}" dt="2024-05-11T05:17:37.205" v="0"/>
          <ac:spMkLst>
            <pc:docMk/>
            <pc:sldMk cId="1961873261" sldId="2147377792"/>
            <ac:spMk id="4" creationId="{80BE2301-1E0C-E78A-0120-87B267BF6A0F}"/>
          </ac:spMkLst>
        </pc:spChg>
      </pc:sldChg>
      <pc:sldChg chg="modSp mod">
        <pc:chgData name="Johannes Hangl" userId="09795f51b852318c" providerId="LiveId" clId="{2E03160D-AA35-4E48-AE70-2FB6298EB04A}" dt="2024-05-21T06:12:51.388" v="720"/>
        <pc:sldMkLst>
          <pc:docMk/>
          <pc:sldMk cId="1710496154" sldId="2147377793"/>
        </pc:sldMkLst>
        <pc:spChg chg="mod">
          <ac:chgData name="Johannes Hangl" userId="09795f51b852318c" providerId="LiveId" clId="{2E03160D-AA35-4E48-AE70-2FB6298EB04A}" dt="2024-05-21T06:12:42.842" v="719" actId="1076"/>
          <ac:spMkLst>
            <pc:docMk/>
            <pc:sldMk cId="1710496154" sldId="2147377793"/>
            <ac:spMk id="10" creationId="{766B3DD2-4F78-BA77-224F-44160837F871}"/>
          </ac:spMkLst>
        </pc:spChg>
        <pc:picChg chg="mod">
          <ac:chgData name="Johannes Hangl" userId="09795f51b852318c" providerId="LiveId" clId="{2E03160D-AA35-4E48-AE70-2FB6298EB04A}" dt="2024-05-21T06:09:36.481" v="713" actId="207"/>
          <ac:picMkLst>
            <pc:docMk/>
            <pc:sldMk cId="1710496154" sldId="2147377793"/>
            <ac:picMk id="9" creationId="{9D763AE4-EAA4-80A2-784E-5A5C9211C619}"/>
          </ac:picMkLst>
        </pc:picChg>
        <pc:picChg chg="mod">
          <ac:chgData name="Johannes Hangl" userId="09795f51b852318c" providerId="LiveId" clId="{2E03160D-AA35-4E48-AE70-2FB6298EB04A}" dt="2024-05-21T06:12:51.388" v="720"/>
          <ac:picMkLst>
            <pc:docMk/>
            <pc:sldMk cId="1710496154" sldId="2147377793"/>
            <ac:picMk id="17412" creationId="{061EFDDD-3290-CA18-666C-D469B09C178A}"/>
          </ac:picMkLst>
        </pc:picChg>
      </pc:sldChg>
      <pc:sldChg chg="modSp del">
        <pc:chgData name="Johannes Hangl" userId="09795f51b852318c" providerId="LiveId" clId="{2E03160D-AA35-4E48-AE70-2FB6298EB04A}" dt="2024-05-21T13:58:56.212" v="1450" actId="47"/>
        <pc:sldMkLst>
          <pc:docMk/>
          <pc:sldMk cId="3061545197" sldId="2147377795"/>
        </pc:sldMkLst>
        <pc:spChg chg="mod">
          <ac:chgData name="Johannes Hangl" userId="09795f51b852318c" providerId="LiveId" clId="{2E03160D-AA35-4E48-AE70-2FB6298EB04A}" dt="2024-05-11T05:17:37.205" v="0"/>
          <ac:spMkLst>
            <pc:docMk/>
            <pc:sldMk cId="3061545197" sldId="2147377795"/>
            <ac:spMk id="2" creationId="{98BFD625-43AE-2820-BF44-7CAC7D28CC4E}"/>
          </ac:spMkLst>
        </pc:spChg>
      </pc:sldChg>
      <pc:sldChg chg="addSp delSp modSp mod ord modShow">
        <pc:chgData name="Johannes Hangl" userId="09795f51b852318c" providerId="LiveId" clId="{2E03160D-AA35-4E48-AE70-2FB6298EB04A}" dt="2024-05-22T04:02:29.175" v="2491" actId="1076"/>
        <pc:sldMkLst>
          <pc:docMk/>
          <pc:sldMk cId="4085175731" sldId="2147377796"/>
        </pc:sldMkLst>
        <pc:spChg chg="mod">
          <ac:chgData name="Johannes Hangl" userId="09795f51b852318c" providerId="LiveId" clId="{2E03160D-AA35-4E48-AE70-2FB6298EB04A}" dt="2024-05-22T04:01:39.512" v="2474" actId="1076"/>
          <ac:spMkLst>
            <pc:docMk/>
            <pc:sldMk cId="4085175731" sldId="2147377796"/>
            <ac:spMk id="2" creationId="{57EFDA2A-FAA0-43E3-A76E-EFFDFD2527A8}"/>
          </ac:spMkLst>
        </pc:spChg>
        <pc:spChg chg="mod">
          <ac:chgData name="Johannes Hangl" userId="09795f51b852318c" providerId="LiveId" clId="{2E03160D-AA35-4E48-AE70-2FB6298EB04A}" dt="2024-05-22T04:01:51.365" v="2488" actId="20577"/>
          <ac:spMkLst>
            <pc:docMk/>
            <pc:sldMk cId="4085175731" sldId="2147377796"/>
            <ac:spMk id="3" creationId="{18F742D9-5562-479A-9F33-05C45CD67BCA}"/>
          </ac:spMkLst>
        </pc:spChg>
        <pc:spChg chg="mod">
          <ac:chgData name="Johannes Hangl" userId="09795f51b852318c" providerId="LiveId" clId="{2E03160D-AA35-4E48-AE70-2FB6298EB04A}" dt="2024-05-22T04:01:39.512" v="2474" actId="1076"/>
          <ac:spMkLst>
            <pc:docMk/>
            <pc:sldMk cId="4085175731" sldId="2147377796"/>
            <ac:spMk id="8" creationId="{0A7351DE-B627-CB95-FFEC-C4AEE19CFEA2}"/>
          </ac:spMkLst>
        </pc:spChg>
        <pc:spChg chg="del">
          <ac:chgData name="Johannes Hangl" userId="09795f51b852318c" providerId="LiveId" clId="{2E03160D-AA35-4E48-AE70-2FB6298EB04A}" dt="2024-05-22T04:01:23.771" v="2470" actId="478"/>
          <ac:spMkLst>
            <pc:docMk/>
            <pc:sldMk cId="4085175731" sldId="2147377796"/>
            <ac:spMk id="26" creationId="{987A4C7B-BC44-4AE5-896F-1A203312527C}"/>
          </ac:spMkLst>
        </pc:spChg>
        <pc:graphicFrameChg chg="del mod modGraphic">
          <ac:chgData name="Johannes Hangl" userId="09795f51b852318c" providerId="LiveId" clId="{2E03160D-AA35-4E48-AE70-2FB6298EB04A}" dt="2024-05-22T04:01:34.551" v="2472" actId="478"/>
          <ac:graphicFrameMkLst>
            <pc:docMk/>
            <pc:sldMk cId="4085175731" sldId="2147377796"/>
            <ac:graphicFrameMk id="7" creationId="{CA79B031-65E0-75E5-845E-22D2014AA0FA}"/>
          </ac:graphicFrameMkLst>
        </pc:graphicFrameChg>
        <pc:picChg chg="mod">
          <ac:chgData name="Johannes Hangl" userId="09795f51b852318c" providerId="LiveId" clId="{2E03160D-AA35-4E48-AE70-2FB6298EB04A}" dt="2024-05-22T04:01:39.512" v="2474" actId="1076"/>
          <ac:picMkLst>
            <pc:docMk/>
            <pc:sldMk cId="4085175731" sldId="2147377796"/>
            <ac:picMk id="4" creationId="{2B39ACB0-993B-03F9-4D90-D541BB222780}"/>
          </ac:picMkLst>
        </pc:picChg>
        <pc:picChg chg="mod">
          <ac:chgData name="Johannes Hangl" userId="09795f51b852318c" providerId="LiveId" clId="{2E03160D-AA35-4E48-AE70-2FB6298EB04A}" dt="2024-05-22T04:01:39.512" v="2474" actId="1076"/>
          <ac:picMkLst>
            <pc:docMk/>
            <pc:sldMk cId="4085175731" sldId="2147377796"/>
            <ac:picMk id="6" creationId="{41F56D3D-B921-2558-2BB4-01169B50C6EA}"/>
          </ac:picMkLst>
        </pc:picChg>
        <pc:picChg chg="del mod">
          <ac:chgData name="Johannes Hangl" userId="09795f51b852318c" providerId="LiveId" clId="{2E03160D-AA35-4E48-AE70-2FB6298EB04A}" dt="2024-05-22T04:01:35.925" v="2473" actId="478"/>
          <ac:picMkLst>
            <pc:docMk/>
            <pc:sldMk cId="4085175731" sldId="2147377796"/>
            <ac:picMk id="10" creationId="{BEE79DDA-401F-A8DE-346C-57BA635C5DA9}"/>
          </ac:picMkLst>
        </pc:picChg>
        <pc:picChg chg="add mod">
          <ac:chgData name="Johannes Hangl" userId="09795f51b852318c" providerId="LiveId" clId="{2E03160D-AA35-4E48-AE70-2FB6298EB04A}" dt="2024-05-22T04:02:29.175" v="2491" actId="1076"/>
          <ac:picMkLst>
            <pc:docMk/>
            <pc:sldMk cId="4085175731" sldId="2147377796"/>
            <ac:picMk id="7170" creationId="{5E731828-59A1-AAC3-36B8-8DADF2DCC694}"/>
          </ac:picMkLst>
        </pc:picChg>
      </pc:sldChg>
      <pc:sldChg chg="modSp del">
        <pc:chgData name="Johannes Hangl" userId="09795f51b852318c" providerId="LiveId" clId="{2E03160D-AA35-4E48-AE70-2FB6298EB04A}" dt="2024-05-21T13:59:15.910" v="1453" actId="47"/>
        <pc:sldMkLst>
          <pc:docMk/>
          <pc:sldMk cId="417706144" sldId="2147377797"/>
        </pc:sldMkLst>
        <pc:spChg chg="mod">
          <ac:chgData name="Johannes Hangl" userId="09795f51b852318c" providerId="LiveId" clId="{2E03160D-AA35-4E48-AE70-2FB6298EB04A}" dt="2024-05-11T05:17:37.205" v="0"/>
          <ac:spMkLst>
            <pc:docMk/>
            <pc:sldMk cId="417706144" sldId="2147377797"/>
            <ac:spMk id="3" creationId="{18F742D9-5562-479A-9F33-05C45CD67BCA}"/>
          </ac:spMkLst>
        </pc:spChg>
      </pc:sldChg>
      <pc:sldChg chg="modSp del">
        <pc:chgData name="Johannes Hangl" userId="09795f51b852318c" providerId="LiveId" clId="{2E03160D-AA35-4E48-AE70-2FB6298EB04A}" dt="2024-05-21T13:59:15.910" v="1453" actId="47"/>
        <pc:sldMkLst>
          <pc:docMk/>
          <pc:sldMk cId="1367129795" sldId="2147377798"/>
        </pc:sldMkLst>
        <pc:spChg chg="mod">
          <ac:chgData name="Johannes Hangl" userId="09795f51b852318c" providerId="LiveId" clId="{2E03160D-AA35-4E48-AE70-2FB6298EB04A}" dt="2024-05-11T05:17:37.205" v="0"/>
          <ac:spMkLst>
            <pc:docMk/>
            <pc:sldMk cId="1367129795" sldId="2147377798"/>
            <ac:spMk id="3" creationId="{18F742D9-5562-479A-9F33-05C45CD67BCA}"/>
          </ac:spMkLst>
        </pc:spChg>
      </pc:sldChg>
      <pc:sldChg chg="modSp del">
        <pc:chgData name="Johannes Hangl" userId="09795f51b852318c" providerId="LiveId" clId="{2E03160D-AA35-4E48-AE70-2FB6298EB04A}" dt="2024-05-21T13:59:15.910" v="1453" actId="47"/>
        <pc:sldMkLst>
          <pc:docMk/>
          <pc:sldMk cId="3171367494" sldId="2147377799"/>
        </pc:sldMkLst>
        <pc:spChg chg="mod">
          <ac:chgData name="Johannes Hangl" userId="09795f51b852318c" providerId="LiveId" clId="{2E03160D-AA35-4E48-AE70-2FB6298EB04A}" dt="2024-05-11T05:17:37.205" v="0"/>
          <ac:spMkLst>
            <pc:docMk/>
            <pc:sldMk cId="3171367494" sldId="2147377799"/>
            <ac:spMk id="3" creationId="{18F742D9-5562-479A-9F33-05C45CD67BCA}"/>
          </ac:spMkLst>
        </pc:spChg>
      </pc:sldChg>
      <pc:sldChg chg="modSp del">
        <pc:chgData name="Johannes Hangl" userId="09795f51b852318c" providerId="LiveId" clId="{2E03160D-AA35-4E48-AE70-2FB6298EB04A}" dt="2024-05-21T13:59:15.910" v="1453" actId="47"/>
        <pc:sldMkLst>
          <pc:docMk/>
          <pc:sldMk cId="3771357149" sldId="2147377800"/>
        </pc:sldMkLst>
        <pc:spChg chg="mod">
          <ac:chgData name="Johannes Hangl" userId="09795f51b852318c" providerId="LiveId" clId="{2E03160D-AA35-4E48-AE70-2FB6298EB04A}" dt="2024-05-11T05:17:37.205" v="0"/>
          <ac:spMkLst>
            <pc:docMk/>
            <pc:sldMk cId="3771357149" sldId="2147377800"/>
            <ac:spMk id="3" creationId="{18F742D9-5562-479A-9F33-05C45CD67BCA}"/>
          </ac:spMkLst>
        </pc:spChg>
      </pc:sldChg>
      <pc:sldChg chg="modSp del">
        <pc:chgData name="Johannes Hangl" userId="09795f51b852318c" providerId="LiveId" clId="{2E03160D-AA35-4E48-AE70-2FB6298EB04A}" dt="2024-05-21T13:59:15.910" v="1453" actId="47"/>
        <pc:sldMkLst>
          <pc:docMk/>
          <pc:sldMk cId="2049927949" sldId="2147377801"/>
        </pc:sldMkLst>
        <pc:spChg chg="mod">
          <ac:chgData name="Johannes Hangl" userId="09795f51b852318c" providerId="LiveId" clId="{2E03160D-AA35-4E48-AE70-2FB6298EB04A}" dt="2024-05-11T05:17:37.205" v="0"/>
          <ac:spMkLst>
            <pc:docMk/>
            <pc:sldMk cId="2049927949" sldId="2147377801"/>
            <ac:spMk id="3" creationId="{18F742D9-5562-479A-9F33-05C45CD67BCA}"/>
          </ac:spMkLst>
        </pc:spChg>
      </pc:sldChg>
      <pc:sldChg chg="modSp del">
        <pc:chgData name="Johannes Hangl" userId="09795f51b852318c" providerId="LiveId" clId="{2E03160D-AA35-4E48-AE70-2FB6298EB04A}" dt="2024-05-21T13:59:15.910" v="1453" actId="47"/>
        <pc:sldMkLst>
          <pc:docMk/>
          <pc:sldMk cId="942716458" sldId="2147377802"/>
        </pc:sldMkLst>
        <pc:spChg chg="mod">
          <ac:chgData name="Johannes Hangl" userId="09795f51b852318c" providerId="LiveId" clId="{2E03160D-AA35-4E48-AE70-2FB6298EB04A}" dt="2024-05-11T05:17:37.205" v="0"/>
          <ac:spMkLst>
            <pc:docMk/>
            <pc:sldMk cId="942716458" sldId="2147377802"/>
            <ac:spMk id="3" creationId="{18F742D9-5562-479A-9F33-05C45CD67BCA}"/>
          </ac:spMkLst>
        </pc:spChg>
      </pc:sldChg>
      <pc:sldChg chg="modSp del">
        <pc:chgData name="Johannes Hangl" userId="09795f51b852318c" providerId="LiveId" clId="{2E03160D-AA35-4E48-AE70-2FB6298EB04A}" dt="2024-05-21T13:59:18.152" v="1454" actId="47"/>
        <pc:sldMkLst>
          <pc:docMk/>
          <pc:sldMk cId="2919376518" sldId="2147377803"/>
        </pc:sldMkLst>
        <pc:spChg chg="mod">
          <ac:chgData name="Johannes Hangl" userId="09795f51b852318c" providerId="LiveId" clId="{2E03160D-AA35-4E48-AE70-2FB6298EB04A}" dt="2024-05-11T05:17:37.205" v="0"/>
          <ac:spMkLst>
            <pc:docMk/>
            <pc:sldMk cId="2919376518" sldId="2147377803"/>
            <ac:spMk id="10" creationId="{E9B4F5B6-F186-D001-9B07-47D9462D5751}"/>
          </ac:spMkLst>
        </pc:spChg>
      </pc:sldChg>
      <pc:sldChg chg="modSp del">
        <pc:chgData name="Johannes Hangl" userId="09795f51b852318c" providerId="LiveId" clId="{2E03160D-AA35-4E48-AE70-2FB6298EB04A}" dt="2024-05-21T13:59:18.152" v="1454" actId="47"/>
        <pc:sldMkLst>
          <pc:docMk/>
          <pc:sldMk cId="104117387" sldId="2147377804"/>
        </pc:sldMkLst>
        <pc:spChg chg="mod">
          <ac:chgData name="Johannes Hangl" userId="09795f51b852318c" providerId="LiveId" clId="{2E03160D-AA35-4E48-AE70-2FB6298EB04A}" dt="2024-05-11T05:17:37.205" v="0"/>
          <ac:spMkLst>
            <pc:docMk/>
            <pc:sldMk cId="104117387" sldId="2147377804"/>
            <ac:spMk id="2" creationId="{98BFD625-43AE-2820-BF44-7CAC7D28CC4E}"/>
          </ac:spMkLst>
        </pc:spChg>
      </pc:sldChg>
      <pc:sldChg chg="modSp del">
        <pc:chgData name="Johannes Hangl" userId="09795f51b852318c" providerId="LiveId" clId="{2E03160D-AA35-4E48-AE70-2FB6298EB04A}" dt="2024-05-21T13:59:19.695" v="1455" actId="47"/>
        <pc:sldMkLst>
          <pc:docMk/>
          <pc:sldMk cId="3504425244" sldId="2147377805"/>
        </pc:sldMkLst>
        <pc:spChg chg="mod">
          <ac:chgData name="Johannes Hangl" userId="09795f51b852318c" providerId="LiveId" clId="{2E03160D-AA35-4E48-AE70-2FB6298EB04A}" dt="2024-05-11T05:17:37.205" v="0"/>
          <ac:spMkLst>
            <pc:docMk/>
            <pc:sldMk cId="3504425244" sldId="2147377805"/>
            <ac:spMk id="3" creationId="{18F742D9-5562-479A-9F33-05C45CD67BCA}"/>
          </ac:spMkLst>
        </pc:spChg>
      </pc:sldChg>
      <pc:sldChg chg="modSp del">
        <pc:chgData name="Johannes Hangl" userId="09795f51b852318c" providerId="LiveId" clId="{2E03160D-AA35-4E48-AE70-2FB6298EB04A}" dt="2024-05-21T13:59:19.695" v="1455" actId="47"/>
        <pc:sldMkLst>
          <pc:docMk/>
          <pc:sldMk cId="3700609396" sldId="2147377806"/>
        </pc:sldMkLst>
        <pc:spChg chg="mod">
          <ac:chgData name="Johannes Hangl" userId="09795f51b852318c" providerId="LiveId" clId="{2E03160D-AA35-4E48-AE70-2FB6298EB04A}" dt="2024-05-11T05:17:37.205" v="0"/>
          <ac:spMkLst>
            <pc:docMk/>
            <pc:sldMk cId="3700609396" sldId="2147377806"/>
            <ac:spMk id="3" creationId="{18F742D9-5562-479A-9F33-05C45CD67BCA}"/>
          </ac:spMkLst>
        </pc:spChg>
      </pc:sldChg>
      <pc:sldChg chg="modSp del">
        <pc:chgData name="Johannes Hangl" userId="09795f51b852318c" providerId="LiveId" clId="{2E03160D-AA35-4E48-AE70-2FB6298EB04A}" dt="2024-05-21T13:59:19.695" v="1455" actId="47"/>
        <pc:sldMkLst>
          <pc:docMk/>
          <pc:sldMk cId="448947682" sldId="2147377807"/>
        </pc:sldMkLst>
        <pc:spChg chg="mod">
          <ac:chgData name="Johannes Hangl" userId="09795f51b852318c" providerId="LiveId" clId="{2E03160D-AA35-4E48-AE70-2FB6298EB04A}" dt="2024-05-11T05:17:37.205" v="0"/>
          <ac:spMkLst>
            <pc:docMk/>
            <pc:sldMk cId="448947682" sldId="2147377807"/>
            <ac:spMk id="3" creationId="{18F742D9-5562-479A-9F33-05C45CD67BCA}"/>
          </ac:spMkLst>
        </pc:spChg>
      </pc:sldChg>
      <pc:sldChg chg="modSp del">
        <pc:chgData name="Johannes Hangl" userId="09795f51b852318c" providerId="LiveId" clId="{2E03160D-AA35-4E48-AE70-2FB6298EB04A}" dt="2024-05-21T13:59:19.695" v="1455" actId="47"/>
        <pc:sldMkLst>
          <pc:docMk/>
          <pc:sldMk cId="1154414255" sldId="2147377808"/>
        </pc:sldMkLst>
        <pc:spChg chg="mod">
          <ac:chgData name="Johannes Hangl" userId="09795f51b852318c" providerId="LiveId" clId="{2E03160D-AA35-4E48-AE70-2FB6298EB04A}" dt="2024-05-11T05:17:37.205" v="0"/>
          <ac:spMkLst>
            <pc:docMk/>
            <pc:sldMk cId="1154414255" sldId="2147377808"/>
            <ac:spMk id="3" creationId="{18F742D9-5562-479A-9F33-05C45CD67BCA}"/>
          </ac:spMkLst>
        </pc:spChg>
      </pc:sldChg>
      <pc:sldChg chg="modSp del">
        <pc:chgData name="Johannes Hangl" userId="09795f51b852318c" providerId="LiveId" clId="{2E03160D-AA35-4E48-AE70-2FB6298EB04A}" dt="2024-05-21T13:59:19.695" v="1455" actId="47"/>
        <pc:sldMkLst>
          <pc:docMk/>
          <pc:sldMk cId="905151183" sldId="2147377809"/>
        </pc:sldMkLst>
        <pc:spChg chg="mod">
          <ac:chgData name="Johannes Hangl" userId="09795f51b852318c" providerId="LiveId" clId="{2E03160D-AA35-4E48-AE70-2FB6298EB04A}" dt="2024-05-11T05:17:37.205" v="0"/>
          <ac:spMkLst>
            <pc:docMk/>
            <pc:sldMk cId="905151183" sldId="2147377809"/>
            <ac:spMk id="3" creationId="{18F742D9-5562-479A-9F33-05C45CD67BCA}"/>
          </ac:spMkLst>
        </pc:spChg>
      </pc:sldChg>
      <pc:sldChg chg="modSp del">
        <pc:chgData name="Johannes Hangl" userId="09795f51b852318c" providerId="LiveId" clId="{2E03160D-AA35-4E48-AE70-2FB6298EB04A}" dt="2024-05-21T14:00:32.215" v="1490" actId="47"/>
        <pc:sldMkLst>
          <pc:docMk/>
          <pc:sldMk cId="213842566" sldId="2147377810"/>
        </pc:sldMkLst>
        <pc:spChg chg="mod">
          <ac:chgData name="Johannes Hangl" userId="09795f51b852318c" providerId="LiveId" clId="{2E03160D-AA35-4E48-AE70-2FB6298EB04A}" dt="2024-05-11T05:17:37.205" v="0"/>
          <ac:spMkLst>
            <pc:docMk/>
            <pc:sldMk cId="213842566" sldId="2147377810"/>
            <ac:spMk id="4" creationId="{E59719DF-40AF-F26E-CCFB-BD4E2923B862}"/>
          </ac:spMkLst>
        </pc:spChg>
        <pc:picChg chg="mod">
          <ac:chgData name="Johannes Hangl" userId="09795f51b852318c" providerId="LiveId" clId="{2E03160D-AA35-4E48-AE70-2FB6298EB04A}" dt="2024-05-11T05:17:37.205" v="0"/>
          <ac:picMkLst>
            <pc:docMk/>
            <pc:sldMk cId="213842566" sldId="2147377810"/>
            <ac:picMk id="7" creationId="{25724BFF-61A4-EC6C-C89D-AE3D6385D82E}"/>
          </ac:picMkLst>
        </pc:picChg>
      </pc:sldChg>
      <pc:sldChg chg="modSp del">
        <pc:chgData name="Johannes Hangl" userId="09795f51b852318c" providerId="LiveId" clId="{2E03160D-AA35-4E48-AE70-2FB6298EB04A}" dt="2024-05-21T14:00:32.215" v="1490" actId="47"/>
        <pc:sldMkLst>
          <pc:docMk/>
          <pc:sldMk cId="830680735" sldId="2147377811"/>
        </pc:sldMkLst>
        <pc:spChg chg="mod">
          <ac:chgData name="Johannes Hangl" userId="09795f51b852318c" providerId="LiveId" clId="{2E03160D-AA35-4E48-AE70-2FB6298EB04A}" dt="2024-05-11T05:17:37.205" v="0"/>
          <ac:spMkLst>
            <pc:docMk/>
            <pc:sldMk cId="830680735" sldId="2147377811"/>
            <ac:spMk id="2" creationId="{34DFD79D-4843-44AB-9AB8-51D58BDFFC14}"/>
          </ac:spMkLst>
        </pc:spChg>
      </pc:sldChg>
      <pc:sldChg chg="modSp del">
        <pc:chgData name="Johannes Hangl" userId="09795f51b852318c" providerId="LiveId" clId="{2E03160D-AA35-4E48-AE70-2FB6298EB04A}" dt="2024-05-21T14:00:32.215" v="1490" actId="47"/>
        <pc:sldMkLst>
          <pc:docMk/>
          <pc:sldMk cId="1263711868" sldId="2147377812"/>
        </pc:sldMkLst>
        <pc:spChg chg="mod">
          <ac:chgData name="Johannes Hangl" userId="09795f51b852318c" providerId="LiveId" clId="{2E03160D-AA35-4E48-AE70-2FB6298EB04A}" dt="2024-05-11T05:17:37.205" v="0"/>
          <ac:spMkLst>
            <pc:docMk/>
            <pc:sldMk cId="1263711868" sldId="2147377812"/>
            <ac:spMk id="4" creationId="{534BF95B-C67C-947F-7434-02C2257C2439}"/>
          </ac:spMkLst>
        </pc:spChg>
      </pc:sldChg>
      <pc:sldChg chg="modSp">
        <pc:chgData name="Johannes Hangl" userId="09795f51b852318c" providerId="LiveId" clId="{2E03160D-AA35-4E48-AE70-2FB6298EB04A}" dt="2024-05-11T05:17:37.205" v="0"/>
        <pc:sldMkLst>
          <pc:docMk/>
          <pc:sldMk cId="976094771" sldId="2147377813"/>
        </pc:sldMkLst>
        <pc:spChg chg="mod">
          <ac:chgData name="Johannes Hangl" userId="09795f51b852318c" providerId="LiveId" clId="{2E03160D-AA35-4E48-AE70-2FB6298EB04A}" dt="2024-05-11T05:17:37.205" v="0"/>
          <ac:spMkLst>
            <pc:docMk/>
            <pc:sldMk cId="976094771" sldId="2147377813"/>
            <ac:spMk id="2" creationId="{18824ECA-A4C0-EE73-0600-597947FB8E34}"/>
          </ac:spMkLst>
        </pc:spChg>
        <pc:spChg chg="mod">
          <ac:chgData name="Johannes Hangl" userId="09795f51b852318c" providerId="LiveId" clId="{2E03160D-AA35-4E48-AE70-2FB6298EB04A}" dt="2024-05-11T05:17:37.205" v="0"/>
          <ac:spMkLst>
            <pc:docMk/>
            <pc:sldMk cId="976094771" sldId="2147377813"/>
            <ac:spMk id="3" creationId="{4D3379C3-0BBD-7D48-AD4D-66B6F8D3AD28}"/>
          </ac:spMkLst>
        </pc:spChg>
        <pc:spChg chg="mod">
          <ac:chgData name="Johannes Hangl" userId="09795f51b852318c" providerId="LiveId" clId="{2E03160D-AA35-4E48-AE70-2FB6298EB04A}" dt="2024-05-11T05:17:37.205" v="0"/>
          <ac:spMkLst>
            <pc:docMk/>
            <pc:sldMk cId="976094771" sldId="2147377813"/>
            <ac:spMk id="4" creationId="{8E1800DF-000F-314D-22F0-8A1621E1E402}"/>
          </ac:spMkLst>
        </pc:spChg>
        <pc:spChg chg="mod">
          <ac:chgData name="Johannes Hangl" userId="09795f51b852318c" providerId="LiveId" clId="{2E03160D-AA35-4E48-AE70-2FB6298EB04A}" dt="2024-05-11T05:17:37.205" v="0"/>
          <ac:spMkLst>
            <pc:docMk/>
            <pc:sldMk cId="976094771" sldId="2147377813"/>
            <ac:spMk id="5" creationId="{A07FA701-FC3A-5B31-6202-77A626D9E32C}"/>
          </ac:spMkLst>
        </pc:spChg>
        <pc:spChg chg="mod">
          <ac:chgData name="Johannes Hangl" userId="09795f51b852318c" providerId="LiveId" clId="{2E03160D-AA35-4E48-AE70-2FB6298EB04A}" dt="2024-05-11T05:17:37.205" v="0"/>
          <ac:spMkLst>
            <pc:docMk/>
            <pc:sldMk cId="976094771" sldId="2147377813"/>
            <ac:spMk id="6" creationId="{6485AE18-916D-ADE4-F535-A424D39493DC}"/>
          </ac:spMkLst>
        </pc:spChg>
      </pc:sldChg>
      <pc:sldChg chg="modSp">
        <pc:chgData name="Johannes Hangl" userId="09795f51b852318c" providerId="LiveId" clId="{2E03160D-AA35-4E48-AE70-2FB6298EB04A}" dt="2024-05-11T05:17:37.205" v="0"/>
        <pc:sldMkLst>
          <pc:docMk/>
          <pc:sldMk cId="362338879" sldId="2147377814"/>
        </pc:sldMkLst>
        <pc:spChg chg="mod">
          <ac:chgData name="Johannes Hangl" userId="09795f51b852318c" providerId="LiveId" clId="{2E03160D-AA35-4E48-AE70-2FB6298EB04A}" dt="2024-05-11T05:17:37.205" v="0"/>
          <ac:spMkLst>
            <pc:docMk/>
            <pc:sldMk cId="362338879" sldId="2147377814"/>
            <ac:spMk id="7" creationId="{7B61942C-87D4-5DEA-26B2-4AB612B804D4}"/>
          </ac:spMkLst>
        </pc:spChg>
        <pc:spChg chg="mod">
          <ac:chgData name="Johannes Hangl" userId="09795f51b852318c" providerId="LiveId" clId="{2E03160D-AA35-4E48-AE70-2FB6298EB04A}" dt="2024-05-11T05:17:37.205" v="0"/>
          <ac:spMkLst>
            <pc:docMk/>
            <pc:sldMk cId="362338879" sldId="2147377814"/>
            <ac:spMk id="8" creationId="{E178C845-EE2A-3C29-61A7-2D26F104D9A8}"/>
          </ac:spMkLst>
        </pc:spChg>
        <pc:spChg chg="mod">
          <ac:chgData name="Johannes Hangl" userId="09795f51b852318c" providerId="LiveId" clId="{2E03160D-AA35-4E48-AE70-2FB6298EB04A}" dt="2024-05-11T05:17:37.205" v="0"/>
          <ac:spMkLst>
            <pc:docMk/>
            <pc:sldMk cId="362338879" sldId="2147377814"/>
            <ac:spMk id="9" creationId="{FDBBCE1E-AE6A-75B5-F080-1B700B87D96C}"/>
          </ac:spMkLst>
        </pc:spChg>
      </pc:sldChg>
      <pc:sldChg chg="modSp">
        <pc:chgData name="Johannes Hangl" userId="09795f51b852318c" providerId="LiveId" clId="{2E03160D-AA35-4E48-AE70-2FB6298EB04A}" dt="2024-05-11T05:17:37.205" v="0"/>
        <pc:sldMkLst>
          <pc:docMk/>
          <pc:sldMk cId="711333423" sldId="2147377815"/>
        </pc:sldMkLst>
        <pc:spChg chg="mod">
          <ac:chgData name="Johannes Hangl" userId="09795f51b852318c" providerId="LiveId" clId="{2E03160D-AA35-4E48-AE70-2FB6298EB04A}" dt="2024-05-11T05:17:37.205" v="0"/>
          <ac:spMkLst>
            <pc:docMk/>
            <pc:sldMk cId="711333423" sldId="2147377815"/>
            <ac:spMk id="7" creationId="{6D4D7D39-5103-2137-9C7B-68E0768D1B46}"/>
          </ac:spMkLst>
        </pc:spChg>
        <pc:spChg chg="mod">
          <ac:chgData name="Johannes Hangl" userId="09795f51b852318c" providerId="LiveId" clId="{2E03160D-AA35-4E48-AE70-2FB6298EB04A}" dt="2024-05-11T05:17:37.205" v="0"/>
          <ac:spMkLst>
            <pc:docMk/>
            <pc:sldMk cId="711333423" sldId="2147377815"/>
            <ac:spMk id="8" creationId="{76A67245-CC40-BE7A-464A-F80FD46CD1EB}"/>
          </ac:spMkLst>
        </pc:spChg>
      </pc:sldChg>
      <pc:sldChg chg="modSp">
        <pc:chgData name="Johannes Hangl" userId="09795f51b852318c" providerId="LiveId" clId="{2E03160D-AA35-4E48-AE70-2FB6298EB04A}" dt="2024-05-21T08:00:40.815" v="952"/>
        <pc:sldMkLst>
          <pc:docMk/>
          <pc:sldMk cId="3646858119" sldId="2147377817"/>
        </pc:sldMkLst>
        <pc:spChg chg="mod">
          <ac:chgData name="Johannes Hangl" userId="09795f51b852318c" providerId="LiveId" clId="{2E03160D-AA35-4E48-AE70-2FB6298EB04A}" dt="2024-05-11T05:17:37.205" v="0"/>
          <ac:spMkLst>
            <pc:docMk/>
            <pc:sldMk cId="3646858119" sldId="2147377817"/>
            <ac:spMk id="7" creationId="{7B61942C-87D4-5DEA-26B2-4AB612B804D4}"/>
          </ac:spMkLst>
        </pc:spChg>
        <pc:spChg chg="mod">
          <ac:chgData name="Johannes Hangl" userId="09795f51b852318c" providerId="LiveId" clId="{2E03160D-AA35-4E48-AE70-2FB6298EB04A}" dt="2024-05-11T05:17:37.205" v="0"/>
          <ac:spMkLst>
            <pc:docMk/>
            <pc:sldMk cId="3646858119" sldId="2147377817"/>
            <ac:spMk id="8" creationId="{E178C845-EE2A-3C29-61A7-2D26F104D9A8}"/>
          </ac:spMkLst>
        </pc:spChg>
        <pc:spChg chg="mod">
          <ac:chgData name="Johannes Hangl" userId="09795f51b852318c" providerId="LiveId" clId="{2E03160D-AA35-4E48-AE70-2FB6298EB04A}" dt="2024-05-21T08:00:40.815" v="952"/>
          <ac:spMkLst>
            <pc:docMk/>
            <pc:sldMk cId="3646858119" sldId="2147377817"/>
            <ac:spMk id="24" creationId="{ACCBD881-C744-1BFB-8AF6-E85173930D67}"/>
          </ac:spMkLst>
        </pc:spChg>
      </pc:sldChg>
      <pc:sldChg chg="modSp">
        <pc:chgData name="Johannes Hangl" userId="09795f51b852318c" providerId="LiveId" clId="{2E03160D-AA35-4E48-AE70-2FB6298EB04A}" dt="2024-05-11T05:17:37.205" v="0"/>
        <pc:sldMkLst>
          <pc:docMk/>
          <pc:sldMk cId="3454330940" sldId="2147377818"/>
        </pc:sldMkLst>
        <pc:spChg chg="mod">
          <ac:chgData name="Johannes Hangl" userId="09795f51b852318c" providerId="LiveId" clId="{2E03160D-AA35-4E48-AE70-2FB6298EB04A}" dt="2024-05-11T05:17:37.205" v="0"/>
          <ac:spMkLst>
            <pc:docMk/>
            <pc:sldMk cId="3454330940" sldId="2147377818"/>
            <ac:spMk id="2" creationId="{B4D6F5A8-82E7-43C5-5800-12C206435223}"/>
          </ac:spMkLst>
        </pc:spChg>
        <pc:spChg chg="mod">
          <ac:chgData name="Johannes Hangl" userId="09795f51b852318c" providerId="LiveId" clId="{2E03160D-AA35-4E48-AE70-2FB6298EB04A}" dt="2024-05-11T05:17:37.205" v="0"/>
          <ac:spMkLst>
            <pc:docMk/>
            <pc:sldMk cId="3454330940" sldId="2147377818"/>
            <ac:spMk id="3" creationId="{C330B8F4-D09C-1592-9865-422486E38592}"/>
          </ac:spMkLst>
        </pc:spChg>
      </pc:sldChg>
      <pc:sldChg chg="modSp">
        <pc:chgData name="Johannes Hangl" userId="09795f51b852318c" providerId="LiveId" clId="{2E03160D-AA35-4E48-AE70-2FB6298EB04A}" dt="2024-05-11T05:17:37.205" v="0"/>
        <pc:sldMkLst>
          <pc:docMk/>
          <pc:sldMk cId="4241718378" sldId="2147377819"/>
        </pc:sldMkLst>
        <pc:spChg chg="mod">
          <ac:chgData name="Johannes Hangl" userId="09795f51b852318c" providerId="LiveId" clId="{2E03160D-AA35-4E48-AE70-2FB6298EB04A}" dt="2024-05-11T05:17:37.205" v="0"/>
          <ac:spMkLst>
            <pc:docMk/>
            <pc:sldMk cId="4241718378" sldId="2147377819"/>
            <ac:spMk id="16" creationId="{B9D8C027-7E30-C2FB-7D41-53DE025A9929}"/>
          </ac:spMkLst>
        </pc:spChg>
        <pc:spChg chg="mod">
          <ac:chgData name="Johannes Hangl" userId="09795f51b852318c" providerId="LiveId" clId="{2E03160D-AA35-4E48-AE70-2FB6298EB04A}" dt="2024-05-11T05:17:37.205" v="0"/>
          <ac:spMkLst>
            <pc:docMk/>
            <pc:sldMk cId="4241718378" sldId="2147377819"/>
            <ac:spMk id="17" creationId="{D9E37428-B643-0BAB-42F0-AA292DC1CD97}"/>
          </ac:spMkLst>
        </pc:spChg>
        <pc:spChg chg="mod">
          <ac:chgData name="Johannes Hangl" userId="09795f51b852318c" providerId="LiveId" clId="{2E03160D-AA35-4E48-AE70-2FB6298EB04A}" dt="2024-05-11T05:17:37.205" v="0"/>
          <ac:spMkLst>
            <pc:docMk/>
            <pc:sldMk cId="4241718378" sldId="2147377819"/>
            <ac:spMk id="19" creationId="{25E2EDFE-CDA7-8DCA-08F6-61C0F4003C38}"/>
          </ac:spMkLst>
        </pc:spChg>
      </pc:sldChg>
      <pc:sldChg chg="del">
        <pc:chgData name="Johannes Hangl" userId="09795f51b852318c" providerId="LiveId" clId="{2E03160D-AA35-4E48-AE70-2FB6298EB04A}" dt="2024-05-21T13:55:14.776" v="1411" actId="47"/>
        <pc:sldMkLst>
          <pc:docMk/>
          <pc:sldMk cId="1434406125" sldId="2147377820"/>
        </pc:sldMkLst>
      </pc:sldChg>
      <pc:sldChg chg="modSp del">
        <pc:chgData name="Johannes Hangl" userId="09795f51b852318c" providerId="LiveId" clId="{2E03160D-AA35-4E48-AE70-2FB6298EB04A}" dt="2024-05-21T14:01:17.768" v="1492" actId="47"/>
        <pc:sldMkLst>
          <pc:docMk/>
          <pc:sldMk cId="3679389862" sldId="2147377821"/>
        </pc:sldMkLst>
        <pc:spChg chg="mod">
          <ac:chgData name="Johannes Hangl" userId="09795f51b852318c" providerId="LiveId" clId="{2E03160D-AA35-4E48-AE70-2FB6298EB04A}" dt="2024-05-11T05:17:37.205" v="0"/>
          <ac:spMkLst>
            <pc:docMk/>
            <pc:sldMk cId="3679389862" sldId="2147377821"/>
            <ac:spMk id="8" creationId="{EE5590E4-638D-5B35-846A-836F877A9246}"/>
          </ac:spMkLst>
        </pc:spChg>
        <pc:spChg chg="mod">
          <ac:chgData name="Johannes Hangl" userId="09795f51b852318c" providerId="LiveId" clId="{2E03160D-AA35-4E48-AE70-2FB6298EB04A}" dt="2024-05-11T05:17:37.205" v="0"/>
          <ac:spMkLst>
            <pc:docMk/>
            <pc:sldMk cId="3679389862" sldId="2147377821"/>
            <ac:spMk id="9" creationId="{4A78F357-6323-693A-156A-D37F85E01DCD}"/>
          </ac:spMkLst>
        </pc:spChg>
      </pc:sldChg>
      <pc:sldChg chg="modSp">
        <pc:chgData name="Johannes Hangl" userId="09795f51b852318c" providerId="LiveId" clId="{2E03160D-AA35-4E48-AE70-2FB6298EB04A}" dt="2024-05-11T05:17:37.205" v="0"/>
        <pc:sldMkLst>
          <pc:docMk/>
          <pc:sldMk cId="2341931023" sldId="2147377822"/>
        </pc:sldMkLst>
        <pc:spChg chg="mod">
          <ac:chgData name="Johannes Hangl" userId="09795f51b852318c" providerId="LiveId" clId="{2E03160D-AA35-4E48-AE70-2FB6298EB04A}" dt="2024-05-11T05:17:37.205" v="0"/>
          <ac:spMkLst>
            <pc:docMk/>
            <pc:sldMk cId="2341931023" sldId="2147377822"/>
            <ac:spMk id="3" creationId="{6E265F3A-9C53-4764-9FA7-1CC438AFF757}"/>
          </ac:spMkLst>
        </pc:spChg>
      </pc:sldChg>
      <pc:sldChg chg="modSp del">
        <pc:chgData name="Johannes Hangl" userId="09795f51b852318c" providerId="LiveId" clId="{2E03160D-AA35-4E48-AE70-2FB6298EB04A}" dt="2024-05-21T14:01:17.768" v="1492" actId="47"/>
        <pc:sldMkLst>
          <pc:docMk/>
          <pc:sldMk cId="2928171448" sldId="2147377823"/>
        </pc:sldMkLst>
        <pc:spChg chg="mod">
          <ac:chgData name="Johannes Hangl" userId="09795f51b852318c" providerId="LiveId" clId="{2E03160D-AA35-4E48-AE70-2FB6298EB04A}" dt="2024-05-11T05:17:37.205" v="0"/>
          <ac:spMkLst>
            <pc:docMk/>
            <pc:sldMk cId="2928171448" sldId="2147377823"/>
            <ac:spMk id="8" creationId="{EE5590E4-638D-5B35-846A-836F877A9246}"/>
          </ac:spMkLst>
        </pc:spChg>
        <pc:spChg chg="mod">
          <ac:chgData name="Johannes Hangl" userId="09795f51b852318c" providerId="LiveId" clId="{2E03160D-AA35-4E48-AE70-2FB6298EB04A}" dt="2024-05-11T05:17:37.205" v="0"/>
          <ac:spMkLst>
            <pc:docMk/>
            <pc:sldMk cId="2928171448" sldId="2147377823"/>
            <ac:spMk id="9" creationId="{4A78F357-6323-693A-156A-D37F85E01DCD}"/>
          </ac:spMkLst>
        </pc:spChg>
      </pc:sldChg>
      <pc:sldChg chg="modSp del">
        <pc:chgData name="Johannes Hangl" userId="09795f51b852318c" providerId="LiveId" clId="{2E03160D-AA35-4E48-AE70-2FB6298EB04A}" dt="2024-05-21T14:01:17.768" v="1492" actId="47"/>
        <pc:sldMkLst>
          <pc:docMk/>
          <pc:sldMk cId="3142409555" sldId="2147377824"/>
        </pc:sldMkLst>
        <pc:spChg chg="mod">
          <ac:chgData name="Johannes Hangl" userId="09795f51b852318c" providerId="LiveId" clId="{2E03160D-AA35-4E48-AE70-2FB6298EB04A}" dt="2024-05-11T05:17:37.205" v="0"/>
          <ac:spMkLst>
            <pc:docMk/>
            <pc:sldMk cId="3142409555" sldId="2147377824"/>
            <ac:spMk id="8" creationId="{EE5590E4-638D-5B35-846A-836F877A9246}"/>
          </ac:spMkLst>
        </pc:spChg>
        <pc:spChg chg="mod">
          <ac:chgData name="Johannes Hangl" userId="09795f51b852318c" providerId="LiveId" clId="{2E03160D-AA35-4E48-AE70-2FB6298EB04A}" dt="2024-05-11T05:17:37.205" v="0"/>
          <ac:spMkLst>
            <pc:docMk/>
            <pc:sldMk cId="3142409555" sldId="2147377824"/>
            <ac:spMk id="9" creationId="{4A78F357-6323-693A-156A-D37F85E01DCD}"/>
          </ac:spMkLst>
        </pc:spChg>
      </pc:sldChg>
      <pc:sldChg chg="modSp del">
        <pc:chgData name="Johannes Hangl" userId="09795f51b852318c" providerId="LiveId" clId="{2E03160D-AA35-4E48-AE70-2FB6298EB04A}" dt="2024-05-21T14:01:17.768" v="1492" actId="47"/>
        <pc:sldMkLst>
          <pc:docMk/>
          <pc:sldMk cId="1676919225" sldId="2147377825"/>
        </pc:sldMkLst>
        <pc:spChg chg="mod">
          <ac:chgData name="Johannes Hangl" userId="09795f51b852318c" providerId="LiveId" clId="{2E03160D-AA35-4E48-AE70-2FB6298EB04A}" dt="2024-05-11T05:17:37.205" v="0"/>
          <ac:spMkLst>
            <pc:docMk/>
            <pc:sldMk cId="1676919225" sldId="2147377825"/>
            <ac:spMk id="8" creationId="{EE5590E4-638D-5B35-846A-836F877A9246}"/>
          </ac:spMkLst>
        </pc:spChg>
        <pc:spChg chg="mod">
          <ac:chgData name="Johannes Hangl" userId="09795f51b852318c" providerId="LiveId" clId="{2E03160D-AA35-4E48-AE70-2FB6298EB04A}" dt="2024-05-11T05:17:37.205" v="0"/>
          <ac:spMkLst>
            <pc:docMk/>
            <pc:sldMk cId="1676919225" sldId="2147377825"/>
            <ac:spMk id="9" creationId="{4A78F357-6323-693A-156A-D37F85E01DCD}"/>
          </ac:spMkLst>
        </pc:spChg>
      </pc:sldChg>
      <pc:sldChg chg="modSp del">
        <pc:chgData name="Johannes Hangl" userId="09795f51b852318c" providerId="LiveId" clId="{2E03160D-AA35-4E48-AE70-2FB6298EB04A}" dt="2024-05-21T14:01:17.768" v="1492" actId="47"/>
        <pc:sldMkLst>
          <pc:docMk/>
          <pc:sldMk cId="2808484821" sldId="2147377826"/>
        </pc:sldMkLst>
        <pc:spChg chg="mod">
          <ac:chgData name="Johannes Hangl" userId="09795f51b852318c" providerId="LiveId" clId="{2E03160D-AA35-4E48-AE70-2FB6298EB04A}" dt="2024-05-11T05:17:37.205" v="0"/>
          <ac:spMkLst>
            <pc:docMk/>
            <pc:sldMk cId="2808484821" sldId="2147377826"/>
            <ac:spMk id="8" creationId="{EE5590E4-638D-5B35-846A-836F877A9246}"/>
          </ac:spMkLst>
        </pc:spChg>
        <pc:spChg chg="mod">
          <ac:chgData name="Johannes Hangl" userId="09795f51b852318c" providerId="LiveId" clId="{2E03160D-AA35-4E48-AE70-2FB6298EB04A}" dt="2024-05-11T05:17:37.205" v="0"/>
          <ac:spMkLst>
            <pc:docMk/>
            <pc:sldMk cId="2808484821" sldId="2147377826"/>
            <ac:spMk id="9" creationId="{4A78F357-6323-693A-156A-D37F85E01DCD}"/>
          </ac:spMkLst>
        </pc:spChg>
      </pc:sldChg>
      <pc:sldChg chg="modSp del">
        <pc:chgData name="Johannes Hangl" userId="09795f51b852318c" providerId="LiveId" clId="{2E03160D-AA35-4E48-AE70-2FB6298EB04A}" dt="2024-05-21T14:01:17.768" v="1492" actId="47"/>
        <pc:sldMkLst>
          <pc:docMk/>
          <pc:sldMk cId="2561550192" sldId="2147377827"/>
        </pc:sldMkLst>
        <pc:spChg chg="mod">
          <ac:chgData name="Johannes Hangl" userId="09795f51b852318c" providerId="LiveId" clId="{2E03160D-AA35-4E48-AE70-2FB6298EB04A}" dt="2024-05-11T05:17:37.205" v="0"/>
          <ac:spMkLst>
            <pc:docMk/>
            <pc:sldMk cId="2561550192" sldId="2147377827"/>
            <ac:spMk id="8" creationId="{EE5590E4-638D-5B35-846A-836F877A9246}"/>
          </ac:spMkLst>
        </pc:spChg>
        <pc:spChg chg="mod">
          <ac:chgData name="Johannes Hangl" userId="09795f51b852318c" providerId="LiveId" clId="{2E03160D-AA35-4E48-AE70-2FB6298EB04A}" dt="2024-05-11T05:17:37.205" v="0"/>
          <ac:spMkLst>
            <pc:docMk/>
            <pc:sldMk cId="2561550192" sldId="2147377827"/>
            <ac:spMk id="9" creationId="{4A78F357-6323-693A-156A-D37F85E01DCD}"/>
          </ac:spMkLst>
        </pc:spChg>
      </pc:sldChg>
      <pc:sldChg chg="modSp del">
        <pc:chgData name="Johannes Hangl" userId="09795f51b852318c" providerId="LiveId" clId="{2E03160D-AA35-4E48-AE70-2FB6298EB04A}" dt="2024-05-21T14:01:17.768" v="1492" actId="47"/>
        <pc:sldMkLst>
          <pc:docMk/>
          <pc:sldMk cId="3806744767" sldId="2147377828"/>
        </pc:sldMkLst>
        <pc:spChg chg="mod">
          <ac:chgData name="Johannes Hangl" userId="09795f51b852318c" providerId="LiveId" clId="{2E03160D-AA35-4E48-AE70-2FB6298EB04A}" dt="2024-05-11T05:17:37.205" v="0"/>
          <ac:spMkLst>
            <pc:docMk/>
            <pc:sldMk cId="3806744767" sldId="2147377828"/>
            <ac:spMk id="8" creationId="{EE5590E4-638D-5B35-846A-836F877A9246}"/>
          </ac:spMkLst>
        </pc:spChg>
        <pc:spChg chg="mod">
          <ac:chgData name="Johannes Hangl" userId="09795f51b852318c" providerId="LiveId" clId="{2E03160D-AA35-4E48-AE70-2FB6298EB04A}" dt="2024-05-11T05:17:37.205" v="0"/>
          <ac:spMkLst>
            <pc:docMk/>
            <pc:sldMk cId="3806744767" sldId="2147377828"/>
            <ac:spMk id="9" creationId="{4A78F357-6323-693A-156A-D37F85E01DCD}"/>
          </ac:spMkLst>
        </pc:spChg>
      </pc:sldChg>
      <pc:sldChg chg="modSp del">
        <pc:chgData name="Johannes Hangl" userId="09795f51b852318c" providerId="LiveId" clId="{2E03160D-AA35-4E48-AE70-2FB6298EB04A}" dt="2024-05-21T14:01:17.768" v="1492" actId="47"/>
        <pc:sldMkLst>
          <pc:docMk/>
          <pc:sldMk cId="676129698" sldId="2147377829"/>
        </pc:sldMkLst>
        <pc:spChg chg="mod">
          <ac:chgData name="Johannes Hangl" userId="09795f51b852318c" providerId="LiveId" clId="{2E03160D-AA35-4E48-AE70-2FB6298EB04A}" dt="2024-05-11T05:17:37.205" v="0"/>
          <ac:spMkLst>
            <pc:docMk/>
            <pc:sldMk cId="676129698" sldId="2147377829"/>
            <ac:spMk id="8" creationId="{EE5590E4-638D-5B35-846A-836F877A9246}"/>
          </ac:spMkLst>
        </pc:spChg>
        <pc:spChg chg="mod">
          <ac:chgData name="Johannes Hangl" userId="09795f51b852318c" providerId="LiveId" clId="{2E03160D-AA35-4E48-AE70-2FB6298EB04A}" dt="2024-05-11T05:17:37.205" v="0"/>
          <ac:spMkLst>
            <pc:docMk/>
            <pc:sldMk cId="676129698" sldId="2147377829"/>
            <ac:spMk id="9" creationId="{4A78F357-6323-693A-156A-D37F85E01DCD}"/>
          </ac:spMkLst>
        </pc:spChg>
      </pc:sldChg>
      <pc:sldChg chg="modSp del">
        <pc:chgData name="Johannes Hangl" userId="09795f51b852318c" providerId="LiveId" clId="{2E03160D-AA35-4E48-AE70-2FB6298EB04A}" dt="2024-05-21T14:01:17.768" v="1492" actId="47"/>
        <pc:sldMkLst>
          <pc:docMk/>
          <pc:sldMk cId="3334111846" sldId="2147377830"/>
        </pc:sldMkLst>
        <pc:spChg chg="mod">
          <ac:chgData name="Johannes Hangl" userId="09795f51b852318c" providerId="LiveId" clId="{2E03160D-AA35-4E48-AE70-2FB6298EB04A}" dt="2024-05-11T05:17:37.205" v="0"/>
          <ac:spMkLst>
            <pc:docMk/>
            <pc:sldMk cId="3334111846" sldId="2147377830"/>
            <ac:spMk id="8" creationId="{EE5590E4-638D-5B35-846A-836F877A9246}"/>
          </ac:spMkLst>
        </pc:spChg>
        <pc:spChg chg="mod">
          <ac:chgData name="Johannes Hangl" userId="09795f51b852318c" providerId="LiveId" clId="{2E03160D-AA35-4E48-AE70-2FB6298EB04A}" dt="2024-05-11T05:17:37.205" v="0"/>
          <ac:spMkLst>
            <pc:docMk/>
            <pc:sldMk cId="3334111846" sldId="2147377830"/>
            <ac:spMk id="9" creationId="{4A78F357-6323-693A-156A-D37F85E01DCD}"/>
          </ac:spMkLst>
        </pc:spChg>
      </pc:sldChg>
      <pc:sldChg chg="modSp del">
        <pc:chgData name="Johannes Hangl" userId="09795f51b852318c" providerId="LiveId" clId="{2E03160D-AA35-4E48-AE70-2FB6298EB04A}" dt="2024-05-21T14:01:17.768" v="1492" actId="47"/>
        <pc:sldMkLst>
          <pc:docMk/>
          <pc:sldMk cId="390589628" sldId="2147377831"/>
        </pc:sldMkLst>
        <pc:spChg chg="mod">
          <ac:chgData name="Johannes Hangl" userId="09795f51b852318c" providerId="LiveId" clId="{2E03160D-AA35-4E48-AE70-2FB6298EB04A}" dt="2024-05-11T05:17:37.205" v="0"/>
          <ac:spMkLst>
            <pc:docMk/>
            <pc:sldMk cId="390589628" sldId="2147377831"/>
            <ac:spMk id="8" creationId="{EE5590E4-638D-5B35-846A-836F877A9246}"/>
          </ac:spMkLst>
        </pc:spChg>
        <pc:spChg chg="mod">
          <ac:chgData name="Johannes Hangl" userId="09795f51b852318c" providerId="LiveId" clId="{2E03160D-AA35-4E48-AE70-2FB6298EB04A}" dt="2024-05-11T05:17:37.205" v="0"/>
          <ac:spMkLst>
            <pc:docMk/>
            <pc:sldMk cId="390589628" sldId="2147377831"/>
            <ac:spMk id="9" creationId="{4A78F357-6323-693A-156A-D37F85E01DCD}"/>
          </ac:spMkLst>
        </pc:spChg>
      </pc:sldChg>
      <pc:sldChg chg="modSp del">
        <pc:chgData name="Johannes Hangl" userId="09795f51b852318c" providerId="LiveId" clId="{2E03160D-AA35-4E48-AE70-2FB6298EB04A}" dt="2024-05-21T14:01:17.768" v="1492" actId="47"/>
        <pc:sldMkLst>
          <pc:docMk/>
          <pc:sldMk cId="2699837031" sldId="2147377832"/>
        </pc:sldMkLst>
        <pc:spChg chg="mod">
          <ac:chgData name="Johannes Hangl" userId="09795f51b852318c" providerId="LiveId" clId="{2E03160D-AA35-4E48-AE70-2FB6298EB04A}" dt="2024-05-11T05:17:37.205" v="0"/>
          <ac:spMkLst>
            <pc:docMk/>
            <pc:sldMk cId="2699837031" sldId="2147377832"/>
            <ac:spMk id="8" creationId="{EE5590E4-638D-5B35-846A-836F877A9246}"/>
          </ac:spMkLst>
        </pc:spChg>
        <pc:spChg chg="mod">
          <ac:chgData name="Johannes Hangl" userId="09795f51b852318c" providerId="LiveId" clId="{2E03160D-AA35-4E48-AE70-2FB6298EB04A}" dt="2024-05-11T05:17:37.205" v="0"/>
          <ac:spMkLst>
            <pc:docMk/>
            <pc:sldMk cId="2699837031" sldId="2147377832"/>
            <ac:spMk id="9" creationId="{4A78F357-6323-693A-156A-D37F85E01DCD}"/>
          </ac:spMkLst>
        </pc:spChg>
      </pc:sldChg>
      <pc:sldChg chg="modSp del">
        <pc:chgData name="Johannes Hangl" userId="09795f51b852318c" providerId="LiveId" clId="{2E03160D-AA35-4E48-AE70-2FB6298EB04A}" dt="2024-05-21T14:01:17.768" v="1492" actId="47"/>
        <pc:sldMkLst>
          <pc:docMk/>
          <pc:sldMk cId="3008836407" sldId="2147377833"/>
        </pc:sldMkLst>
        <pc:spChg chg="mod">
          <ac:chgData name="Johannes Hangl" userId="09795f51b852318c" providerId="LiveId" clId="{2E03160D-AA35-4E48-AE70-2FB6298EB04A}" dt="2024-05-11T05:17:37.205" v="0"/>
          <ac:spMkLst>
            <pc:docMk/>
            <pc:sldMk cId="3008836407" sldId="2147377833"/>
            <ac:spMk id="8" creationId="{EE5590E4-638D-5B35-846A-836F877A9246}"/>
          </ac:spMkLst>
        </pc:spChg>
        <pc:spChg chg="mod">
          <ac:chgData name="Johannes Hangl" userId="09795f51b852318c" providerId="LiveId" clId="{2E03160D-AA35-4E48-AE70-2FB6298EB04A}" dt="2024-05-11T05:17:37.205" v="0"/>
          <ac:spMkLst>
            <pc:docMk/>
            <pc:sldMk cId="3008836407" sldId="2147377833"/>
            <ac:spMk id="9" creationId="{4A78F357-6323-693A-156A-D37F85E01DCD}"/>
          </ac:spMkLst>
        </pc:spChg>
      </pc:sldChg>
      <pc:sldChg chg="modSp del">
        <pc:chgData name="Johannes Hangl" userId="09795f51b852318c" providerId="LiveId" clId="{2E03160D-AA35-4E48-AE70-2FB6298EB04A}" dt="2024-05-21T14:01:17.768" v="1492" actId="47"/>
        <pc:sldMkLst>
          <pc:docMk/>
          <pc:sldMk cId="2049331233" sldId="2147377834"/>
        </pc:sldMkLst>
        <pc:spChg chg="mod">
          <ac:chgData name="Johannes Hangl" userId="09795f51b852318c" providerId="LiveId" clId="{2E03160D-AA35-4E48-AE70-2FB6298EB04A}" dt="2024-05-11T05:17:37.205" v="0"/>
          <ac:spMkLst>
            <pc:docMk/>
            <pc:sldMk cId="2049331233" sldId="2147377834"/>
            <ac:spMk id="8" creationId="{EE5590E4-638D-5B35-846A-836F877A9246}"/>
          </ac:spMkLst>
        </pc:spChg>
        <pc:spChg chg="mod">
          <ac:chgData name="Johannes Hangl" userId="09795f51b852318c" providerId="LiveId" clId="{2E03160D-AA35-4E48-AE70-2FB6298EB04A}" dt="2024-05-11T05:17:37.205" v="0"/>
          <ac:spMkLst>
            <pc:docMk/>
            <pc:sldMk cId="2049331233" sldId="2147377834"/>
            <ac:spMk id="9" creationId="{4A78F357-6323-693A-156A-D37F85E01DCD}"/>
          </ac:spMkLst>
        </pc:spChg>
      </pc:sldChg>
      <pc:sldChg chg="modSp del">
        <pc:chgData name="Johannes Hangl" userId="09795f51b852318c" providerId="LiveId" clId="{2E03160D-AA35-4E48-AE70-2FB6298EB04A}" dt="2024-05-21T14:01:17.768" v="1492" actId="47"/>
        <pc:sldMkLst>
          <pc:docMk/>
          <pc:sldMk cId="366469482" sldId="2147377835"/>
        </pc:sldMkLst>
        <pc:spChg chg="mod">
          <ac:chgData name="Johannes Hangl" userId="09795f51b852318c" providerId="LiveId" clId="{2E03160D-AA35-4E48-AE70-2FB6298EB04A}" dt="2024-05-11T05:17:37.205" v="0"/>
          <ac:spMkLst>
            <pc:docMk/>
            <pc:sldMk cId="366469482" sldId="2147377835"/>
            <ac:spMk id="8" creationId="{EE5590E4-638D-5B35-846A-836F877A9246}"/>
          </ac:spMkLst>
        </pc:spChg>
        <pc:spChg chg="mod">
          <ac:chgData name="Johannes Hangl" userId="09795f51b852318c" providerId="LiveId" clId="{2E03160D-AA35-4E48-AE70-2FB6298EB04A}" dt="2024-05-11T05:17:37.205" v="0"/>
          <ac:spMkLst>
            <pc:docMk/>
            <pc:sldMk cId="366469482" sldId="2147377835"/>
            <ac:spMk id="9" creationId="{4A78F357-6323-693A-156A-D37F85E01DCD}"/>
          </ac:spMkLst>
        </pc:spChg>
      </pc:sldChg>
      <pc:sldChg chg="modSp del">
        <pc:chgData name="Johannes Hangl" userId="09795f51b852318c" providerId="LiveId" clId="{2E03160D-AA35-4E48-AE70-2FB6298EB04A}" dt="2024-05-21T14:01:17.768" v="1492" actId="47"/>
        <pc:sldMkLst>
          <pc:docMk/>
          <pc:sldMk cId="2158090204" sldId="2147377836"/>
        </pc:sldMkLst>
        <pc:spChg chg="mod">
          <ac:chgData name="Johannes Hangl" userId="09795f51b852318c" providerId="LiveId" clId="{2E03160D-AA35-4E48-AE70-2FB6298EB04A}" dt="2024-05-11T05:17:37.205" v="0"/>
          <ac:spMkLst>
            <pc:docMk/>
            <pc:sldMk cId="2158090204" sldId="2147377836"/>
            <ac:spMk id="9" creationId="{4A78F357-6323-693A-156A-D37F85E01DCD}"/>
          </ac:spMkLst>
        </pc:spChg>
      </pc:sldChg>
      <pc:sldChg chg="modSp del">
        <pc:chgData name="Johannes Hangl" userId="09795f51b852318c" providerId="LiveId" clId="{2E03160D-AA35-4E48-AE70-2FB6298EB04A}" dt="2024-05-21T14:01:17.768" v="1492" actId="47"/>
        <pc:sldMkLst>
          <pc:docMk/>
          <pc:sldMk cId="342791631" sldId="2147377837"/>
        </pc:sldMkLst>
        <pc:spChg chg="mod">
          <ac:chgData name="Johannes Hangl" userId="09795f51b852318c" providerId="LiveId" clId="{2E03160D-AA35-4E48-AE70-2FB6298EB04A}" dt="2024-05-11T05:17:37.205" v="0"/>
          <ac:spMkLst>
            <pc:docMk/>
            <pc:sldMk cId="342791631" sldId="2147377837"/>
            <ac:spMk id="8" creationId="{EE5590E4-638D-5B35-846A-836F877A9246}"/>
          </ac:spMkLst>
        </pc:spChg>
        <pc:spChg chg="mod">
          <ac:chgData name="Johannes Hangl" userId="09795f51b852318c" providerId="LiveId" clId="{2E03160D-AA35-4E48-AE70-2FB6298EB04A}" dt="2024-05-11T05:17:37.205" v="0"/>
          <ac:spMkLst>
            <pc:docMk/>
            <pc:sldMk cId="342791631" sldId="2147377837"/>
            <ac:spMk id="9" creationId="{4A78F357-6323-693A-156A-D37F85E01DCD}"/>
          </ac:spMkLst>
        </pc:spChg>
      </pc:sldChg>
      <pc:sldChg chg="modSp del">
        <pc:chgData name="Johannes Hangl" userId="09795f51b852318c" providerId="LiveId" clId="{2E03160D-AA35-4E48-AE70-2FB6298EB04A}" dt="2024-05-21T14:01:17.768" v="1492" actId="47"/>
        <pc:sldMkLst>
          <pc:docMk/>
          <pc:sldMk cId="2773702095" sldId="2147377838"/>
        </pc:sldMkLst>
        <pc:spChg chg="mod">
          <ac:chgData name="Johannes Hangl" userId="09795f51b852318c" providerId="LiveId" clId="{2E03160D-AA35-4E48-AE70-2FB6298EB04A}" dt="2024-05-11T05:17:37.205" v="0"/>
          <ac:spMkLst>
            <pc:docMk/>
            <pc:sldMk cId="2773702095" sldId="2147377838"/>
            <ac:spMk id="8" creationId="{EE5590E4-638D-5B35-846A-836F877A9246}"/>
          </ac:spMkLst>
        </pc:spChg>
        <pc:spChg chg="mod">
          <ac:chgData name="Johannes Hangl" userId="09795f51b852318c" providerId="LiveId" clId="{2E03160D-AA35-4E48-AE70-2FB6298EB04A}" dt="2024-05-11T05:17:37.205" v="0"/>
          <ac:spMkLst>
            <pc:docMk/>
            <pc:sldMk cId="2773702095" sldId="2147377838"/>
            <ac:spMk id="9" creationId="{4A78F357-6323-693A-156A-D37F85E01DCD}"/>
          </ac:spMkLst>
        </pc:spChg>
      </pc:sldChg>
      <pc:sldChg chg="modSp del">
        <pc:chgData name="Johannes Hangl" userId="09795f51b852318c" providerId="LiveId" clId="{2E03160D-AA35-4E48-AE70-2FB6298EB04A}" dt="2024-05-21T14:01:17.768" v="1492" actId="47"/>
        <pc:sldMkLst>
          <pc:docMk/>
          <pc:sldMk cId="1000287196" sldId="2147377839"/>
        </pc:sldMkLst>
        <pc:spChg chg="mod">
          <ac:chgData name="Johannes Hangl" userId="09795f51b852318c" providerId="LiveId" clId="{2E03160D-AA35-4E48-AE70-2FB6298EB04A}" dt="2024-05-11T05:17:37.205" v="0"/>
          <ac:spMkLst>
            <pc:docMk/>
            <pc:sldMk cId="1000287196" sldId="2147377839"/>
            <ac:spMk id="8" creationId="{EE5590E4-638D-5B35-846A-836F877A9246}"/>
          </ac:spMkLst>
        </pc:spChg>
        <pc:spChg chg="mod">
          <ac:chgData name="Johannes Hangl" userId="09795f51b852318c" providerId="LiveId" clId="{2E03160D-AA35-4E48-AE70-2FB6298EB04A}" dt="2024-05-11T05:17:37.205" v="0"/>
          <ac:spMkLst>
            <pc:docMk/>
            <pc:sldMk cId="1000287196" sldId="2147377839"/>
            <ac:spMk id="9" creationId="{4A78F357-6323-693A-156A-D37F85E01DCD}"/>
          </ac:spMkLst>
        </pc:spChg>
      </pc:sldChg>
      <pc:sldChg chg="modSp del">
        <pc:chgData name="Johannes Hangl" userId="09795f51b852318c" providerId="LiveId" clId="{2E03160D-AA35-4E48-AE70-2FB6298EB04A}" dt="2024-05-21T14:01:17.768" v="1492" actId="47"/>
        <pc:sldMkLst>
          <pc:docMk/>
          <pc:sldMk cId="3945085769" sldId="2147377840"/>
        </pc:sldMkLst>
        <pc:spChg chg="mod">
          <ac:chgData name="Johannes Hangl" userId="09795f51b852318c" providerId="LiveId" clId="{2E03160D-AA35-4E48-AE70-2FB6298EB04A}" dt="2024-05-11T05:17:37.205" v="0"/>
          <ac:spMkLst>
            <pc:docMk/>
            <pc:sldMk cId="3945085769" sldId="2147377840"/>
            <ac:spMk id="8" creationId="{EE5590E4-638D-5B35-846A-836F877A9246}"/>
          </ac:spMkLst>
        </pc:spChg>
        <pc:spChg chg="mod">
          <ac:chgData name="Johannes Hangl" userId="09795f51b852318c" providerId="LiveId" clId="{2E03160D-AA35-4E48-AE70-2FB6298EB04A}" dt="2024-05-11T05:17:37.205" v="0"/>
          <ac:spMkLst>
            <pc:docMk/>
            <pc:sldMk cId="3945085769" sldId="2147377840"/>
            <ac:spMk id="9" creationId="{4A78F357-6323-693A-156A-D37F85E01DCD}"/>
          </ac:spMkLst>
        </pc:spChg>
      </pc:sldChg>
      <pc:sldChg chg="modSp del">
        <pc:chgData name="Johannes Hangl" userId="09795f51b852318c" providerId="LiveId" clId="{2E03160D-AA35-4E48-AE70-2FB6298EB04A}" dt="2024-05-21T14:01:17.768" v="1492" actId="47"/>
        <pc:sldMkLst>
          <pc:docMk/>
          <pc:sldMk cId="3414353098" sldId="2147377841"/>
        </pc:sldMkLst>
        <pc:spChg chg="mod">
          <ac:chgData name="Johannes Hangl" userId="09795f51b852318c" providerId="LiveId" clId="{2E03160D-AA35-4E48-AE70-2FB6298EB04A}" dt="2024-05-11T05:17:37.205" v="0"/>
          <ac:spMkLst>
            <pc:docMk/>
            <pc:sldMk cId="3414353098" sldId="2147377841"/>
            <ac:spMk id="8" creationId="{EE5590E4-638D-5B35-846A-836F877A9246}"/>
          </ac:spMkLst>
        </pc:spChg>
        <pc:spChg chg="mod">
          <ac:chgData name="Johannes Hangl" userId="09795f51b852318c" providerId="LiveId" clId="{2E03160D-AA35-4E48-AE70-2FB6298EB04A}" dt="2024-05-11T05:17:37.205" v="0"/>
          <ac:spMkLst>
            <pc:docMk/>
            <pc:sldMk cId="3414353098" sldId="2147377841"/>
            <ac:spMk id="9" creationId="{4A78F357-6323-693A-156A-D37F85E01DCD}"/>
          </ac:spMkLst>
        </pc:spChg>
      </pc:sldChg>
      <pc:sldChg chg="modSp del">
        <pc:chgData name="Johannes Hangl" userId="09795f51b852318c" providerId="LiveId" clId="{2E03160D-AA35-4E48-AE70-2FB6298EB04A}" dt="2024-05-21T14:01:17.768" v="1492" actId="47"/>
        <pc:sldMkLst>
          <pc:docMk/>
          <pc:sldMk cId="3814770241" sldId="2147377842"/>
        </pc:sldMkLst>
        <pc:spChg chg="mod">
          <ac:chgData name="Johannes Hangl" userId="09795f51b852318c" providerId="LiveId" clId="{2E03160D-AA35-4E48-AE70-2FB6298EB04A}" dt="2024-05-11T05:17:37.205" v="0"/>
          <ac:spMkLst>
            <pc:docMk/>
            <pc:sldMk cId="3814770241" sldId="2147377842"/>
            <ac:spMk id="2" creationId="{4B3603BB-950D-DA36-3628-37AAB8D9E997}"/>
          </ac:spMkLst>
        </pc:spChg>
        <pc:spChg chg="mod">
          <ac:chgData name="Johannes Hangl" userId="09795f51b852318c" providerId="LiveId" clId="{2E03160D-AA35-4E48-AE70-2FB6298EB04A}" dt="2024-05-11T05:17:37.205" v="0"/>
          <ac:spMkLst>
            <pc:docMk/>
            <pc:sldMk cId="3814770241" sldId="2147377842"/>
            <ac:spMk id="3" creationId="{8299206F-88E5-725F-79E9-4F73EBA52EEC}"/>
          </ac:spMkLst>
        </pc:spChg>
        <pc:spChg chg="mod">
          <ac:chgData name="Johannes Hangl" userId="09795f51b852318c" providerId="LiveId" clId="{2E03160D-AA35-4E48-AE70-2FB6298EB04A}" dt="2024-05-11T05:17:37.205" v="0"/>
          <ac:spMkLst>
            <pc:docMk/>
            <pc:sldMk cId="3814770241" sldId="2147377842"/>
            <ac:spMk id="7" creationId="{287B4C44-E337-3E1C-4140-E029A4D6980D}"/>
          </ac:spMkLst>
        </pc:spChg>
        <pc:spChg chg="mod">
          <ac:chgData name="Johannes Hangl" userId="09795f51b852318c" providerId="LiveId" clId="{2E03160D-AA35-4E48-AE70-2FB6298EB04A}" dt="2024-05-21T13:24:41.613" v="1015"/>
          <ac:spMkLst>
            <pc:docMk/>
            <pc:sldMk cId="3814770241" sldId="2147377842"/>
            <ac:spMk id="8" creationId="{7326B037-B527-1DD7-CAF1-140084AD48F8}"/>
          </ac:spMkLst>
        </pc:spChg>
        <pc:spChg chg="mod">
          <ac:chgData name="Johannes Hangl" userId="09795f51b852318c" providerId="LiveId" clId="{2E03160D-AA35-4E48-AE70-2FB6298EB04A}" dt="2024-05-11T05:17:37.205" v="0"/>
          <ac:spMkLst>
            <pc:docMk/>
            <pc:sldMk cId="3814770241" sldId="2147377842"/>
            <ac:spMk id="10" creationId="{6653201E-687A-A6E3-696E-6D887924214E}"/>
          </ac:spMkLst>
        </pc:spChg>
      </pc:sldChg>
      <pc:sldChg chg="del">
        <pc:chgData name="Johannes Hangl" userId="09795f51b852318c" providerId="LiveId" clId="{2E03160D-AA35-4E48-AE70-2FB6298EB04A}" dt="2024-05-21T14:01:17.768" v="1492" actId="47"/>
        <pc:sldMkLst>
          <pc:docMk/>
          <pc:sldMk cId="4025998481" sldId="2147377843"/>
        </pc:sldMkLst>
      </pc:sldChg>
      <pc:sldChg chg="modSp del">
        <pc:chgData name="Johannes Hangl" userId="09795f51b852318c" providerId="LiveId" clId="{2E03160D-AA35-4E48-AE70-2FB6298EB04A}" dt="2024-05-21T14:01:17.768" v="1492" actId="47"/>
        <pc:sldMkLst>
          <pc:docMk/>
          <pc:sldMk cId="1666860504" sldId="2147377844"/>
        </pc:sldMkLst>
        <pc:spChg chg="mod">
          <ac:chgData name="Johannes Hangl" userId="09795f51b852318c" providerId="LiveId" clId="{2E03160D-AA35-4E48-AE70-2FB6298EB04A}" dt="2024-05-11T05:17:37.205" v="0"/>
          <ac:spMkLst>
            <pc:docMk/>
            <pc:sldMk cId="1666860504" sldId="2147377844"/>
            <ac:spMk id="5" creationId="{629DC5E1-E7CF-46B4-82A6-8F21F8978192}"/>
          </ac:spMkLst>
        </pc:spChg>
      </pc:sldChg>
      <pc:sldChg chg="modSp del">
        <pc:chgData name="Johannes Hangl" userId="09795f51b852318c" providerId="LiveId" clId="{2E03160D-AA35-4E48-AE70-2FB6298EB04A}" dt="2024-05-21T14:01:17.768" v="1492" actId="47"/>
        <pc:sldMkLst>
          <pc:docMk/>
          <pc:sldMk cId="3719309781" sldId="2147377845"/>
        </pc:sldMkLst>
        <pc:spChg chg="mod">
          <ac:chgData name="Johannes Hangl" userId="09795f51b852318c" providerId="LiveId" clId="{2E03160D-AA35-4E48-AE70-2FB6298EB04A}" dt="2024-05-11T05:17:37.205" v="0"/>
          <ac:spMkLst>
            <pc:docMk/>
            <pc:sldMk cId="3719309781" sldId="2147377845"/>
            <ac:spMk id="5" creationId="{629DC5E1-E7CF-46B4-82A6-8F21F8978192}"/>
          </ac:spMkLst>
        </pc:spChg>
      </pc:sldChg>
      <pc:sldChg chg="modSp del">
        <pc:chgData name="Johannes Hangl" userId="09795f51b852318c" providerId="LiveId" clId="{2E03160D-AA35-4E48-AE70-2FB6298EB04A}" dt="2024-05-21T14:01:17.768" v="1492" actId="47"/>
        <pc:sldMkLst>
          <pc:docMk/>
          <pc:sldMk cId="1028551610" sldId="2147377846"/>
        </pc:sldMkLst>
        <pc:spChg chg="mod">
          <ac:chgData name="Johannes Hangl" userId="09795f51b852318c" providerId="LiveId" clId="{2E03160D-AA35-4E48-AE70-2FB6298EB04A}" dt="2024-05-11T05:17:37.205" v="0"/>
          <ac:spMkLst>
            <pc:docMk/>
            <pc:sldMk cId="1028551610" sldId="2147377846"/>
            <ac:spMk id="7" creationId="{101CE98F-C6AC-CE37-F8D8-85D634D7550E}"/>
          </ac:spMkLst>
        </pc:spChg>
      </pc:sldChg>
      <pc:sldChg chg="modSp del">
        <pc:chgData name="Johannes Hangl" userId="09795f51b852318c" providerId="LiveId" clId="{2E03160D-AA35-4E48-AE70-2FB6298EB04A}" dt="2024-05-21T14:01:17.768" v="1492" actId="47"/>
        <pc:sldMkLst>
          <pc:docMk/>
          <pc:sldMk cId="2122321846" sldId="2147377847"/>
        </pc:sldMkLst>
        <pc:spChg chg="mod">
          <ac:chgData name="Johannes Hangl" userId="09795f51b852318c" providerId="LiveId" clId="{2E03160D-AA35-4E48-AE70-2FB6298EB04A}" dt="2024-05-11T05:17:37.205" v="0"/>
          <ac:spMkLst>
            <pc:docMk/>
            <pc:sldMk cId="2122321846" sldId="2147377847"/>
            <ac:spMk id="18435" creationId="{00000000-0000-0000-0000-000000000000}"/>
          </ac:spMkLst>
        </pc:spChg>
        <pc:spChg chg="mod">
          <ac:chgData name="Johannes Hangl" userId="09795f51b852318c" providerId="LiveId" clId="{2E03160D-AA35-4E48-AE70-2FB6298EB04A}" dt="2024-05-21T08:00:40.815" v="952"/>
          <ac:spMkLst>
            <pc:docMk/>
            <pc:sldMk cId="2122321846" sldId="2147377847"/>
            <ac:spMk id="18446" creationId="{00000000-0000-0000-0000-000000000000}"/>
          </ac:spMkLst>
        </pc:spChg>
      </pc:sldChg>
      <pc:sldChg chg="del">
        <pc:chgData name="Johannes Hangl" userId="09795f51b852318c" providerId="LiveId" clId="{2E03160D-AA35-4E48-AE70-2FB6298EB04A}" dt="2024-05-21T14:01:17.768" v="1492" actId="47"/>
        <pc:sldMkLst>
          <pc:docMk/>
          <pc:sldMk cId="3978141749" sldId="2147377850"/>
        </pc:sldMkLst>
      </pc:sldChg>
      <pc:sldChg chg="del">
        <pc:chgData name="Johannes Hangl" userId="09795f51b852318c" providerId="LiveId" clId="{2E03160D-AA35-4E48-AE70-2FB6298EB04A}" dt="2024-05-21T14:01:17.768" v="1492" actId="47"/>
        <pc:sldMkLst>
          <pc:docMk/>
          <pc:sldMk cId="2151061918" sldId="2147377851"/>
        </pc:sldMkLst>
      </pc:sldChg>
      <pc:sldChg chg="del">
        <pc:chgData name="Johannes Hangl" userId="09795f51b852318c" providerId="LiveId" clId="{2E03160D-AA35-4E48-AE70-2FB6298EB04A}" dt="2024-05-21T14:01:17.768" v="1492" actId="47"/>
        <pc:sldMkLst>
          <pc:docMk/>
          <pc:sldMk cId="1260966726" sldId="2147377852"/>
        </pc:sldMkLst>
      </pc:sldChg>
      <pc:sldChg chg="del">
        <pc:chgData name="Johannes Hangl" userId="09795f51b852318c" providerId="LiveId" clId="{2E03160D-AA35-4E48-AE70-2FB6298EB04A}" dt="2024-05-21T14:01:17.768" v="1492" actId="47"/>
        <pc:sldMkLst>
          <pc:docMk/>
          <pc:sldMk cId="395013812" sldId="2147377853"/>
        </pc:sldMkLst>
      </pc:sldChg>
      <pc:sldChg chg="del">
        <pc:chgData name="Johannes Hangl" userId="09795f51b852318c" providerId="LiveId" clId="{2E03160D-AA35-4E48-AE70-2FB6298EB04A}" dt="2024-05-21T14:01:17.768" v="1492" actId="47"/>
        <pc:sldMkLst>
          <pc:docMk/>
          <pc:sldMk cId="3267172345" sldId="2147377854"/>
        </pc:sldMkLst>
      </pc:sldChg>
      <pc:sldChg chg="del">
        <pc:chgData name="Johannes Hangl" userId="09795f51b852318c" providerId="LiveId" clId="{2E03160D-AA35-4E48-AE70-2FB6298EB04A}" dt="2024-05-21T14:01:17.768" v="1492" actId="47"/>
        <pc:sldMkLst>
          <pc:docMk/>
          <pc:sldMk cId="3827164396" sldId="2147377855"/>
        </pc:sldMkLst>
      </pc:sldChg>
      <pc:sldChg chg="del">
        <pc:chgData name="Johannes Hangl" userId="09795f51b852318c" providerId="LiveId" clId="{2E03160D-AA35-4E48-AE70-2FB6298EB04A}" dt="2024-05-21T14:01:17.768" v="1492" actId="47"/>
        <pc:sldMkLst>
          <pc:docMk/>
          <pc:sldMk cId="3024912825" sldId="2147377856"/>
        </pc:sldMkLst>
      </pc:sldChg>
      <pc:sldChg chg="del">
        <pc:chgData name="Johannes Hangl" userId="09795f51b852318c" providerId="LiveId" clId="{2E03160D-AA35-4E48-AE70-2FB6298EB04A}" dt="2024-05-21T14:01:17.768" v="1492" actId="47"/>
        <pc:sldMkLst>
          <pc:docMk/>
          <pc:sldMk cId="1393363507" sldId="2147377857"/>
        </pc:sldMkLst>
      </pc:sldChg>
      <pc:sldChg chg="del">
        <pc:chgData name="Johannes Hangl" userId="09795f51b852318c" providerId="LiveId" clId="{2E03160D-AA35-4E48-AE70-2FB6298EB04A}" dt="2024-05-21T14:01:17.768" v="1492" actId="47"/>
        <pc:sldMkLst>
          <pc:docMk/>
          <pc:sldMk cId="2343917954" sldId="2147377858"/>
        </pc:sldMkLst>
      </pc:sldChg>
      <pc:sldChg chg="del">
        <pc:chgData name="Johannes Hangl" userId="09795f51b852318c" providerId="LiveId" clId="{2E03160D-AA35-4E48-AE70-2FB6298EB04A}" dt="2024-05-21T14:01:17.768" v="1492" actId="47"/>
        <pc:sldMkLst>
          <pc:docMk/>
          <pc:sldMk cId="1850066904" sldId="2147377859"/>
        </pc:sldMkLst>
      </pc:sldChg>
      <pc:sldChg chg="del">
        <pc:chgData name="Johannes Hangl" userId="09795f51b852318c" providerId="LiveId" clId="{2E03160D-AA35-4E48-AE70-2FB6298EB04A}" dt="2024-05-21T14:01:17.768" v="1492" actId="47"/>
        <pc:sldMkLst>
          <pc:docMk/>
          <pc:sldMk cId="2046902272" sldId="2147377860"/>
        </pc:sldMkLst>
      </pc:sldChg>
      <pc:sldChg chg="del">
        <pc:chgData name="Johannes Hangl" userId="09795f51b852318c" providerId="LiveId" clId="{2E03160D-AA35-4E48-AE70-2FB6298EB04A}" dt="2024-05-21T14:01:17.768" v="1492" actId="47"/>
        <pc:sldMkLst>
          <pc:docMk/>
          <pc:sldMk cId="1202750729" sldId="2147377861"/>
        </pc:sldMkLst>
      </pc:sldChg>
      <pc:sldChg chg="del">
        <pc:chgData name="Johannes Hangl" userId="09795f51b852318c" providerId="LiveId" clId="{2E03160D-AA35-4E48-AE70-2FB6298EB04A}" dt="2024-05-21T14:01:17.768" v="1492" actId="47"/>
        <pc:sldMkLst>
          <pc:docMk/>
          <pc:sldMk cId="3124710858" sldId="2147377862"/>
        </pc:sldMkLst>
      </pc:sldChg>
      <pc:sldChg chg="del">
        <pc:chgData name="Johannes Hangl" userId="09795f51b852318c" providerId="LiveId" clId="{2E03160D-AA35-4E48-AE70-2FB6298EB04A}" dt="2024-05-21T14:01:17.768" v="1492" actId="47"/>
        <pc:sldMkLst>
          <pc:docMk/>
          <pc:sldMk cId="3715076921" sldId="2147377863"/>
        </pc:sldMkLst>
      </pc:sldChg>
      <pc:sldChg chg="del">
        <pc:chgData name="Johannes Hangl" userId="09795f51b852318c" providerId="LiveId" clId="{2E03160D-AA35-4E48-AE70-2FB6298EB04A}" dt="2024-05-21T14:01:17.768" v="1492" actId="47"/>
        <pc:sldMkLst>
          <pc:docMk/>
          <pc:sldMk cId="3834792143" sldId="2147377864"/>
        </pc:sldMkLst>
      </pc:sldChg>
      <pc:sldChg chg="del">
        <pc:chgData name="Johannes Hangl" userId="09795f51b852318c" providerId="LiveId" clId="{2E03160D-AA35-4E48-AE70-2FB6298EB04A}" dt="2024-05-21T14:01:17.768" v="1492" actId="47"/>
        <pc:sldMkLst>
          <pc:docMk/>
          <pc:sldMk cId="1220064546" sldId="2147377865"/>
        </pc:sldMkLst>
      </pc:sldChg>
      <pc:sldChg chg="del">
        <pc:chgData name="Johannes Hangl" userId="09795f51b852318c" providerId="LiveId" clId="{2E03160D-AA35-4E48-AE70-2FB6298EB04A}" dt="2024-05-21T14:01:17.768" v="1492" actId="47"/>
        <pc:sldMkLst>
          <pc:docMk/>
          <pc:sldMk cId="3664792077" sldId="2147377866"/>
        </pc:sldMkLst>
      </pc:sldChg>
      <pc:sldChg chg="del">
        <pc:chgData name="Johannes Hangl" userId="09795f51b852318c" providerId="LiveId" clId="{2E03160D-AA35-4E48-AE70-2FB6298EB04A}" dt="2024-05-21T14:01:17.768" v="1492" actId="47"/>
        <pc:sldMkLst>
          <pc:docMk/>
          <pc:sldMk cId="1939879937" sldId="2147377867"/>
        </pc:sldMkLst>
      </pc:sldChg>
      <pc:sldChg chg="del">
        <pc:chgData name="Johannes Hangl" userId="09795f51b852318c" providerId="LiveId" clId="{2E03160D-AA35-4E48-AE70-2FB6298EB04A}" dt="2024-05-21T14:01:17.768" v="1492" actId="47"/>
        <pc:sldMkLst>
          <pc:docMk/>
          <pc:sldMk cId="4078512362" sldId="2147377868"/>
        </pc:sldMkLst>
      </pc:sldChg>
      <pc:sldChg chg="del">
        <pc:chgData name="Johannes Hangl" userId="09795f51b852318c" providerId="LiveId" clId="{2E03160D-AA35-4E48-AE70-2FB6298EB04A}" dt="2024-05-21T14:01:17.768" v="1492" actId="47"/>
        <pc:sldMkLst>
          <pc:docMk/>
          <pc:sldMk cId="2984821116" sldId="2147377869"/>
        </pc:sldMkLst>
      </pc:sldChg>
      <pc:sldChg chg="del">
        <pc:chgData name="Johannes Hangl" userId="09795f51b852318c" providerId="LiveId" clId="{2E03160D-AA35-4E48-AE70-2FB6298EB04A}" dt="2024-05-21T14:01:17.768" v="1492" actId="47"/>
        <pc:sldMkLst>
          <pc:docMk/>
          <pc:sldMk cId="941998415" sldId="2147377870"/>
        </pc:sldMkLst>
      </pc:sldChg>
      <pc:sldChg chg="del">
        <pc:chgData name="Johannes Hangl" userId="09795f51b852318c" providerId="LiveId" clId="{2E03160D-AA35-4E48-AE70-2FB6298EB04A}" dt="2024-05-21T14:01:17.768" v="1492" actId="47"/>
        <pc:sldMkLst>
          <pc:docMk/>
          <pc:sldMk cId="1117477214" sldId="2147377871"/>
        </pc:sldMkLst>
      </pc:sldChg>
      <pc:sldChg chg="del">
        <pc:chgData name="Johannes Hangl" userId="09795f51b852318c" providerId="LiveId" clId="{2E03160D-AA35-4E48-AE70-2FB6298EB04A}" dt="2024-05-21T14:01:17.768" v="1492" actId="47"/>
        <pc:sldMkLst>
          <pc:docMk/>
          <pc:sldMk cId="3599820646" sldId="2147377872"/>
        </pc:sldMkLst>
      </pc:sldChg>
      <pc:sldChg chg="del">
        <pc:chgData name="Johannes Hangl" userId="09795f51b852318c" providerId="LiveId" clId="{2E03160D-AA35-4E48-AE70-2FB6298EB04A}" dt="2024-05-21T14:01:17.768" v="1492" actId="47"/>
        <pc:sldMkLst>
          <pc:docMk/>
          <pc:sldMk cId="806816591" sldId="2147377873"/>
        </pc:sldMkLst>
      </pc:sldChg>
      <pc:sldChg chg="modSp del">
        <pc:chgData name="Johannes Hangl" userId="09795f51b852318c" providerId="LiveId" clId="{2E03160D-AA35-4E48-AE70-2FB6298EB04A}" dt="2024-05-21T13:32:53.494" v="1091" actId="47"/>
        <pc:sldMkLst>
          <pc:docMk/>
          <pc:sldMk cId="547314250" sldId="2147377874"/>
        </pc:sldMkLst>
        <pc:spChg chg="mod">
          <ac:chgData name="Johannes Hangl" userId="09795f51b852318c" providerId="LiveId" clId="{2E03160D-AA35-4E48-AE70-2FB6298EB04A}" dt="2024-05-11T05:17:37.205" v="0"/>
          <ac:spMkLst>
            <pc:docMk/>
            <pc:sldMk cId="547314250" sldId="2147377874"/>
            <ac:spMk id="3" creationId="{59A79582-1A16-24C6-238E-A8DDF395F7B3}"/>
          </ac:spMkLst>
        </pc:spChg>
        <pc:spChg chg="mod">
          <ac:chgData name="Johannes Hangl" userId="09795f51b852318c" providerId="LiveId" clId="{2E03160D-AA35-4E48-AE70-2FB6298EB04A}" dt="2024-05-11T05:17:37.205" v="0"/>
          <ac:spMkLst>
            <pc:docMk/>
            <pc:sldMk cId="547314250" sldId="2147377874"/>
            <ac:spMk id="6" creationId="{A955062B-C45C-49F5-9E12-477538220953}"/>
          </ac:spMkLst>
        </pc:spChg>
        <pc:graphicFrameChg chg="mod">
          <ac:chgData name="Johannes Hangl" userId="09795f51b852318c" providerId="LiveId" clId="{2E03160D-AA35-4E48-AE70-2FB6298EB04A}" dt="2024-05-11T05:17:37.205" v="0"/>
          <ac:graphicFrameMkLst>
            <pc:docMk/>
            <pc:sldMk cId="547314250" sldId="2147377874"/>
            <ac:graphicFrameMk id="9" creationId="{15C67AB8-4309-B8A3-EE9D-E4BF6E9AB972}"/>
          </ac:graphicFrameMkLst>
        </pc:graphicFrameChg>
        <pc:picChg chg="mod">
          <ac:chgData name="Johannes Hangl" userId="09795f51b852318c" providerId="LiveId" clId="{2E03160D-AA35-4E48-AE70-2FB6298EB04A}" dt="2024-05-11T05:17:37.205" v="0"/>
          <ac:picMkLst>
            <pc:docMk/>
            <pc:sldMk cId="547314250" sldId="2147377874"/>
            <ac:picMk id="10" creationId="{8C991933-B5A5-9FAE-93A9-C48919F54F7E}"/>
          </ac:picMkLst>
        </pc:picChg>
      </pc:sldChg>
      <pc:sldChg chg="modSp del">
        <pc:chgData name="Johannes Hangl" userId="09795f51b852318c" providerId="LiveId" clId="{2E03160D-AA35-4E48-AE70-2FB6298EB04A}" dt="2024-05-21T13:32:53.494" v="1091" actId="47"/>
        <pc:sldMkLst>
          <pc:docMk/>
          <pc:sldMk cId="3452211360" sldId="2147377875"/>
        </pc:sldMkLst>
        <pc:spChg chg="mod">
          <ac:chgData name="Johannes Hangl" userId="09795f51b852318c" providerId="LiveId" clId="{2E03160D-AA35-4E48-AE70-2FB6298EB04A}" dt="2024-05-11T05:17:37.205" v="0"/>
          <ac:spMkLst>
            <pc:docMk/>
            <pc:sldMk cId="3452211360" sldId="2147377875"/>
            <ac:spMk id="3" creationId="{59A79582-1A16-24C6-238E-A8DDF395F7B3}"/>
          </ac:spMkLst>
        </pc:spChg>
        <pc:spChg chg="mod">
          <ac:chgData name="Johannes Hangl" userId="09795f51b852318c" providerId="LiveId" clId="{2E03160D-AA35-4E48-AE70-2FB6298EB04A}" dt="2024-05-11T05:17:37.205" v="0"/>
          <ac:spMkLst>
            <pc:docMk/>
            <pc:sldMk cId="3452211360" sldId="2147377875"/>
            <ac:spMk id="6" creationId="{B3E19B5C-0D86-5704-1944-C4BC94146B31}"/>
          </ac:spMkLst>
        </pc:spChg>
        <pc:graphicFrameChg chg="mod">
          <ac:chgData name="Johannes Hangl" userId="09795f51b852318c" providerId="LiveId" clId="{2E03160D-AA35-4E48-AE70-2FB6298EB04A}" dt="2024-05-11T05:17:37.205" v="0"/>
          <ac:graphicFrameMkLst>
            <pc:docMk/>
            <pc:sldMk cId="3452211360" sldId="2147377875"/>
            <ac:graphicFrameMk id="9" creationId="{15C67AB8-4309-B8A3-EE9D-E4BF6E9AB972}"/>
          </ac:graphicFrameMkLst>
        </pc:graphicFrameChg>
        <pc:picChg chg="mod">
          <ac:chgData name="Johannes Hangl" userId="09795f51b852318c" providerId="LiveId" clId="{2E03160D-AA35-4E48-AE70-2FB6298EB04A}" dt="2024-05-11T05:17:37.205" v="0"/>
          <ac:picMkLst>
            <pc:docMk/>
            <pc:sldMk cId="3452211360" sldId="2147377875"/>
            <ac:picMk id="3074" creationId="{7B0526E7-7761-9CB8-F3CA-CBF0A17F64B6}"/>
          </ac:picMkLst>
        </pc:picChg>
      </pc:sldChg>
      <pc:sldChg chg="modSp del">
        <pc:chgData name="Johannes Hangl" userId="09795f51b852318c" providerId="LiveId" clId="{2E03160D-AA35-4E48-AE70-2FB6298EB04A}" dt="2024-05-21T13:32:53.494" v="1091" actId="47"/>
        <pc:sldMkLst>
          <pc:docMk/>
          <pc:sldMk cId="2733998069" sldId="2147377876"/>
        </pc:sldMkLst>
        <pc:spChg chg="mod">
          <ac:chgData name="Johannes Hangl" userId="09795f51b852318c" providerId="LiveId" clId="{2E03160D-AA35-4E48-AE70-2FB6298EB04A}" dt="2024-05-11T05:17:37.205" v="0"/>
          <ac:spMkLst>
            <pc:docMk/>
            <pc:sldMk cId="2733998069" sldId="2147377876"/>
            <ac:spMk id="3" creationId="{59A79582-1A16-24C6-238E-A8DDF395F7B3}"/>
          </ac:spMkLst>
        </pc:spChg>
        <pc:spChg chg="mod">
          <ac:chgData name="Johannes Hangl" userId="09795f51b852318c" providerId="LiveId" clId="{2E03160D-AA35-4E48-AE70-2FB6298EB04A}" dt="2024-05-11T05:17:37.205" v="0"/>
          <ac:spMkLst>
            <pc:docMk/>
            <pc:sldMk cId="2733998069" sldId="2147377876"/>
            <ac:spMk id="6" creationId="{DF18754B-2591-C538-B7B0-BF5F2F3852D3}"/>
          </ac:spMkLst>
        </pc:spChg>
        <pc:graphicFrameChg chg="mod">
          <ac:chgData name="Johannes Hangl" userId="09795f51b852318c" providerId="LiveId" clId="{2E03160D-AA35-4E48-AE70-2FB6298EB04A}" dt="2024-05-11T05:17:37.205" v="0"/>
          <ac:graphicFrameMkLst>
            <pc:docMk/>
            <pc:sldMk cId="2733998069" sldId="2147377876"/>
            <ac:graphicFrameMk id="9" creationId="{15C67AB8-4309-B8A3-EE9D-E4BF6E9AB972}"/>
          </ac:graphicFrameMkLst>
        </pc:graphicFrameChg>
        <pc:picChg chg="mod">
          <ac:chgData name="Johannes Hangl" userId="09795f51b852318c" providerId="LiveId" clId="{2E03160D-AA35-4E48-AE70-2FB6298EB04A}" dt="2024-05-11T05:17:37.205" v="0"/>
          <ac:picMkLst>
            <pc:docMk/>
            <pc:sldMk cId="2733998069" sldId="2147377876"/>
            <ac:picMk id="8" creationId="{0A422C23-4A88-2ECD-0624-DC0EB6E4CDBC}"/>
          </ac:picMkLst>
        </pc:picChg>
      </pc:sldChg>
      <pc:sldChg chg="modSp del">
        <pc:chgData name="Johannes Hangl" userId="09795f51b852318c" providerId="LiveId" clId="{2E03160D-AA35-4E48-AE70-2FB6298EB04A}" dt="2024-05-21T13:32:53.494" v="1091" actId="47"/>
        <pc:sldMkLst>
          <pc:docMk/>
          <pc:sldMk cId="56065060" sldId="2147377877"/>
        </pc:sldMkLst>
        <pc:spChg chg="mod">
          <ac:chgData name="Johannes Hangl" userId="09795f51b852318c" providerId="LiveId" clId="{2E03160D-AA35-4E48-AE70-2FB6298EB04A}" dt="2024-05-11T05:17:37.205" v="0"/>
          <ac:spMkLst>
            <pc:docMk/>
            <pc:sldMk cId="56065060" sldId="2147377877"/>
            <ac:spMk id="3" creationId="{59A79582-1A16-24C6-238E-A8DDF395F7B3}"/>
          </ac:spMkLst>
        </pc:spChg>
        <pc:spChg chg="mod">
          <ac:chgData name="Johannes Hangl" userId="09795f51b852318c" providerId="LiveId" clId="{2E03160D-AA35-4E48-AE70-2FB6298EB04A}" dt="2024-05-11T05:17:37.205" v="0"/>
          <ac:spMkLst>
            <pc:docMk/>
            <pc:sldMk cId="56065060" sldId="2147377877"/>
            <ac:spMk id="7" creationId="{C4052E3C-17D3-D324-5475-84A47842A916}"/>
          </ac:spMkLst>
        </pc:spChg>
        <pc:graphicFrameChg chg="mod">
          <ac:chgData name="Johannes Hangl" userId="09795f51b852318c" providerId="LiveId" clId="{2E03160D-AA35-4E48-AE70-2FB6298EB04A}" dt="2024-05-11T05:17:37.205" v="0"/>
          <ac:graphicFrameMkLst>
            <pc:docMk/>
            <pc:sldMk cId="56065060" sldId="2147377877"/>
            <ac:graphicFrameMk id="9" creationId="{15C67AB8-4309-B8A3-EE9D-E4BF6E9AB972}"/>
          </ac:graphicFrameMkLst>
        </pc:graphicFrameChg>
        <pc:picChg chg="mod">
          <ac:chgData name="Johannes Hangl" userId="09795f51b852318c" providerId="LiveId" clId="{2E03160D-AA35-4E48-AE70-2FB6298EB04A}" dt="2024-05-11T05:17:37.205" v="0"/>
          <ac:picMkLst>
            <pc:docMk/>
            <pc:sldMk cId="56065060" sldId="2147377877"/>
            <ac:picMk id="13" creationId="{E747CF68-823D-4143-DE82-1CDC9164D6C1}"/>
          </ac:picMkLst>
        </pc:picChg>
      </pc:sldChg>
      <pc:sldChg chg="modSp del">
        <pc:chgData name="Johannes Hangl" userId="09795f51b852318c" providerId="LiveId" clId="{2E03160D-AA35-4E48-AE70-2FB6298EB04A}" dt="2024-05-21T13:32:53.494" v="1091" actId="47"/>
        <pc:sldMkLst>
          <pc:docMk/>
          <pc:sldMk cId="1101285732" sldId="2147377878"/>
        </pc:sldMkLst>
        <pc:spChg chg="mod">
          <ac:chgData name="Johannes Hangl" userId="09795f51b852318c" providerId="LiveId" clId="{2E03160D-AA35-4E48-AE70-2FB6298EB04A}" dt="2024-05-11T05:17:37.205" v="0"/>
          <ac:spMkLst>
            <pc:docMk/>
            <pc:sldMk cId="1101285732" sldId="2147377878"/>
            <ac:spMk id="3" creationId="{59A79582-1A16-24C6-238E-A8DDF395F7B3}"/>
          </ac:spMkLst>
        </pc:spChg>
        <pc:spChg chg="mod">
          <ac:chgData name="Johannes Hangl" userId="09795f51b852318c" providerId="LiveId" clId="{2E03160D-AA35-4E48-AE70-2FB6298EB04A}" dt="2024-05-11T05:17:37.205" v="0"/>
          <ac:spMkLst>
            <pc:docMk/>
            <pc:sldMk cId="1101285732" sldId="2147377878"/>
            <ac:spMk id="6" creationId="{35A695A0-24D6-1126-CBBF-4087E68FB457}"/>
          </ac:spMkLst>
        </pc:spChg>
        <pc:graphicFrameChg chg="mod">
          <ac:chgData name="Johannes Hangl" userId="09795f51b852318c" providerId="LiveId" clId="{2E03160D-AA35-4E48-AE70-2FB6298EB04A}" dt="2024-05-11T05:17:37.205" v="0"/>
          <ac:graphicFrameMkLst>
            <pc:docMk/>
            <pc:sldMk cId="1101285732" sldId="2147377878"/>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101285732" sldId="2147377878"/>
            <ac:picMk id="15" creationId="{F5AF66F0-142F-F6F0-FBED-659B2D82E13A}"/>
          </ac:picMkLst>
        </pc:picChg>
      </pc:sldChg>
      <pc:sldChg chg="modSp del">
        <pc:chgData name="Johannes Hangl" userId="09795f51b852318c" providerId="LiveId" clId="{2E03160D-AA35-4E48-AE70-2FB6298EB04A}" dt="2024-05-21T13:32:53.494" v="1091" actId="47"/>
        <pc:sldMkLst>
          <pc:docMk/>
          <pc:sldMk cId="161083364" sldId="2147377879"/>
        </pc:sldMkLst>
        <pc:spChg chg="mod">
          <ac:chgData name="Johannes Hangl" userId="09795f51b852318c" providerId="LiveId" clId="{2E03160D-AA35-4E48-AE70-2FB6298EB04A}" dt="2024-05-11T05:17:37.205" v="0"/>
          <ac:spMkLst>
            <pc:docMk/>
            <pc:sldMk cId="161083364" sldId="2147377879"/>
            <ac:spMk id="3" creationId="{59A79582-1A16-24C6-238E-A8DDF395F7B3}"/>
          </ac:spMkLst>
        </pc:spChg>
        <pc:spChg chg="mod">
          <ac:chgData name="Johannes Hangl" userId="09795f51b852318c" providerId="LiveId" clId="{2E03160D-AA35-4E48-AE70-2FB6298EB04A}" dt="2024-05-11T05:17:37.205" v="0"/>
          <ac:spMkLst>
            <pc:docMk/>
            <pc:sldMk cId="161083364" sldId="2147377879"/>
            <ac:spMk id="6" creationId="{254C61FE-7146-267A-0FDE-D800713A9DD9}"/>
          </ac:spMkLst>
        </pc:spChg>
        <pc:graphicFrameChg chg="mod">
          <ac:chgData name="Johannes Hangl" userId="09795f51b852318c" providerId="LiveId" clId="{2E03160D-AA35-4E48-AE70-2FB6298EB04A}" dt="2024-05-11T05:17:37.205" v="0"/>
          <ac:graphicFrameMkLst>
            <pc:docMk/>
            <pc:sldMk cId="161083364" sldId="2147377879"/>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61083364" sldId="2147377879"/>
            <ac:picMk id="6146" creationId="{1D3E63D7-0F60-2B6B-D250-52257410B610}"/>
          </ac:picMkLst>
        </pc:picChg>
      </pc:sldChg>
      <pc:sldChg chg="modSp del">
        <pc:chgData name="Johannes Hangl" userId="09795f51b852318c" providerId="LiveId" clId="{2E03160D-AA35-4E48-AE70-2FB6298EB04A}" dt="2024-05-21T13:32:53.494" v="1091" actId="47"/>
        <pc:sldMkLst>
          <pc:docMk/>
          <pc:sldMk cId="441867773" sldId="2147377880"/>
        </pc:sldMkLst>
        <pc:spChg chg="mod">
          <ac:chgData name="Johannes Hangl" userId="09795f51b852318c" providerId="LiveId" clId="{2E03160D-AA35-4E48-AE70-2FB6298EB04A}" dt="2024-05-11T05:17:37.205" v="0"/>
          <ac:spMkLst>
            <pc:docMk/>
            <pc:sldMk cId="441867773" sldId="2147377880"/>
            <ac:spMk id="3" creationId="{59A79582-1A16-24C6-238E-A8DDF395F7B3}"/>
          </ac:spMkLst>
        </pc:spChg>
        <pc:spChg chg="mod">
          <ac:chgData name="Johannes Hangl" userId="09795f51b852318c" providerId="LiveId" clId="{2E03160D-AA35-4E48-AE70-2FB6298EB04A}" dt="2024-05-11T05:17:37.205" v="0"/>
          <ac:spMkLst>
            <pc:docMk/>
            <pc:sldMk cId="441867773" sldId="2147377880"/>
            <ac:spMk id="6" creationId="{95107DED-24AA-9BA0-325B-B0A0350E5078}"/>
          </ac:spMkLst>
        </pc:spChg>
        <pc:graphicFrameChg chg="mod">
          <ac:chgData name="Johannes Hangl" userId="09795f51b852318c" providerId="LiveId" clId="{2E03160D-AA35-4E48-AE70-2FB6298EB04A}" dt="2024-05-11T05:17:37.205" v="0"/>
          <ac:graphicFrameMkLst>
            <pc:docMk/>
            <pc:sldMk cId="441867773" sldId="2147377880"/>
            <ac:graphicFrameMk id="9" creationId="{15C67AB8-4309-B8A3-EE9D-E4BF6E9AB972}"/>
          </ac:graphicFrameMkLst>
        </pc:graphicFrameChg>
        <pc:picChg chg="mod">
          <ac:chgData name="Johannes Hangl" userId="09795f51b852318c" providerId="LiveId" clId="{2E03160D-AA35-4E48-AE70-2FB6298EB04A}" dt="2024-05-11T05:17:37.205" v="0"/>
          <ac:picMkLst>
            <pc:docMk/>
            <pc:sldMk cId="441867773" sldId="2147377880"/>
            <ac:picMk id="13" creationId="{01D13154-C574-95BE-D2FA-A9B24684AD54}"/>
          </ac:picMkLst>
        </pc:picChg>
      </pc:sldChg>
      <pc:sldChg chg="modSp del">
        <pc:chgData name="Johannes Hangl" userId="09795f51b852318c" providerId="LiveId" clId="{2E03160D-AA35-4E48-AE70-2FB6298EB04A}" dt="2024-05-21T13:32:53.494" v="1091" actId="47"/>
        <pc:sldMkLst>
          <pc:docMk/>
          <pc:sldMk cId="3465797612" sldId="2147377881"/>
        </pc:sldMkLst>
        <pc:spChg chg="mod">
          <ac:chgData name="Johannes Hangl" userId="09795f51b852318c" providerId="LiveId" clId="{2E03160D-AA35-4E48-AE70-2FB6298EB04A}" dt="2024-05-11T05:17:37.205" v="0"/>
          <ac:spMkLst>
            <pc:docMk/>
            <pc:sldMk cId="3465797612" sldId="2147377881"/>
            <ac:spMk id="3" creationId="{59A79582-1A16-24C6-238E-A8DDF395F7B3}"/>
          </ac:spMkLst>
        </pc:spChg>
        <pc:spChg chg="mod">
          <ac:chgData name="Johannes Hangl" userId="09795f51b852318c" providerId="LiveId" clId="{2E03160D-AA35-4E48-AE70-2FB6298EB04A}" dt="2024-05-11T05:17:37.205" v="0"/>
          <ac:spMkLst>
            <pc:docMk/>
            <pc:sldMk cId="3465797612" sldId="2147377881"/>
            <ac:spMk id="6" creationId="{4832B095-A587-76E3-9302-D48B1BFA4BB9}"/>
          </ac:spMkLst>
        </pc:spChg>
        <pc:graphicFrameChg chg="mod">
          <ac:chgData name="Johannes Hangl" userId="09795f51b852318c" providerId="LiveId" clId="{2E03160D-AA35-4E48-AE70-2FB6298EB04A}" dt="2024-05-11T05:17:37.205" v="0"/>
          <ac:graphicFrameMkLst>
            <pc:docMk/>
            <pc:sldMk cId="3465797612" sldId="2147377881"/>
            <ac:graphicFrameMk id="9" creationId="{15C67AB8-4309-B8A3-EE9D-E4BF6E9AB972}"/>
          </ac:graphicFrameMkLst>
        </pc:graphicFrameChg>
        <pc:picChg chg="mod">
          <ac:chgData name="Johannes Hangl" userId="09795f51b852318c" providerId="LiveId" clId="{2E03160D-AA35-4E48-AE70-2FB6298EB04A}" dt="2024-05-11T05:17:37.205" v="0"/>
          <ac:picMkLst>
            <pc:docMk/>
            <pc:sldMk cId="3465797612" sldId="2147377881"/>
            <ac:picMk id="10" creationId="{74A87C35-B0F3-0CBC-AA67-8F9E0747BF9E}"/>
          </ac:picMkLst>
        </pc:picChg>
      </pc:sldChg>
      <pc:sldChg chg="modSp del">
        <pc:chgData name="Johannes Hangl" userId="09795f51b852318c" providerId="LiveId" clId="{2E03160D-AA35-4E48-AE70-2FB6298EB04A}" dt="2024-05-21T13:32:53.494" v="1091" actId="47"/>
        <pc:sldMkLst>
          <pc:docMk/>
          <pc:sldMk cId="1312129424" sldId="2147377882"/>
        </pc:sldMkLst>
        <pc:spChg chg="mod">
          <ac:chgData name="Johannes Hangl" userId="09795f51b852318c" providerId="LiveId" clId="{2E03160D-AA35-4E48-AE70-2FB6298EB04A}" dt="2024-05-11T05:17:37.205" v="0"/>
          <ac:spMkLst>
            <pc:docMk/>
            <pc:sldMk cId="1312129424" sldId="2147377882"/>
            <ac:spMk id="3" creationId="{59A79582-1A16-24C6-238E-A8DDF395F7B3}"/>
          </ac:spMkLst>
        </pc:spChg>
        <pc:spChg chg="mod">
          <ac:chgData name="Johannes Hangl" userId="09795f51b852318c" providerId="LiveId" clId="{2E03160D-AA35-4E48-AE70-2FB6298EB04A}" dt="2024-05-11T05:17:37.205" v="0"/>
          <ac:spMkLst>
            <pc:docMk/>
            <pc:sldMk cId="1312129424" sldId="2147377882"/>
            <ac:spMk id="6" creationId="{8BC90F1E-0EC7-F836-3622-E1356CAA75BC}"/>
          </ac:spMkLst>
        </pc:spChg>
        <pc:graphicFrameChg chg="mod">
          <ac:chgData name="Johannes Hangl" userId="09795f51b852318c" providerId="LiveId" clId="{2E03160D-AA35-4E48-AE70-2FB6298EB04A}" dt="2024-05-11T05:17:37.205" v="0"/>
          <ac:graphicFrameMkLst>
            <pc:docMk/>
            <pc:sldMk cId="1312129424" sldId="2147377882"/>
            <ac:graphicFrameMk id="9" creationId="{15C67AB8-4309-B8A3-EE9D-E4BF6E9AB972}"/>
          </ac:graphicFrameMkLst>
        </pc:graphicFrameChg>
        <pc:picChg chg="mod">
          <ac:chgData name="Johannes Hangl" userId="09795f51b852318c" providerId="LiveId" clId="{2E03160D-AA35-4E48-AE70-2FB6298EB04A}" dt="2024-05-11T05:17:37.205" v="0"/>
          <ac:picMkLst>
            <pc:docMk/>
            <pc:sldMk cId="1312129424" sldId="2147377882"/>
            <ac:picMk id="9218" creationId="{7D434973-49D4-B078-48BC-133BAD0852D6}"/>
          </ac:picMkLst>
        </pc:picChg>
      </pc:sldChg>
      <pc:sldChg chg="modSp del">
        <pc:chgData name="Johannes Hangl" userId="09795f51b852318c" providerId="LiveId" clId="{2E03160D-AA35-4E48-AE70-2FB6298EB04A}" dt="2024-05-21T13:32:53.494" v="1091" actId="47"/>
        <pc:sldMkLst>
          <pc:docMk/>
          <pc:sldMk cId="3777333937" sldId="2147377883"/>
        </pc:sldMkLst>
        <pc:spChg chg="mod">
          <ac:chgData name="Johannes Hangl" userId="09795f51b852318c" providerId="LiveId" clId="{2E03160D-AA35-4E48-AE70-2FB6298EB04A}" dt="2024-05-11T05:17:37.205" v="0"/>
          <ac:spMkLst>
            <pc:docMk/>
            <pc:sldMk cId="3777333937" sldId="2147377883"/>
            <ac:spMk id="3" creationId="{59A79582-1A16-24C6-238E-A8DDF395F7B3}"/>
          </ac:spMkLst>
        </pc:spChg>
        <pc:spChg chg="mod">
          <ac:chgData name="Johannes Hangl" userId="09795f51b852318c" providerId="LiveId" clId="{2E03160D-AA35-4E48-AE70-2FB6298EB04A}" dt="2024-05-11T05:17:37.205" v="0"/>
          <ac:spMkLst>
            <pc:docMk/>
            <pc:sldMk cId="3777333937" sldId="2147377883"/>
            <ac:spMk id="6" creationId="{DDF4B1DB-414D-954E-DC57-BF9886EC4A56}"/>
          </ac:spMkLst>
        </pc:spChg>
        <pc:graphicFrameChg chg="mod">
          <ac:chgData name="Johannes Hangl" userId="09795f51b852318c" providerId="LiveId" clId="{2E03160D-AA35-4E48-AE70-2FB6298EB04A}" dt="2024-05-11T05:17:37.205" v="0"/>
          <ac:graphicFrameMkLst>
            <pc:docMk/>
            <pc:sldMk cId="3777333937" sldId="2147377883"/>
            <ac:graphicFrameMk id="9" creationId="{15C67AB8-4309-B8A3-EE9D-E4BF6E9AB972}"/>
          </ac:graphicFrameMkLst>
        </pc:graphicFrameChg>
        <pc:picChg chg="mod">
          <ac:chgData name="Johannes Hangl" userId="09795f51b852318c" providerId="LiveId" clId="{2E03160D-AA35-4E48-AE70-2FB6298EB04A}" dt="2024-05-11T05:17:37.205" v="0"/>
          <ac:picMkLst>
            <pc:docMk/>
            <pc:sldMk cId="3777333937" sldId="2147377883"/>
            <ac:picMk id="10242" creationId="{20411B9B-47F9-11D5-F40C-480DA01739C4}"/>
          </ac:picMkLst>
        </pc:picChg>
      </pc:sldChg>
      <pc:sldChg chg="modSp del">
        <pc:chgData name="Johannes Hangl" userId="09795f51b852318c" providerId="LiveId" clId="{2E03160D-AA35-4E48-AE70-2FB6298EB04A}" dt="2024-05-21T13:32:53.494" v="1091" actId="47"/>
        <pc:sldMkLst>
          <pc:docMk/>
          <pc:sldMk cId="3527351393" sldId="2147377884"/>
        </pc:sldMkLst>
        <pc:spChg chg="mod">
          <ac:chgData name="Johannes Hangl" userId="09795f51b852318c" providerId="LiveId" clId="{2E03160D-AA35-4E48-AE70-2FB6298EB04A}" dt="2024-05-11T05:17:37.205" v="0"/>
          <ac:spMkLst>
            <pc:docMk/>
            <pc:sldMk cId="3527351393" sldId="2147377884"/>
            <ac:spMk id="3" creationId="{59A79582-1A16-24C6-238E-A8DDF395F7B3}"/>
          </ac:spMkLst>
        </pc:spChg>
        <pc:spChg chg="mod">
          <ac:chgData name="Johannes Hangl" userId="09795f51b852318c" providerId="LiveId" clId="{2E03160D-AA35-4E48-AE70-2FB6298EB04A}" dt="2024-05-11T05:17:37.205" v="0"/>
          <ac:spMkLst>
            <pc:docMk/>
            <pc:sldMk cId="3527351393" sldId="2147377884"/>
            <ac:spMk id="6" creationId="{AC0E7671-E31B-0C98-EFAA-88CB96ADA515}"/>
          </ac:spMkLst>
        </pc:spChg>
        <pc:spChg chg="mod">
          <ac:chgData name="Johannes Hangl" userId="09795f51b852318c" providerId="LiveId" clId="{2E03160D-AA35-4E48-AE70-2FB6298EB04A}" dt="2024-05-11T05:17:37.205" v="0"/>
          <ac:spMkLst>
            <pc:docMk/>
            <pc:sldMk cId="3527351393" sldId="2147377884"/>
            <ac:spMk id="7" creationId="{B3AF01F8-1F0C-51AB-A2FF-752AB7BAD18C}"/>
          </ac:spMkLst>
        </pc:spChg>
        <pc:graphicFrameChg chg="mod">
          <ac:chgData name="Johannes Hangl" userId="09795f51b852318c" providerId="LiveId" clId="{2E03160D-AA35-4E48-AE70-2FB6298EB04A}" dt="2024-05-11T05:17:37.205" v="0"/>
          <ac:graphicFrameMkLst>
            <pc:docMk/>
            <pc:sldMk cId="3527351393" sldId="2147377884"/>
            <ac:graphicFrameMk id="9" creationId="{15C67AB8-4309-B8A3-EE9D-E4BF6E9AB972}"/>
          </ac:graphicFrameMkLst>
        </pc:graphicFrameChg>
      </pc:sldChg>
      <pc:sldChg chg="modSp del">
        <pc:chgData name="Johannes Hangl" userId="09795f51b852318c" providerId="LiveId" clId="{2E03160D-AA35-4E48-AE70-2FB6298EB04A}" dt="2024-05-21T13:32:53.494" v="1091" actId="47"/>
        <pc:sldMkLst>
          <pc:docMk/>
          <pc:sldMk cId="2426293288" sldId="2147377885"/>
        </pc:sldMkLst>
        <pc:spChg chg="mod">
          <ac:chgData name="Johannes Hangl" userId="09795f51b852318c" providerId="LiveId" clId="{2E03160D-AA35-4E48-AE70-2FB6298EB04A}" dt="2024-05-11T05:17:37.205" v="0"/>
          <ac:spMkLst>
            <pc:docMk/>
            <pc:sldMk cId="2426293288" sldId="2147377885"/>
            <ac:spMk id="3" creationId="{59A79582-1A16-24C6-238E-A8DDF395F7B3}"/>
          </ac:spMkLst>
        </pc:spChg>
        <pc:spChg chg="mod">
          <ac:chgData name="Johannes Hangl" userId="09795f51b852318c" providerId="LiveId" clId="{2E03160D-AA35-4E48-AE70-2FB6298EB04A}" dt="2024-05-11T05:17:37.205" v="0"/>
          <ac:spMkLst>
            <pc:docMk/>
            <pc:sldMk cId="2426293288" sldId="2147377885"/>
            <ac:spMk id="6" creationId="{DBE82531-395D-3C10-078D-BC85A621D58D}"/>
          </ac:spMkLst>
        </pc:spChg>
        <pc:graphicFrameChg chg="mod">
          <ac:chgData name="Johannes Hangl" userId="09795f51b852318c" providerId="LiveId" clId="{2E03160D-AA35-4E48-AE70-2FB6298EB04A}" dt="2024-05-11T05:17:37.205" v="0"/>
          <ac:graphicFrameMkLst>
            <pc:docMk/>
            <pc:sldMk cId="2426293288" sldId="2147377885"/>
            <ac:graphicFrameMk id="9" creationId="{15C67AB8-4309-B8A3-EE9D-E4BF6E9AB972}"/>
          </ac:graphicFrameMkLst>
        </pc:graphicFrameChg>
        <pc:picChg chg="mod">
          <ac:chgData name="Johannes Hangl" userId="09795f51b852318c" providerId="LiveId" clId="{2E03160D-AA35-4E48-AE70-2FB6298EB04A}" dt="2024-05-11T05:17:37.205" v="0"/>
          <ac:picMkLst>
            <pc:docMk/>
            <pc:sldMk cId="2426293288" sldId="2147377885"/>
            <ac:picMk id="8" creationId="{49510B69-9836-7C80-8D97-DA91A983D879}"/>
          </ac:picMkLst>
        </pc:picChg>
      </pc:sldChg>
      <pc:sldChg chg="modSp del">
        <pc:chgData name="Johannes Hangl" userId="09795f51b852318c" providerId="LiveId" clId="{2E03160D-AA35-4E48-AE70-2FB6298EB04A}" dt="2024-05-21T13:32:53.494" v="1091" actId="47"/>
        <pc:sldMkLst>
          <pc:docMk/>
          <pc:sldMk cId="2001804039" sldId="2147377886"/>
        </pc:sldMkLst>
        <pc:spChg chg="mod">
          <ac:chgData name="Johannes Hangl" userId="09795f51b852318c" providerId="LiveId" clId="{2E03160D-AA35-4E48-AE70-2FB6298EB04A}" dt="2024-05-11T05:17:37.205" v="0"/>
          <ac:spMkLst>
            <pc:docMk/>
            <pc:sldMk cId="2001804039" sldId="2147377886"/>
            <ac:spMk id="3" creationId="{59A79582-1A16-24C6-238E-A8DDF395F7B3}"/>
          </ac:spMkLst>
        </pc:spChg>
        <pc:spChg chg="mod">
          <ac:chgData name="Johannes Hangl" userId="09795f51b852318c" providerId="LiveId" clId="{2E03160D-AA35-4E48-AE70-2FB6298EB04A}" dt="2024-05-11T05:17:37.205" v="0"/>
          <ac:spMkLst>
            <pc:docMk/>
            <pc:sldMk cId="2001804039" sldId="2147377886"/>
            <ac:spMk id="6" creationId="{3B2D77DA-A507-7825-41BA-A4E321016F18}"/>
          </ac:spMkLst>
        </pc:spChg>
        <pc:graphicFrameChg chg="mod">
          <ac:chgData name="Johannes Hangl" userId="09795f51b852318c" providerId="LiveId" clId="{2E03160D-AA35-4E48-AE70-2FB6298EB04A}" dt="2024-05-11T05:17:37.205" v="0"/>
          <ac:graphicFrameMkLst>
            <pc:docMk/>
            <pc:sldMk cId="2001804039" sldId="2147377886"/>
            <ac:graphicFrameMk id="9" creationId="{15C67AB8-4309-B8A3-EE9D-E4BF6E9AB972}"/>
          </ac:graphicFrameMkLst>
        </pc:graphicFrameChg>
        <pc:picChg chg="mod">
          <ac:chgData name="Johannes Hangl" userId="09795f51b852318c" providerId="LiveId" clId="{2E03160D-AA35-4E48-AE70-2FB6298EB04A}" dt="2024-05-11T05:17:37.205" v="0"/>
          <ac:picMkLst>
            <pc:docMk/>
            <pc:sldMk cId="2001804039" sldId="2147377886"/>
            <ac:picMk id="12290" creationId="{E7115491-5D2A-932C-62E9-6AB936F0CEB1}"/>
          </ac:picMkLst>
        </pc:picChg>
      </pc:sldChg>
      <pc:sldChg chg="modSp del">
        <pc:chgData name="Johannes Hangl" userId="09795f51b852318c" providerId="LiveId" clId="{2E03160D-AA35-4E48-AE70-2FB6298EB04A}" dt="2024-05-21T14:00:09.838" v="1478" actId="47"/>
        <pc:sldMkLst>
          <pc:docMk/>
          <pc:sldMk cId="1157644262" sldId="2147377888"/>
        </pc:sldMkLst>
        <pc:spChg chg="mod">
          <ac:chgData name="Johannes Hangl" userId="09795f51b852318c" providerId="LiveId" clId="{2E03160D-AA35-4E48-AE70-2FB6298EB04A}" dt="2024-05-11T05:17:37.205" v="0"/>
          <ac:spMkLst>
            <pc:docMk/>
            <pc:sldMk cId="1157644262" sldId="2147377888"/>
            <ac:spMk id="15" creationId="{488997BE-3EB3-7A76-C92E-092D83F8152D}"/>
          </ac:spMkLst>
        </pc:spChg>
        <pc:picChg chg="mod">
          <ac:chgData name="Johannes Hangl" userId="09795f51b852318c" providerId="LiveId" clId="{2E03160D-AA35-4E48-AE70-2FB6298EB04A}" dt="2024-05-11T05:17:37.205" v="0"/>
          <ac:picMkLst>
            <pc:docMk/>
            <pc:sldMk cId="1157644262" sldId="2147377888"/>
            <ac:picMk id="9" creationId="{C1C97C78-6DA7-0B78-286F-E060882383A9}"/>
          </ac:picMkLst>
        </pc:picChg>
      </pc:sldChg>
      <pc:sldChg chg="del">
        <pc:chgData name="Johannes Hangl" userId="09795f51b852318c" providerId="LiveId" clId="{2E03160D-AA35-4E48-AE70-2FB6298EB04A}" dt="2024-05-21T14:00:09.838" v="1478" actId="47"/>
        <pc:sldMkLst>
          <pc:docMk/>
          <pc:sldMk cId="2557985412" sldId="2147377890"/>
        </pc:sldMkLst>
      </pc:sldChg>
      <pc:sldChg chg="del">
        <pc:chgData name="Johannes Hangl" userId="09795f51b852318c" providerId="LiveId" clId="{2E03160D-AA35-4E48-AE70-2FB6298EB04A}" dt="2024-05-21T14:00:09.838" v="1478" actId="47"/>
        <pc:sldMkLst>
          <pc:docMk/>
          <pc:sldMk cId="578616681" sldId="2147377891"/>
        </pc:sldMkLst>
      </pc:sldChg>
      <pc:sldChg chg="del">
        <pc:chgData name="Johannes Hangl" userId="09795f51b852318c" providerId="LiveId" clId="{2E03160D-AA35-4E48-AE70-2FB6298EB04A}" dt="2024-05-21T14:00:09.838" v="1478" actId="47"/>
        <pc:sldMkLst>
          <pc:docMk/>
          <pc:sldMk cId="3661577983" sldId="2147377892"/>
        </pc:sldMkLst>
      </pc:sldChg>
      <pc:sldChg chg="del">
        <pc:chgData name="Johannes Hangl" userId="09795f51b852318c" providerId="LiveId" clId="{2E03160D-AA35-4E48-AE70-2FB6298EB04A}" dt="2024-05-21T14:00:09.838" v="1478" actId="47"/>
        <pc:sldMkLst>
          <pc:docMk/>
          <pc:sldMk cId="934091639" sldId="2147377893"/>
        </pc:sldMkLst>
      </pc:sldChg>
      <pc:sldChg chg="del">
        <pc:chgData name="Johannes Hangl" userId="09795f51b852318c" providerId="LiveId" clId="{2E03160D-AA35-4E48-AE70-2FB6298EB04A}" dt="2024-05-21T14:00:09.838" v="1478" actId="47"/>
        <pc:sldMkLst>
          <pc:docMk/>
          <pc:sldMk cId="2252587403" sldId="2147377894"/>
        </pc:sldMkLst>
      </pc:sldChg>
      <pc:sldChg chg="del">
        <pc:chgData name="Johannes Hangl" userId="09795f51b852318c" providerId="LiveId" clId="{2E03160D-AA35-4E48-AE70-2FB6298EB04A}" dt="2024-05-21T14:00:09.838" v="1478" actId="47"/>
        <pc:sldMkLst>
          <pc:docMk/>
          <pc:sldMk cId="320126898" sldId="2147377895"/>
        </pc:sldMkLst>
      </pc:sldChg>
      <pc:sldChg chg="modSp del">
        <pc:chgData name="Johannes Hangl" userId="09795f51b852318c" providerId="LiveId" clId="{2E03160D-AA35-4E48-AE70-2FB6298EB04A}" dt="2024-05-21T14:00:09.838" v="1478" actId="47"/>
        <pc:sldMkLst>
          <pc:docMk/>
          <pc:sldMk cId="2469519878" sldId="2147377896"/>
        </pc:sldMkLst>
        <pc:spChg chg="mod">
          <ac:chgData name="Johannes Hangl" userId="09795f51b852318c" providerId="LiveId" clId="{2E03160D-AA35-4E48-AE70-2FB6298EB04A}" dt="2024-05-21T08:00:40.815" v="952"/>
          <ac:spMkLst>
            <pc:docMk/>
            <pc:sldMk cId="2469519878" sldId="2147377896"/>
            <ac:spMk id="60" creationId="{476ABCB8-D4DD-4FFD-8EAC-1D326D7C6B42}"/>
          </ac:spMkLst>
        </pc:spChg>
      </pc:sldChg>
      <pc:sldChg chg="modSp del modNotes">
        <pc:chgData name="Johannes Hangl" userId="09795f51b852318c" providerId="LiveId" clId="{2E03160D-AA35-4E48-AE70-2FB6298EB04A}" dt="2024-05-21T13:54:49.396" v="1403" actId="47"/>
        <pc:sldMkLst>
          <pc:docMk/>
          <pc:sldMk cId="1369838587" sldId="2147377899"/>
        </pc:sldMkLst>
        <pc:spChg chg="mod">
          <ac:chgData name="Johannes Hangl" userId="09795f51b852318c" providerId="LiveId" clId="{2E03160D-AA35-4E48-AE70-2FB6298EB04A}" dt="2024-05-11T05:17:37.205" v="0"/>
          <ac:spMkLst>
            <pc:docMk/>
            <pc:sldMk cId="1369838587" sldId="2147377899"/>
            <ac:spMk id="2" creationId="{6F1818C0-46C4-4FC7-A351-645D8854A5C4}"/>
          </ac:spMkLst>
        </pc:spChg>
      </pc:sldChg>
      <pc:sldChg chg="modSp del modNotes">
        <pc:chgData name="Johannes Hangl" userId="09795f51b852318c" providerId="LiveId" clId="{2E03160D-AA35-4E48-AE70-2FB6298EB04A}" dt="2024-05-21T13:54:49.396" v="1403" actId="47"/>
        <pc:sldMkLst>
          <pc:docMk/>
          <pc:sldMk cId="734828651" sldId="2147377900"/>
        </pc:sldMkLst>
        <pc:spChg chg="mod">
          <ac:chgData name="Johannes Hangl" userId="09795f51b852318c" providerId="LiveId" clId="{2E03160D-AA35-4E48-AE70-2FB6298EB04A}" dt="2024-05-11T05:17:37.205" v="0"/>
          <ac:spMkLst>
            <pc:docMk/>
            <pc:sldMk cId="734828651" sldId="2147377900"/>
            <ac:spMk id="2" creationId="{6248666C-5C27-4916-AB83-270925C70473}"/>
          </ac:spMkLst>
        </pc:spChg>
        <pc:spChg chg="mod">
          <ac:chgData name="Johannes Hangl" userId="09795f51b852318c" providerId="LiveId" clId="{2E03160D-AA35-4E48-AE70-2FB6298EB04A}" dt="2024-05-11T05:17:37.205" v="0"/>
          <ac:spMkLst>
            <pc:docMk/>
            <pc:sldMk cId="734828651" sldId="2147377900"/>
            <ac:spMk id="6" creationId="{04C88D6E-F8BA-464D-8E8C-0F702DCBC536}"/>
          </ac:spMkLst>
        </pc:spChg>
      </pc:sldChg>
      <pc:sldChg chg="modSp del">
        <pc:chgData name="Johannes Hangl" userId="09795f51b852318c" providerId="LiveId" clId="{2E03160D-AA35-4E48-AE70-2FB6298EB04A}" dt="2024-05-21T13:54:49.396" v="1403" actId="47"/>
        <pc:sldMkLst>
          <pc:docMk/>
          <pc:sldMk cId="2593714108" sldId="2147377901"/>
        </pc:sldMkLst>
        <pc:spChg chg="mod">
          <ac:chgData name="Johannes Hangl" userId="09795f51b852318c" providerId="LiveId" clId="{2E03160D-AA35-4E48-AE70-2FB6298EB04A}" dt="2024-05-11T05:17:37.205" v="0"/>
          <ac:spMkLst>
            <pc:docMk/>
            <pc:sldMk cId="2593714108" sldId="2147377901"/>
            <ac:spMk id="2" creationId="{00000000-0000-0000-0000-000000000000}"/>
          </ac:spMkLst>
        </pc:spChg>
        <pc:spChg chg="mod">
          <ac:chgData name="Johannes Hangl" userId="09795f51b852318c" providerId="LiveId" clId="{2E03160D-AA35-4E48-AE70-2FB6298EB04A}" dt="2024-05-21T08:00:40.815" v="952"/>
          <ac:spMkLst>
            <pc:docMk/>
            <pc:sldMk cId="2593714108" sldId="2147377901"/>
            <ac:spMk id="41" creationId="{00000000-0000-0000-0000-000000000000}"/>
          </ac:spMkLst>
        </pc:spChg>
      </pc:sldChg>
      <pc:sldChg chg="modSp del">
        <pc:chgData name="Johannes Hangl" userId="09795f51b852318c" providerId="LiveId" clId="{2E03160D-AA35-4E48-AE70-2FB6298EB04A}" dt="2024-05-21T13:54:49.396" v="1403" actId="47"/>
        <pc:sldMkLst>
          <pc:docMk/>
          <pc:sldMk cId="1124875370" sldId="2147377902"/>
        </pc:sldMkLst>
        <pc:spChg chg="mod">
          <ac:chgData name="Johannes Hangl" userId="09795f51b852318c" providerId="LiveId" clId="{2E03160D-AA35-4E48-AE70-2FB6298EB04A}" dt="2024-05-11T05:17:37.205" v="0"/>
          <ac:spMkLst>
            <pc:docMk/>
            <pc:sldMk cId="1124875370" sldId="2147377902"/>
            <ac:spMk id="2" creationId="{00000000-0000-0000-0000-000000000000}"/>
          </ac:spMkLst>
        </pc:spChg>
        <pc:picChg chg="mod">
          <ac:chgData name="Johannes Hangl" userId="09795f51b852318c" providerId="LiveId" clId="{2E03160D-AA35-4E48-AE70-2FB6298EB04A}" dt="2024-05-11T05:17:37.205" v="0"/>
          <ac:picMkLst>
            <pc:docMk/>
            <pc:sldMk cId="1124875370" sldId="2147377902"/>
            <ac:picMk id="4" creationId="{00000000-0000-0000-0000-000000000000}"/>
          </ac:picMkLst>
        </pc:picChg>
      </pc:sldChg>
      <pc:sldChg chg="modSp del modNotes">
        <pc:chgData name="Johannes Hangl" userId="09795f51b852318c" providerId="LiveId" clId="{2E03160D-AA35-4E48-AE70-2FB6298EB04A}" dt="2024-05-21T13:54:49.396" v="1403" actId="47"/>
        <pc:sldMkLst>
          <pc:docMk/>
          <pc:sldMk cId="4269449689" sldId="2147377903"/>
        </pc:sldMkLst>
        <pc:spChg chg="mod">
          <ac:chgData name="Johannes Hangl" userId="09795f51b852318c" providerId="LiveId" clId="{2E03160D-AA35-4E48-AE70-2FB6298EB04A}" dt="2024-05-11T05:17:37.205" v="0"/>
          <ac:spMkLst>
            <pc:docMk/>
            <pc:sldMk cId="4269449689" sldId="2147377903"/>
            <ac:spMk id="2" creationId="{85BC0272-4412-41C7-A0CD-59A2CF2E9FE9}"/>
          </ac:spMkLst>
        </pc:spChg>
        <pc:graphicFrameChg chg="mod">
          <ac:chgData name="Johannes Hangl" userId="09795f51b852318c" providerId="LiveId" clId="{2E03160D-AA35-4E48-AE70-2FB6298EB04A}" dt="2024-05-21T08:00:40.815" v="952"/>
          <ac:graphicFrameMkLst>
            <pc:docMk/>
            <pc:sldMk cId="4269449689" sldId="2147377903"/>
            <ac:graphicFrameMk id="16" creationId="{0390D10A-9474-E185-99C1-1ACC0F329EBE}"/>
          </ac:graphicFrameMkLst>
        </pc:graphicFrameChg>
      </pc:sldChg>
      <pc:sldChg chg="modSp del">
        <pc:chgData name="Johannes Hangl" userId="09795f51b852318c" providerId="LiveId" clId="{2E03160D-AA35-4E48-AE70-2FB6298EB04A}" dt="2024-05-21T13:54:49.396" v="1403" actId="47"/>
        <pc:sldMkLst>
          <pc:docMk/>
          <pc:sldMk cId="952730830" sldId="2147377904"/>
        </pc:sldMkLst>
        <pc:spChg chg="mod">
          <ac:chgData name="Johannes Hangl" userId="09795f51b852318c" providerId="LiveId" clId="{2E03160D-AA35-4E48-AE70-2FB6298EB04A}" dt="2024-05-11T05:17:37.205" v="0"/>
          <ac:spMkLst>
            <pc:docMk/>
            <pc:sldMk cId="952730830" sldId="2147377904"/>
            <ac:spMk id="3" creationId="{311E6257-9B4E-4B7B-8B95-8F853A4F41BA}"/>
          </ac:spMkLst>
        </pc:spChg>
      </pc:sldChg>
      <pc:sldChg chg="modSp del">
        <pc:chgData name="Johannes Hangl" userId="09795f51b852318c" providerId="LiveId" clId="{2E03160D-AA35-4E48-AE70-2FB6298EB04A}" dt="2024-05-21T13:54:49.396" v="1403" actId="47"/>
        <pc:sldMkLst>
          <pc:docMk/>
          <pc:sldMk cId="2109121849" sldId="2147377907"/>
        </pc:sldMkLst>
        <pc:spChg chg="mod">
          <ac:chgData name="Johannes Hangl" userId="09795f51b852318c" providerId="LiveId" clId="{2E03160D-AA35-4E48-AE70-2FB6298EB04A}" dt="2024-05-11T05:17:37.205" v="0"/>
          <ac:spMkLst>
            <pc:docMk/>
            <pc:sldMk cId="2109121849" sldId="2147377907"/>
            <ac:spMk id="3" creationId="{41C6180B-B7DD-8E54-279F-6731B6E9F74C}"/>
          </ac:spMkLst>
        </pc:spChg>
      </pc:sldChg>
      <pc:sldChg chg="del">
        <pc:chgData name="Johannes Hangl" userId="09795f51b852318c" providerId="LiveId" clId="{2E03160D-AA35-4E48-AE70-2FB6298EB04A}" dt="2024-05-21T13:54:52.418" v="1404" actId="47"/>
        <pc:sldMkLst>
          <pc:docMk/>
          <pc:sldMk cId="3600523059" sldId="2147377965"/>
        </pc:sldMkLst>
      </pc:sldChg>
      <pc:sldChg chg="del">
        <pc:chgData name="Johannes Hangl" userId="09795f51b852318c" providerId="LiveId" clId="{2E03160D-AA35-4E48-AE70-2FB6298EB04A}" dt="2024-05-21T13:54:52.418" v="1404" actId="47"/>
        <pc:sldMkLst>
          <pc:docMk/>
          <pc:sldMk cId="2745814600" sldId="2147377966"/>
        </pc:sldMkLst>
      </pc:sldChg>
      <pc:sldChg chg="modSp del">
        <pc:chgData name="Johannes Hangl" userId="09795f51b852318c" providerId="LiveId" clId="{2E03160D-AA35-4E48-AE70-2FB6298EB04A}" dt="2024-05-21T13:54:52.418" v="1404" actId="47"/>
        <pc:sldMkLst>
          <pc:docMk/>
          <pc:sldMk cId="1832003386" sldId="2147377967"/>
        </pc:sldMkLst>
        <pc:spChg chg="mod">
          <ac:chgData name="Johannes Hangl" userId="09795f51b852318c" providerId="LiveId" clId="{2E03160D-AA35-4E48-AE70-2FB6298EB04A}" dt="2024-05-21T13:24:41.613" v="1015"/>
          <ac:spMkLst>
            <pc:docMk/>
            <pc:sldMk cId="1832003386" sldId="2147377967"/>
            <ac:spMk id="82" creationId="{2B349A51-2678-4436-B9A6-49575C8E04B9}"/>
          </ac:spMkLst>
        </pc:spChg>
      </pc:sldChg>
      <pc:sldChg chg="del">
        <pc:chgData name="Johannes Hangl" userId="09795f51b852318c" providerId="LiveId" clId="{2E03160D-AA35-4E48-AE70-2FB6298EB04A}" dt="2024-05-21T13:54:52.418" v="1404" actId="47"/>
        <pc:sldMkLst>
          <pc:docMk/>
          <pc:sldMk cId="1728416674" sldId="2147377968"/>
        </pc:sldMkLst>
      </pc:sldChg>
      <pc:sldChg chg="modSp del">
        <pc:chgData name="Johannes Hangl" userId="09795f51b852318c" providerId="LiveId" clId="{2E03160D-AA35-4E48-AE70-2FB6298EB04A}" dt="2024-05-21T13:54:52.418" v="1404" actId="47"/>
        <pc:sldMkLst>
          <pc:docMk/>
          <pc:sldMk cId="3950486727" sldId="2147377969"/>
        </pc:sldMkLst>
        <pc:spChg chg="mod">
          <ac:chgData name="Johannes Hangl" userId="09795f51b852318c" providerId="LiveId" clId="{2E03160D-AA35-4E48-AE70-2FB6298EB04A}" dt="2024-05-11T05:17:37.205" v="0"/>
          <ac:spMkLst>
            <pc:docMk/>
            <pc:sldMk cId="3950486727" sldId="2147377969"/>
            <ac:spMk id="2" creationId="{A2EB69E5-1774-4E58-AF1F-2A33CA080F4C}"/>
          </ac:spMkLst>
        </pc:spChg>
      </pc:sldChg>
      <pc:sldChg chg="modSp del">
        <pc:chgData name="Johannes Hangl" userId="09795f51b852318c" providerId="LiveId" clId="{2E03160D-AA35-4E48-AE70-2FB6298EB04A}" dt="2024-05-21T13:55:18.578" v="1412" actId="47"/>
        <pc:sldMkLst>
          <pc:docMk/>
          <pc:sldMk cId="1895410937" sldId="2147377970"/>
        </pc:sldMkLst>
        <pc:spChg chg="mod">
          <ac:chgData name="Johannes Hangl" userId="09795f51b852318c" providerId="LiveId" clId="{2E03160D-AA35-4E48-AE70-2FB6298EB04A}" dt="2024-05-11T05:17:37.205" v="0"/>
          <ac:spMkLst>
            <pc:docMk/>
            <pc:sldMk cId="1895410937" sldId="2147377970"/>
            <ac:spMk id="2" creationId="{24EC1A2C-5B91-67F9-3DF1-CF7757F9CB53}"/>
          </ac:spMkLst>
        </pc:spChg>
      </pc:sldChg>
      <pc:sldChg chg="modSp del">
        <pc:chgData name="Johannes Hangl" userId="09795f51b852318c" providerId="LiveId" clId="{2E03160D-AA35-4E48-AE70-2FB6298EB04A}" dt="2024-05-21T13:55:18.578" v="1412" actId="47"/>
        <pc:sldMkLst>
          <pc:docMk/>
          <pc:sldMk cId="54528241" sldId="2147377971"/>
        </pc:sldMkLst>
        <pc:spChg chg="mod">
          <ac:chgData name="Johannes Hangl" userId="09795f51b852318c" providerId="LiveId" clId="{2E03160D-AA35-4E48-AE70-2FB6298EB04A}" dt="2024-05-11T05:17:37.205" v="0"/>
          <ac:spMkLst>
            <pc:docMk/>
            <pc:sldMk cId="54528241" sldId="2147377971"/>
            <ac:spMk id="2" creationId="{708C4D72-1D8D-C435-2B32-66853923DDBC}"/>
          </ac:spMkLst>
        </pc:spChg>
      </pc:sldChg>
      <pc:sldChg chg="modSp ord">
        <pc:chgData name="Johannes Hangl" userId="09795f51b852318c" providerId="LiveId" clId="{2E03160D-AA35-4E48-AE70-2FB6298EB04A}" dt="2024-05-22T04:02:41.647" v="2493"/>
        <pc:sldMkLst>
          <pc:docMk/>
          <pc:sldMk cId="1259877367" sldId="2147377972"/>
        </pc:sldMkLst>
        <pc:spChg chg="mod">
          <ac:chgData name="Johannes Hangl" userId="09795f51b852318c" providerId="LiveId" clId="{2E03160D-AA35-4E48-AE70-2FB6298EB04A}" dt="2024-05-11T05:17:37.205" v="0"/>
          <ac:spMkLst>
            <pc:docMk/>
            <pc:sldMk cId="1259877367" sldId="2147377972"/>
            <ac:spMk id="10" creationId="{E9B4F5B6-F186-D001-9B07-47D9462D5751}"/>
          </ac:spMkLst>
        </pc:spChg>
      </pc:sldChg>
      <pc:sldChg chg="modSp del">
        <pc:chgData name="Johannes Hangl" userId="09795f51b852318c" providerId="LiveId" clId="{2E03160D-AA35-4E48-AE70-2FB6298EB04A}" dt="2024-05-21T13:55:18.578" v="1412" actId="47"/>
        <pc:sldMkLst>
          <pc:docMk/>
          <pc:sldMk cId="1523537644" sldId="2147377973"/>
        </pc:sldMkLst>
        <pc:spChg chg="mod">
          <ac:chgData name="Johannes Hangl" userId="09795f51b852318c" providerId="LiveId" clId="{2E03160D-AA35-4E48-AE70-2FB6298EB04A}" dt="2024-05-11T05:17:37.205" v="0"/>
          <ac:spMkLst>
            <pc:docMk/>
            <pc:sldMk cId="1523537644" sldId="2147377973"/>
            <ac:spMk id="2" creationId="{98BFD625-43AE-2820-BF44-7CAC7D28CC4E}"/>
          </ac:spMkLst>
        </pc:spChg>
      </pc:sldChg>
      <pc:sldChg chg="modSp del">
        <pc:chgData name="Johannes Hangl" userId="09795f51b852318c" providerId="LiveId" clId="{2E03160D-AA35-4E48-AE70-2FB6298EB04A}" dt="2024-05-21T14:02:22.875" v="1499" actId="47"/>
        <pc:sldMkLst>
          <pc:docMk/>
          <pc:sldMk cId="3849654308" sldId="2147377974"/>
        </pc:sldMkLst>
        <pc:spChg chg="mod">
          <ac:chgData name="Johannes Hangl" userId="09795f51b852318c" providerId="LiveId" clId="{2E03160D-AA35-4E48-AE70-2FB6298EB04A}" dt="2024-05-11T05:17:37.205" v="0"/>
          <ac:spMkLst>
            <pc:docMk/>
            <pc:sldMk cId="3849654308" sldId="2147377974"/>
            <ac:spMk id="3" creationId="{C6CBB711-2A1F-4995-B687-E299D03E45AD}"/>
          </ac:spMkLst>
        </pc:spChg>
      </pc:sldChg>
      <pc:sldChg chg="modSp del">
        <pc:chgData name="Johannes Hangl" userId="09795f51b852318c" providerId="LiveId" clId="{2E03160D-AA35-4E48-AE70-2FB6298EB04A}" dt="2024-05-21T14:02:22.875" v="1499" actId="47"/>
        <pc:sldMkLst>
          <pc:docMk/>
          <pc:sldMk cId="408081787" sldId="2147377975"/>
        </pc:sldMkLst>
        <pc:spChg chg="mod">
          <ac:chgData name="Johannes Hangl" userId="09795f51b852318c" providerId="LiveId" clId="{2E03160D-AA35-4E48-AE70-2FB6298EB04A}" dt="2024-05-11T05:17:37.205" v="0"/>
          <ac:spMkLst>
            <pc:docMk/>
            <pc:sldMk cId="408081787" sldId="2147377975"/>
            <ac:spMk id="3" creationId="{00000000-0000-0000-0000-000000000000}"/>
          </ac:spMkLst>
        </pc:spChg>
      </pc:sldChg>
      <pc:sldChg chg="modSp del">
        <pc:chgData name="Johannes Hangl" userId="09795f51b852318c" providerId="LiveId" clId="{2E03160D-AA35-4E48-AE70-2FB6298EB04A}" dt="2024-05-21T14:02:22.875" v="1499" actId="47"/>
        <pc:sldMkLst>
          <pc:docMk/>
          <pc:sldMk cId="1664701309" sldId="2147377976"/>
        </pc:sldMkLst>
        <pc:spChg chg="mod">
          <ac:chgData name="Johannes Hangl" userId="09795f51b852318c" providerId="LiveId" clId="{2E03160D-AA35-4E48-AE70-2FB6298EB04A}" dt="2024-05-11T05:17:37.205" v="0"/>
          <ac:spMkLst>
            <pc:docMk/>
            <pc:sldMk cId="1664701309" sldId="2147377976"/>
            <ac:spMk id="5" creationId="{A5749045-A1EF-426A-80ED-3830A500FED0}"/>
          </ac:spMkLst>
        </pc:spChg>
        <pc:spChg chg="mod">
          <ac:chgData name="Johannes Hangl" userId="09795f51b852318c" providerId="LiveId" clId="{2E03160D-AA35-4E48-AE70-2FB6298EB04A}" dt="2024-05-21T08:00:40.815" v="952"/>
          <ac:spMkLst>
            <pc:docMk/>
            <pc:sldMk cId="1664701309" sldId="2147377976"/>
            <ac:spMk id="9" creationId="{C10C9069-C41A-412D-97C6-3AAE47DDA41D}"/>
          </ac:spMkLst>
        </pc:spChg>
      </pc:sldChg>
      <pc:sldChg chg="modSp del">
        <pc:chgData name="Johannes Hangl" userId="09795f51b852318c" providerId="LiveId" clId="{2E03160D-AA35-4E48-AE70-2FB6298EB04A}" dt="2024-05-21T14:02:22.875" v="1499" actId="47"/>
        <pc:sldMkLst>
          <pc:docMk/>
          <pc:sldMk cId="1418799097" sldId="2147377977"/>
        </pc:sldMkLst>
        <pc:spChg chg="mod">
          <ac:chgData name="Johannes Hangl" userId="09795f51b852318c" providerId="LiveId" clId="{2E03160D-AA35-4E48-AE70-2FB6298EB04A}" dt="2024-05-11T05:17:37.205" v="0"/>
          <ac:spMkLst>
            <pc:docMk/>
            <pc:sldMk cId="1418799097" sldId="2147377977"/>
            <ac:spMk id="4" creationId="{146DF580-B2DD-74FD-6CCC-BADA56A78B1B}"/>
          </ac:spMkLst>
        </pc:spChg>
        <pc:spChg chg="mod">
          <ac:chgData name="Johannes Hangl" userId="09795f51b852318c" providerId="LiveId" clId="{2E03160D-AA35-4E48-AE70-2FB6298EB04A}" dt="2024-05-11T05:17:37.205" v="0"/>
          <ac:spMkLst>
            <pc:docMk/>
            <pc:sldMk cId="1418799097" sldId="2147377977"/>
            <ac:spMk id="5" creationId="{60D52E5C-1B6B-1564-0B06-4B722E410700}"/>
          </ac:spMkLst>
        </pc:spChg>
      </pc:sldChg>
      <pc:sldChg chg="modSp del">
        <pc:chgData name="Johannes Hangl" userId="09795f51b852318c" providerId="LiveId" clId="{2E03160D-AA35-4E48-AE70-2FB6298EB04A}" dt="2024-05-21T13:59:54.460" v="1469" actId="47"/>
        <pc:sldMkLst>
          <pc:docMk/>
          <pc:sldMk cId="1927683291" sldId="2147377988"/>
        </pc:sldMkLst>
        <pc:spChg chg="mod">
          <ac:chgData name="Johannes Hangl" userId="09795f51b852318c" providerId="LiveId" clId="{2E03160D-AA35-4E48-AE70-2FB6298EB04A}" dt="2024-05-11T05:17:37.205" v="0"/>
          <ac:spMkLst>
            <pc:docMk/>
            <pc:sldMk cId="1927683291" sldId="2147377988"/>
            <ac:spMk id="2" creationId="{38F94A8E-47FF-AA7C-3083-C0BFC551BF62}"/>
          </ac:spMkLst>
        </pc:spChg>
      </pc:sldChg>
      <pc:sldChg chg="modSp">
        <pc:chgData name="Johannes Hangl" userId="09795f51b852318c" providerId="LiveId" clId="{2E03160D-AA35-4E48-AE70-2FB6298EB04A}" dt="2024-05-11T05:17:37.205" v="0"/>
        <pc:sldMkLst>
          <pc:docMk/>
          <pc:sldMk cId="1847848816" sldId="2147377990"/>
        </pc:sldMkLst>
        <pc:spChg chg="mod">
          <ac:chgData name="Johannes Hangl" userId="09795f51b852318c" providerId="LiveId" clId="{2E03160D-AA35-4E48-AE70-2FB6298EB04A}" dt="2024-05-11T05:17:37.205" v="0"/>
          <ac:spMkLst>
            <pc:docMk/>
            <pc:sldMk cId="1847848816" sldId="2147377990"/>
            <ac:spMk id="10" creationId="{4694CFAE-3810-B497-5721-9FEE0CDB2AC0}"/>
          </ac:spMkLst>
        </pc:spChg>
        <pc:spChg chg="mod">
          <ac:chgData name="Johannes Hangl" userId="09795f51b852318c" providerId="LiveId" clId="{2E03160D-AA35-4E48-AE70-2FB6298EB04A}" dt="2024-05-11T05:17:37.205" v="0"/>
          <ac:spMkLst>
            <pc:docMk/>
            <pc:sldMk cId="1847848816" sldId="2147377990"/>
            <ac:spMk id="11" creationId="{0D111311-8E23-5955-98E3-D7CACFAE20CE}"/>
          </ac:spMkLst>
        </pc:spChg>
      </pc:sldChg>
      <pc:sldChg chg="addSp delSp modSp mod modShow">
        <pc:chgData name="Johannes Hangl" userId="09795f51b852318c" providerId="LiveId" clId="{2E03160D-AA35-4E48-AE70-2FB6298EB04A}" dt="2024-05-21T13:27:11.148" v="1055" actId="729"/>
        <pc:sldMkLst>
          <pc:docMk/>
          <pc:sldMk cId="648395500" sldId="2147377991"/>
        </pc:sldMkLst>
        <pc:spChg chg="del mod">
          <ac:chgData name="Johannes Hangl" userId="09795f51b852318c" providerId="LiveId" clId="{2E03160D-AA35-4E48-AE70-2FB6298EB04A}" dt="2024-05-21T06:05:43.426" v="587" actId="478"/>
          <ac:spMkLst>
            <pc:docMk/>
            <pc:sldMk cId="648395500" sldId="2147377991"/>
            <ac:spMk id="2" creationId="{70BAE4F2-057E-819D-0081-9D7F4E43FB79}"/>
          </ac:spMkLst>
        </pc:spChg>
        <pc:spChg chg="mod">
          <ac:chgData name="Johannes Hangl" userId="09795f51b852318c" providerId="LiveId" clId="{2E03160D-AA35-4E48-AE70-2FB6298EB04A}" dt="2024-05-11T05:17:37.205" v="0"/>
          <ac:spMkLst>
            <pc:docMk/>
            <pc:sldMk cId="648395500" sldId="2147377991"/>
            <ac:spMk id="4" creationId="{933B2CEA-93BF-BA6B-F7A8-9A2AE1C7E62F}"/>
          </ac:spMkLst>
        </pc:spChg>
        <pc:spChg chg="mod">
          <ac:chgData name="Johannes Hangl" userId="09795f51b852318c" providerId="LiveId" clId="{2E03160D-AA35-4E48-AE70-2FB6298EB04A}" dt="2024-05-21T06:08:47.353" v="711" actId="20577"/>
          <ac:spMkLst>
            <pc:docMk/>
            <pc:sldMk cId="648395500" sldId="2147377991"/>
            <ac:spMk id="5" creationId="{C2BB2928-8F18-4E95-E957-BC11B8B0FADC}"/>
          </ac:spMkLst>
        </pc:spChg>
        <pc:picChg chg="del">
          <ac:chgData name="Johannes Hangl" userId="09795f51b852318c" providerId="LiveId" clId="{2E03160D-AA35-4E48-AE70-2FB6298EB04A}" dt="2024-05-21T06:05:37.770" v="585" actId="478"/>
          <ac:picMkLst>
            <pc:docMk/>
            <pc:sldMk cId="648395500" sldId="2147377991"/>
            <ac:picMk id="3" creationId="{30A81205-59E0-AF6A-1EEC-694697C4ECC2}"/>
          </ac:picMkLst>
        </pc:picChg>
        <pc:picChg chg="add mod">
          <ac:chgData name="Johannes Hangl" userId="09795f51b852318c" providerId="LiveId" clId="{2E03160D-AA35-4E48-AE70-2FB6298EB04A}" dt="2024-05-21T06:08:34.462" v="693" actId="1076"/>
          <ac:picMkLst>
            <pc:docMk/>
            <pc:sldMk cId="648395500" sldId="2147377991"/>
            <ac:picMk id="6" creationId="{911911A4-87F7-51EC-C9FD-B3D9C28C7A0F}"/>
          </ac:picMkLst>
        </pc:picChg>
        <pc:picChg chg="add mod">
          <ac:chgData name="Johannes Hangl" userId="09795f51b852318c" providerId="LiveId" clId="{2E03160D-AA35-4E48-AE70-2FB6298EB04A}" dt="2024-05-21T06:08:37.434" v="695" actId="1076"/>
          <ac:picMkLst>
            <pc:docMk/>
            <pc:sldMk cId="648395500" sldId="2147377991"/>
            <ac:picMk id="7" creationId="{6C64B2E3-8CAA-6D86-8D7B-3365A3ADCA9B}"/>
          </ac:picMkLst>
        </pc:picChg>
        <pc:picChg chg="del mod">
          <ac:chgData name="Johannes Hangl" userId="09795f51b852318c" providerId="LiveId" clId="{2E03160D-AA35-4E48-AE70-2FB6298EB04A}" dt="2024-05-21T06:08:30.202" v="691" actId="478"/>
          <ac:picMkLst>
            <pc:docMk/>
            <pc:sldMk cId="648395500" sldId="2147377991"/>
            <ac:picMk id="10" creationId="{F4A9A1E8-7EDF-5FB6-9199-10667CFFD46E}"/>
          </ac:picMkLst>
        </pc:picChg>
        <pc:picChg chg="del">
          <ac:chgData name="Johannes Hangl" userId="09795f51b852318c" providerId="LiveId" clId="{2E03160D-AA35-4E48-AE70-2FB6298EB04A}" dt="2024-05-21T06:08:29.052" v="690" actId="478"/>
          <ac:picMkLst>
            <pc:docMk/>
            <pc:sldMk cId="648395500" sldId="2147377991"/>
            <ac:picMk id="11" creationId="{9CC266C4-76D3-8510-3B76-1CC402BEB083}"/>
          </ac:picMkLst>
        </pc:picChg>
        <pc:picChg chg="add mod">
          <ac:chgData name="Johannes Hangl" userId="09795f51b852318c" providerId="LiveId" clId="{2E03160D-AA35-4E48-AE70-2FB6298EB04A}" dt="2024-05-21T06:08:41.398" v="697" actId="1076"/>
          <ac:picMkLst>
            <pc:docMk/>
            <pc:sldMk cId="648395500" sldId="2147377991"/>
            <ac:picMk id="12" creationId="{C436E008-9E86-556E-F9D8-AC7E3EFB2E98}"/>
          </ac:picMkLst>
        </pc:picChg>
        <pc:picChg chg="mod">
          <ac:chgData name="Johannes Hangl" userId="09795f51b852318c" providerId="LiveId" clId="{2E03160D-AA35-4E48-AE70-2FB6298EB04A}" dt="2024-05-21T06:08:26.171" v="687" actId="1076"/>
          <ac:picMkLst>
            <pc:docMk/>
            <pc:sldMk cId="648395500" sldId="2147377991"/>
            <ac:picMk id="13" creationId="{262B02BC-7D4A-0799-EE8C-0B1DA1BF0F04}"/>
          </ac:picMkLst>
        </pc:picChg>
        <pc:picChg chg="del">
          <ac:chgData name="Johannes Hangl" userId="09795f51b852318c" providerId="LiveId" clId="{2E03160D-AA35-4E48-AE70-2FB6298EB04A}" dt="2024-05-21T06:08:27.450" v="688" actId="478"/>
          <ac:picMkLst>
            <pc:docMk/>
            <pc:sldMk cId="648395500" sldId="2147377991"/>
            <ac:picMk id="14" creationId="{87FB477B-A23F-1D57-2481-FF8DB470A019}"/>
          </ac:picMkLst>
        </pc:picChg>
        <pc:picChg chg="del mod">
          <ac:chgData name="Johannes Hangl" userId="09795f51b852318c" providerId="LiveId" clId="{2E03160D-AA35-4E48-AE70-2FB6298EB04A}" dt="2024-05-21T06:08:28.320" v="689" actId="478"/>
          <ac:picMkLst>
            <pc:docMk/>
            <pc:sldMk cId="648395500" sldId="2147377991"/>
            <ac:picMk id="15" creationId="{376DE243-4700-7E09-8CAA-AD6EEF44C985}"/>
          </ac:picMkLst>
        </pc:picChg>
      </pc:sldChg>
      <pc:sldChg chg="modSp del">
        <pc:chgData name="Johannes Hangl" userId="09795f51b852318c" providerId="LiveId" clId="{2E03160D-AA35-4E48-AE70-2FB6298EB04A}" dt="2024-05-21T13:58:21.482" v="1442" actId="47"/>
        <pc:sldMkLst>
          <pc:docMk/>
          <pc:sldMk cId="1888901157" sldId="2147377992"/>
        </pc:sldMkLst>
        <pc:spChg chg="mod">
          <ac:chgData name="Johannes Hangl" userId="09795f51b852318c" providerId="LiveId" clId="{2E03160D-AA35-4E48-AE70-2FB6298EB04A}" dt="2024-05-11T05:17:37.205" v="0"/>
          <ac:spMkLst>
            <pc:docMk/>
            <pc:sldMk cId="1888901157" sldId="2147377992"/>
            <ac:spMk id="23" creationId="{17423F60-5CD6-4196-D233-824C3D826CF5}"/>
          </ac:spMkLst>
        </pc:spChg>
      </pc:sldChg>
      <pc:sldChg chg="modSp del">
        <pc:chgData name="Johannes Hangl" userId="09795f51b852318c" providerId="LiveId" clId="{2E03160D-AA35-4E48-AE70-2FB6298EB04A}" dt="2024-05-21T13:58:23.626" v="1443" actId="47"/>
        <pc:sldMkLst>
          <pc:docMk/>
          <pc:sldMk cId="897391330" sldId="2147377993"/>
        </pc:sldMkLst>
        <pc:spChg chg="mod">
          <ac:chgData name="Johannes Hangl" userId="09795f51b852318c" providerId="LiveId" clId="{2E03160D-AA35-4E48-AE70-2FB6298EB04A}" dt="2024-05-11T05:17:37.205" v="0"/>
          <ac:spMkLst>
            <pc:docMk/>
            <pc:sldMk cId="897391330" sldId="2147377993"/>
            <ac:spMk id="2" creationId="{88E2AC65-300C-84B1-54E2-5B2AE4751775}"/>
          </ac:spMkLst>
        </pc:spChg>
        <pc:spChg chg="mod">
          <ac:chgData name="Johannes Hangl" userId="09795f51b852318c" providerId="LiveId" clId="{2E03160D-AA35-4E48-AE70-2FB6298EB04A}" dt="2024-05-11T05:17:37.205" v="0"/>
          <ac:spMkLst>
            <pc:docMk/>
            <pc:sldMk cId="897391330" sldId="2147377993"/>
            <ac:spMk id="6" creationId="{F047DCB0-30DC-419E-5617-4E80AB138620}"/>
          </ac:spMkLst>
        </pc:spChg>
      </pc:sldChg>
      <pc:sldChg chg="modSp del">
        <pc:chgData name="Johannes Hangl" userId="09795f51b852318c" providerId="LiveId" clId="{2E03160D-AA35-4E48-AE70-2FB6298EB04A}" dt="2024-05-21T13:58:25.075" v="1444" actId="47"/>
        <pc:sldMkLst>
          <pc:docMk/>
          <pc:sldMk cId="3900943102" sldId="2147377994"/>
        </pc:sldMkLst>
        <pc:spChg chg="mod">
          <ac:chgData name="Johannes Hangl" userId="09795f51b852318c" providerId="LiveId" clId="{2E03160D-AA35-4E48-AE70-2FB6298EB04A}" dt="2024-05-11T05:17:37.205" v="0"/>
          <ac:spMkLst>
            <pc:docMk/>
            <pc:sldMk cId="3900943102" sldId="2147377994"/>
            <ac:spMk id="2" creationId="{B7025886-2918-71B2-BE1A-61C48E5558FF}"/>
          </ac:spMkLst>
        </pc:spChg>
        <pc:spChg chg="mod">
          <ac:chgData name="Johannes Hangl" userId="09795f51b852318c" providerId="LiveId" clId="{2E03160D-AA35-4E48-AE70-2FB6298EB04A}" dt="2024-05-11T05:17:37.205" v="0"/>
          <ac:spMkLst>
            <pc:docMk/>
            <pc:sldMk cId="3900943102" sldId="2147377994"/>
            <ac:spMk id="3" creationId="{1CA3B534-5331-4162-CC04-6DAD69AF0E8A}"/>
          </ac:spMkLst>
        </pc:spChg>
      </pc:sldChg>
      <pc:sldChg chg="modSp del">
        <pc:chgData name="Johannes Hangl" userId="09795f51b852318c" providerId="LiveId" clId="{2E03160D-AA35-4E48-AE70-2FB6298EB04A}" dt="2024-05-21T13:58:26.508" v="1445" actId="47"/>
        <pc:sldMkLst>
          <pc:docMk/>
          <pc:sldMk cId="4206967138" sldId="2147377995"/>
        </pc:sldMkLst>
        <pc:spChg chg="mod">
          <ac:chgData name="Johannes Hangl" userId="09795f51b852318c" providerId="LiveId" clId="{2E03160D-AA35-4E48-AE70-2FB6298EB04A}" dt="2024-05-11T05:17:37.205" v="0"/>
          <ac:spMkLst>
            <pc:docMk/>
            <pc:sldMk cId="4206967138" sldId="2147377995"/>
            <ac:spMk id="2" creationId="{8058F065-5570-28A5-1C4A-BA34DCA8CD29}"/>
          </ac:spMkLst>
        </pc:spChg>
        <pc:spChg chg="mod">
          <ac:chgData name="Johannes Hangl" userId="09795f51b852318c" providerId="LiveId" clId="{2E03160D-AA35-4E48-AE70-2FB6298EB04A}" dt="2024-05-11T05:17:37.205" v="0"/>
          <ac:spMkLst>
            <pc:docMk/>
            <pc:sldMk cId="4206967138" sldId="2147377995"/>
            <ac:spMk id="3" creationId="{66066FF4-8C10-6AC1-528A-95AD9F7B2E48}"/>
          </ac:spMkLst>
        </pc:spChg>
      </pc:sldChg>
      <pc:sldChg chg="modSp del">
        <pc:chgData name="Johannes Hangl" userId="09795f51b852318c" providerId="LiveId" clId="{2E03160D-AA35-4E48-AE70-2FB6298EB04A}" dt="2024-05-21T13:58:25.075" v="1444" actId="47"/>
        <pc:sldMkLst>
          <pc:docMk/>
          <pc:sldMk cId="2887978104" sldId="2147377996"/>
        </pc:sldMkLst>
        <pc:spChg chg="mod">
          <ac:chgData name="Johannes Hangl" userId="09795f51b852318c" providerId="LiveId" clId="{2E03160D-AA35-4E48-AE70-2FB6298EB04A}" dt="2024-05-11T05:17:37.205" v="0"/>
          <ac:spMkLst>
            <pc:docMk/>
            <pc:sldMk cId="2887978104" sldId="2147377996"/>
            <ac:spMk id="4" creationId="{B31FB913-A927-F592-93DA-4FAE0C3C1B38}"/>
          </ac:spMkLst>
        </pc:spChg>
        <pc:spChg chg="mod">
          <ac:chgData name="Johannes Hangl" userId="09795f51b852318c" providerId="LiveId" clId="{2E03160D-AA35-4E48-AE70-2FB6298EB04A}" dt="2024-05-11T05:17:37.205" v="0"/>
          <ac:spMkLst>
            <pc:docMk/>
            <pc:sldMk cId="2887978104" sldId="2147377996"/>
            <ac:spMk id="5" creationId="{18605309-CB20-ECDF-1CDE-5DABCFEC78E1}"/>
          </ac:spMkLst>
        </pc:spChg>
        <pc:spChg chg="mod">
          <ac:chgData name="Johannes Hangl" userId="09795f51b852318c" providerId="LiveId" clId="{2E03160D-AA35-4E48-AE70-2FB6298EB04A}" dt="2024-05-11T05:17:37.205" v="0"/>
          <ac:spMkLst>
            <pc:docMk/>
            <pc:sldMk cId="2887978104" sldId="2147377996"/>
            <ac:spMk id="8" creationId="{29E2F5FF-0735-22CE-047E-042794D07B54}"/>
          </ac:spMkLst>
        </pc:spChg>
      </pc:sldChg>
      <pc:sldChg chg="modSp del">
        <pc:chgData name="Johannes Hangl" userId="09795f51b852318c" providerId="LiveId" clId="{2E03160D-AA35-4E48-AE70-2FB6298EB04A}" dt="2024-05-21T13:58:25.075" v="1444" actId="47"/>
        <pc:sldMkLst>
          <pc:docMk/>
          <pc:sldMk cId="1968475062" sldId="2147377997"/>
        </pc:sldMkLst>
        <pc:spChg chg="mod">
          <ac:chgData name="Johannes Hangl" userId="09795f51b852318c" providerId="LiveId" clId="{2E03160D-AA35-4E48-AE70-2FB6298EB04A}" dt="2024-05-11T05:17:37.205" v="0"/>
          <ac:spMkLst>
            <pc:docMk/>
            <pc:sldMk cId="1968475062" sldId="2147377997"/>
            <ac:spMk id="2" creationId="{D73E540F-FFF2-48A8-9E4C-418A0FBC93FB}"/>
          </ac:spMkLst>
        </pc:spChg>
        <pc:spChg chg="mod">
          <ac:chgData name="Johannes Hangl" userId="09795f51b852318c" providerId="LiveId" clId="{2E03160D-AA35-4E48-AE70-2FB6298EB04A}" dt="2024-05-11T05:17:37.205" v="0"/>
          <ac:spMkLst>
            <pc:docMk/>
            <pc:sldMk cId="1968475062" sldId="2147377997"/>
            <ac:spMk id="3" creationId="{868E7459-8B7B-152B-76A6-F41F092904E7}"/>
          </ac:spMkLst>
        </pc:spChg>
      </pc:sldChg>
      <pc:sldChg chg="del">
        <pc:chgData name="Johannes Hangl" userId="09795f51b852318c" providerId="LiveId" clId="{2E03160D-AA35-4E48-AE70-2FB6298EB04A}" dt="2024-05-21T13:58:23.626" v="1443" actId="47"/>
        <pc:sldMkLst>
          <pc:docMk/>
          <pc:sldMk cId="2741812548" sldId="2147377998"/>
        </pc:sldMkLst>
      </pc:sldChg>
      <pc:sldChg chg="del">
        <pc:chgData name="Johannes Hangl" userId="09795f51b852318c" providerId="LiveId" clId="{2E03160D-AA35-4E48-AE70-2FB6298EB04A}" dt="2024-05-21T13:58:25.075" v="1444" actId="47"/>
        <pc:sldMkLst>
          <pc:docMk/>
          <pc:sldMk cId="1201049214" sldId="2147377999"/>
        </pc:sldMkLst>
      </pc:sldChg>
      <pc:sldChg chg="del">
        <pc:chgData name="Johannes Hangl" userId="09795f51b852318c" providerId="LiveId" clId="{2E03160D-AA35-4E48-AE70-2FB6298EB04A}" dt="2024-05-21T13:58:25.075" v="1444" actId="47"/>
        <pc:sldMkLst>
          <pc:docMk/>
          <pc:sldMk cId="255793716" sldId="2147378000"/>
        </pc:sldMkLst>
      </pc:sldChg>
      <pc:sldChg chg="modSp del">
        <pc:chgData name="Johannes Hangl" userId="09795f51b852318c" providerId="LiveId" clId="{2E03160D-AA35-4E48-AE70-2FB6298EB04A}" dt="2024-05-21T13:59:15.910" v="1453" actId="47"/>
        <pc:sldMkLst>
          <pc:docMk/>
          <pc:sldMk cId="2620609141" sldId="2147378001"/>
        </pc:sldMkLst>
        <pc:spChg chg="mod">
          <ac:chgData name="Johannes Hangl" userId="09795f51b852318c" providerId="LiveId" clId="{2E03160D-AA35-4E48-AE70-2FB6298EB04A}" dt="2024-05-11T05:17:37.205" v="0"/>
          <ac:spMkLst>
            <pc:docMk/>
            <pc:sldMk cId="2620609141" sldId="2147378001"/>
            <ac:spMk id="3" creationId="{18F742D9-5562-479A-9F33-05C45CD67BCA}"/>
          </ac:spMkLst>
        </pc:spChg>
      </pc:sldChg>
      <pc:sldChg chg="del">
        <pc:chgData name="Johannes Hangl" userId="09795f51b852318c" providerId="LiveId" clId="{2E03160D-AA35-4E48-AE70-2FB6298EB04A}" dt="2024-05-21T13:58:23.626" v="1443" actId="47"/>
        <pc:sldMkLst>
          <pc:docMk/>
          <pc:sldMk cId="4120645958" sldId="2147378002"/>
        </pc:sldMkLst>
      </pc:sldChg>
      <pc:sldChg chg="del">
        <pc:chgData name="Johannes Hangl" userId="09795f51b852318c" providerId="LiveId" clId="{2E03160D-AA35-4E48-AE70-2FB6298EB04A}" dt="2024-05-21T13:58:23.626" v="1443" actId="47"/>
        <pc:sldMkLst>
          <pc:docMk/>
          <pc:sldMk cId="3024529598" sldId="2147378003"/>
        </pc:sldMkLst>
      </pc:sldChg>
      <pc:sldChg chg="del">
        <pc:chgData name="Johannes Hangl" userId="09795f51b852318c" providerId="LiveId" clId="{2E03160D-AA35-4E48-AE70-2FB6298EB04A}" dt="2024-05-21T13:58:23.626" v="1443" actId="47"/>
        <pc:sldMkLst>
          <pc:docMk/>
          <pc:sldMk cId="292156973" sldId="2147378004"/>
        </pc:sldMkLst>
      </pc:sldChg>
      <pc:sldChg chg="del">
        <pc:chgData name="Johannes Hangl" userId="09795f51b852318c" providerId="LiveId" clId="{2E03160D-AA35-4E48-AE70-2FB6298EB04A}" dt="2024-05-21T13:58:25.075" v="1444" actId="47"/>
        <pc:sldMkLst>
          <pc:docMk/>
          <pc:sldMk cId="2265107723" sldId="2147378005"/>
        </pc:sldMkLst>
      </pc:sldChg>
      <pc:sldChg chg="del">
        <pc:chgData name="Johannes Hangl" userId="09795f51b852318c" providerId="LiveId" clId="{2E03160D-AA35-4E48-AE70-2FB6298EB04A}" dt="2024-05-21T13:58:25.075" v="1444" actId="47"/>
        <pc:sldMkLst>
          <pc:docMk/>
          <pc:sldMk cId="4237997254" sldId="2147378006"/>
        </pc:sldMkLst>
      </pc:sldChg>
      <pc:sldChg chg="del">
        <pc:chgData name="Johannes Hangl" userId="09795f51b852318c" providerId="LiveId" clId="{2E03160D-AA35-4E48-AE70-2FB6298EB04A}" dt="2024-05-21T13:58:26.508" v="1445" actId="47"/>
        <pc:sldMkLst>
          <pc:docMk/>
          <pc:sldMk cId="1891148111" sldId="2147378007"/>
        </pc:sldMkLst>
      </pc:sldChg>
      <pc:sldChg chg="del">
        <pc:chgData name="Johannes Hangl" userId="09795f51b852318c" providerId="LiveId" clId="{2E03160D-AA35-4E48-AE70-2FB6298EB04A}" dt="2024-05-21T13:58:26.508" v="1445" actId="47"/>
        <pc:sldMkLst>
          <pc:docMk/>
          <pc:sldMk cId="850730770" sldId="2147378008"/>
        </pc:sldMkLst>
      </pc:sldChg>
      <pc:sldChg chg="del">
        <pc:chgData name="Johannes Hangl" userId="09795f51b852318c" providerId="LiveId" clId="{2E03160D-AA35-4E48-AE70-2FB6298EB04A}" dt="2024-05-21T13:58:26.508" v="1445" actId="47"/>
        <pc:sldMkLst>
          <pc:docMk/>
          <pc:sldMk cId="3766872625" sldId="2147378009"/>
        </pc:sldMkLst>
      </pc:sldChg>
      <pc:sldChg chg="del">
        <pc:chgData name="Johannes Hangl" userId="09795f51b852318c" providerId="LiveId" clId="{2E03160D-AA35-4E48-AE70-2FB6298EB04A}" dt="2024-05-21T13:58:26.508" v="1445" actId="47"/>
        <pc:sldMkLst>
          <pc:docMk/>
          <pc:sldMk cId="1697182250" sldId="2147378010"/>
        </pc:sldMkLst>
      </pc:sldChg>
      <pc:sldChg chg="del">
        <pc:chgData name="Johannes Hangl" userId="09795f51b852318c" providerId="LiveId" clId="{2E03160D-AA35-4E48-AE70-2FB6298EB04A}" dt="2024-05-21T13:58:26.508" v="1445" actId="47"/>
        <pc:sldMkLst>
          <pc:docMk/>
          <pc:sldMk cId="64522236" sldId="2147378011"/>
        </pc:sldMkLst>
      </pc:sldChg>
      <pc:sldChg chg="modSp del">
        <pc:chgData name="Johannes Hangl" userId="09795f51b852318c" providerId="LiveId" clId="{2E03160D-AA35-4E48-AE70-2FB6298EB04A}" dt="2024-05-21T13:58:23.626" v="1443" actId="47"/>
        <pc:sldMkLst>
          <pc:docMk/>
          <pc:sldMk cId="2178080641" sldId="2147378013"/>
        </pc:sldMkLst>
        <pc:spChg chg="mod">
          <ac:chgData name="Johannes Hangl" userId="09795f51b852318c" providerId="LiveId" clId="{2E03160D-AA35-4E48-AE70-2FB6298EB04A}" dt="2024-05-11T05:17:37.205" v="0"/>
          <ac:spMkLst>
            <pc:docMk/>
            <pc:sldMk cId="2178080641" sldId="2147378013"/>
            <ac:spMk id="2" creationId="{88E2AC65-300C-84B1-54E2-5B2AE4751775}"/>
          </ac:spMkLst>
        </pc:spChg>
        <pc:spChg chg="mod">
          <ac:chgData name="Johannes Hangl" userId="09795f51b852318c" providerId="LiveId" clId="{2E03160D-AA35-4E48-AE70-2FB6298EB04A}" dt="2024-05-11T05:17:37.205" v="0"/>
          <ac:spMkLst>
            <pc:docMk/>
            <pc:sldMk cId="2178080641" sldId="2147378013"/>
            <ac:spMk id="6" creationId="{F047DCB0-30DC-419E-5617-4E80AB138620}"/>
          </ac:spMkLst>
        </pc:spChg>
      </pc:sldChg>
      <pc:sldChg chg="modSp del">
        <pc:chgData name="Johannes Hangl" userId="09795f51b852318c" providerId="LiveId" clId="{2E03160D-AA35-4E48-AE70-2FB6298EB04A}" dt="2024-05-21T13:58:25.075" v="1444" actId="47"/>
        <pc:sldMkLst>
          <pc:docMk/>
          <pc:sldMk cId="1607646681" sldId="2147378015"/>
        </pc:sldMkLst>
        <pc:spChg chg="mod">
          <ac:chgData name="Johannes Hangl" userId="09795f51b852318c" providerId="LiveId" clId="{2E03160D-AA35-4E48-AE70-2FB6298EB04A}" dt="2024-05-11T05:17:37.205" v="0"/>
          <ac:spMkLst>
            <pc:docMk/>
            <pc:sldMk cId="1607646681" sldId="2147378015"/>
            <ac:spMk id="2" creationId="{88E2AC65-300C-84B1-54E2-5B2AE4751775}"/>
          </ac:spMkLst>
        </pc:spChg>
        <pc:spChg chg="mod">
          <ac:chgData name="Johannes Hangl" userId="09795f51b852318c" providerId="LiveId" clId="{2E03160D-AA35-4E48-AE70-2FB6298EB04A}" dt="2024-05-11T05:17:37.205" v="0"/>
          <ac:spMkLst>
            <pc:docMk/>
            <pc:sldMk cId="1607646681" sldId="2147378015"/>
            <ac:spMk id="6" creationId="{F047DCB0-30DC-419E-5617-4E80AB138620}"/>
          </ac:spMkLst>
        </pc:spChg>
      </pc:sldChg>
      <pc:sldChg chg="modSp del">
        <pc:chgData name="Johannes Hangl" userId="09795f51b852318c" providerId="LiveId" clId="{2E03160D-AA35-4E48-AE70-2FB6298EB04A}" dt="2024-05-21T13:58:26.508" v="1445" actId="47"/>
        <pc:sldMkLst>
          <pc:docMk/>
          <pc:sldMk cId="2452973947" sldId="2147378016"/>
        </pc:sldMkLst>
        <pc:spChg chg="mod">
          <ac:chgData name="Johannes Hangl" userId="09795f51b852318c" providerId="LiveId" clId="{2E03160D-AA35-4E48-AE70-2FB6298EB04A}" dt="2024-05-11T05:17:37.205" v="0"/>
          <ac:spMkLst>
            <pc:docMk/>
            <pc:sldMk cId="2452973947" sldId="2147378016"/>
            <ac:spMk id="2" creationId="{88E2AC65-300C-84B1-54E2-5B2AE4751775}"/>
          </ac:spMkLst>
        </pc:spChg>
        <pc:spChg chg="mod">
          <ac:chgData name="Johannes Hangl" userId="09795f51b852318c" providerId="LiveId" clId="{2E03160D-AA35-4E48-AE70-2FB6298EB04A}" dt="2024-05-11T05:17:37.205" v="0"/>
          <ac:spMkLst>
            <pc:docMk/>
            <pc:sldMk cId="2452973947" sldId="2147378016"/>
            <ac:spMk id="6" creationId="{F047DCB0-30DC-419E-5617-4E80AB138620}"/>
          </ac:spMkLst>
        </pc:spChg>
      </pc:sldChg>
      <pc:sldChg chg="modSp del">
        <pc:chgData name="Johannes Hangl" userId="09795f51b852318c" providerId="LiveId" clId="{2E03160D-AA35-4E48-AE70-2FB6298EB04A}" dt="2024-05-21T13:59:15.910" v="1453" actId="47"/>
        <pc:sldMkLst>
          <pc:docMk/>
          <pc:sldMk cId="3718504926" sldId="2147378017"/>
        </pc:sldMkLst>
        <pc:spChg chg="mod">
          <ac:chgData name="Johannes Hangl" userId="09795f51b852318c" providerId="LiveId" clId="{2E03160D-AA35-4E48-AE70-2FB6298EB04A}" dt="2024-05-11T05:17:37.205" v="0"/>
          <ac:spMkLst>
            <pc:docMk/>
            <pc:sldMk cId="3718504926" sldId="2147378017"/>
            <ac:spMk id="3" creationId="{18F742D9-5562-479A-9F33-05C45CD67BCA}"/>
          </ac:spMkLst>
        </pc:spChg>
      </pc:sldChg>
      <pc:sldChg chg="modSp del">
        <pc:chgData name="Johannes Hangl" userId="09795f51b852318c" providerId="LiveId" clId="{2E03160D-AA35-4E48-AE70-2FB6298EB04A}" dt="2024-05-21T13:59:15.910" v="1453" actId="47"/>
        <pc:sldMkLst>
          <pc:docMk/>
          <pc:sldMk cId="1078869138" sldId="2147378018"/>
        </pc:sldMkLst>
        <pc:spChg chg="mod">
          <ac:chgData name="Johannes Hangl" userId="09795f51b852318c" providerId="LiveId" clId="{2E03160D-AA35-4E48-AE70-2FB6298EB04A}" dt="2024-05-11T05:17:37.205" v="0"/>
          <ac:spMkLst>
            <pc:docMk/>
            <pc:sldMk cId="1078869138" sldId="2147378018"/>
            <ac:spMk id="3" creationId="{18F742D9-5562-479A-9F33-05C45CD67BCA}"/>
          </ac:spMkLst>
        </pc:spChg>
      </pc:sldChg>
      <pc:sldChg chg="modSp del">
        <pc:chgData name="Johannes Hangl" userId="09795f51b852318c" providerId="LiveId" clId="{2E03160D-AA35-4E48-AE70-2FB6298EB04A}" dt="2024-05-21T13:59:15.910" v="1453" actId="47"/>
        <pc:sldMkLst>
          <pc:docMk/>
          <pc:sldMk cId="2874791766" sldId="2147378019"/>
        </pc:sldMkLst>
        <pc:spChg chg="mod">
          <ac:chgData name="Johannes Hangl" userId="09795f51b852318c" providerId="LiveId" clId="{2E03160D-AA35-4E48-AE70-2FB6298EB04A}" dt="2024-05-11T05:17:37.205" v="0"/>
          <ac:spMkLst>
            <pc:docMk/>
            <pc:sldMk cId="2874791766" sldId="2147378019"/>
            <ac:spMk id="3" creationId="{18F742D9-5562-479A-9F33-05C45CD67BCA}"/>
          </ac:spMkLst>
        </pc:spChg>
      </pc:sldChg>
      <pc:sldChg chg="del">
        <pc:chgData name="Johannes Hangl" userId="09795f51b852318c" providerId="LiveId" clId="{2E03160D-AA35-4E48-AE70-2FB6298EB04A}" dt="2024-05-21T13:54:52.418" v="1404" actId="47"/>
        <pc:sldMkLst>
          <pc:docMk/>
          <pc:sldMk cId="2545082763" sldId="2147378020"/>
        </pc:sldMkLst>
      </pc:sldChg>
      <pc:sldChg chg="modSp del">
        <pc:chgData name="Johannes Hangl" userId="09795f51b852318c" providerId="LiveId" clId="{2E03160D-AA35-4E48-AE70-2FB6298EB04A}" dt="2024-05-21T13:54:52.418" v="1404" actId="47"/>
        <pc:sldMkLst>
          <pc:docMk/>
          <pc:sldMk cId="259224023" sldId="2147378021"/>
        </pc:sldMkLst>
        <pc:spChg chg="mod">
          <ac:chgData name="Johannes Hangl" userId="09795f51b852318c" providerId="LiveId" clId="{2E03160D-AA35-4E48-AE70-2FB6298EB04A}" dt="2024-05-11T05:17:37.205" v="0"/>
          <ac:spMkLst>
            <pc:docMk/>
            <pc:sldMk cId="259224023" sldId="2147378021"/>
            <ac:spMk id="2" creationId="{D4822CFA-562F-4882-A05A-72179F4B0576}"/>
          </ac:spMkLst>
        </pc:spChg>
        <pc:spChg chg="mod">
          <ac:chgData name="Johannes Hangl" userId="09795f51b852318c" providerId="LiveId" clId="{2E03160D-AA35-4E48-AE70-2FB6298EB04A}" dt="2024-05-11T05:17:37.205" v="0"/>
          <ac:spMkLst>
            <pc:docMk/>
            <pc:sldMk cId="259224023" sldId="2147378021"/>
            <ac:spMk id="4" creationId="{3A3A8968-B0BF-DA9D-4562-F4B7D5609290}"/>
          </ac:spMkLst>
        </pc:spChg>
      </pc:sldChg>
      <pc:sldChg chg="modSp">
        <pc:chgData name="Johannes Hangl" userId="09795f51b852318c" providerId="LiveId" clId="{2E03160D-AA35-4E48-AE70-2FB6298EB04A}" dt="2024-05-21T13:24:41.613" v="1015"/>
        <pc:sldMkLst>
          <pc:docMk/>
          <pc:sldMk cId="87399448" sldId="2147378024"/>
        </pc:sldMkLst>
        <pc:spChg chg="mod">
          <ac:chgData name="Johannes Hangl" userId="09795f51b852318c" providerId="LiveId" clId="{2E03160D-AA35-4E48-AE70-2FB6298EB04A}" dt="2024-05-21T08:00:40.815" v="952"/>
          <ac:spMkLst>
            <pc:docMk/>
            <pc:sldMk cId="87399448" sldId="2147378024"/>
            <ac:spMk id="40" creationId="{15C29327-2D29-4222-806B-9784E722A6DE}"/>
          </ac:spMkLst>
        </pc:spChg>
        <pc:spChg chg="mod">
          <ac:chgData name="Johannes Hangl" userId="09795f51b852318c" providerId="LiveId" clId="{2E03160D-AA35-4E48-AE70-2FB6298EB04A}" dt="2024-05-21T13:24:41.613" v="1015"/>
          <ac:spMkLst>
            <pc:docMk/>
            <pc:sldMk cId="87399448" sldId="2147378024"/>
            <ac:spMk id="79" creationId="{C34D406B-A281-4337-A2B4-A189B73B5E76}"/>
          </ac:spMkLst>
        </pc:spChg>
        <pc:spChg chg="mod">
          <ac:chgData name="Johannes Hangl" userId="09795f51b852318c" providerId="LiveId" clId="{2E03160D-AA35-4E48-AE70-2FB6298EB04A}" dt="2024-05-21T13:24:41.613" v="1015"/>
          <ac:spMkLst>
            <pc:docMk/>
            <pc:sldMk cId="87399448" sldId="2147378024"/>
            <ac:spMk id="88" creationId="{5C417A91-7969-407A-B991-9B0763857C5E}"/>
          </ac:spMkLst>
        </pc:spChg>
        <pc:spChg chg="mod">
          <ac:chgData name="Johannes Hangl" userId="09795f51b852318c" providerId="LiveId" clId="{2E03160D-AA35-4E48-AE70-2FB6298EB04A}" dt="2024-05-21T08:00:40.815" v="952"/>
          <ac:spMkLst>
            <pc:docMk/>
            <pc:sldMk cId="87399448" sldId="2147378024"/>
            <ac:spMk id="108" creationId="{47BCC516-7EF8-450B-8CB4-E95D29E794E5}"/>
          </ac:spMkLst>
        </pc:spChg>
        <pc:spChg chg="mod">
          <ac:chgData name="Johannes Hangl" userId="09795f51b852318c" providerId="LiveId" clId="{2E03160D-AA35-4E48-AE70-2FB6298EB04A}" dt="2024-05-21T13:24:41.613" v="1015"/>
          <ac:spMkLst>
            <pc:docMk/>
            <pc:sldMk cId="87399448" sldId="2147378024"/>
            <ac:spMk id="132" creationId="{3B136F89-7702-4371-AC86-F79871116CFB}"/>
          </ac:spMkLst>
        </pc:spChg>
        <pc:spChg chg="mod">
          <ac:chgData name="Johannes Hangl" userId="09795f51b852318c" providerId="LiveId" clId="{2E03160D-AA35-4E48-AE70-2FB6298EB04A}" dt="2024-05-21T13:24:41.613" v="1015"/>
          <ac:spMkLst>
            <pc:docMk/>
            <pc:sldMk cId="87399448" sldId="2147378024"/>
            <ac:spMk id="134" creationId="{94678EA9-48D2-4D81-B3DD-304C97A72AE9}"/>
          </ac:spMkLst>
        </pc:spChg>
        <pc:spChg chg="mod">
          <ac:chgData name="Johannes Hangl" userId="09795f51b852318c" providerId="LiveId" clId="{2E03160D-AA35-4E48-AE70-2FB6298EB04A}" dt="2024-05-21T08:00:40.815" v="952"/>
          <ac:spMkLst>
            <pc:docMk/>
            <pc:sldMk cId="87399448" sldId="2147378024"/>
            <ac:spMk id="145" creationId="{28338DE1-4BFC-4FD3-A997-EC4E7FF7EFFF}"/>
          </ac:spMkLst>
        </pc:spChg>
      </pc:sldChg>
      <pc:sldChg chg="modSp">
        <pc:chgData name="Johannes Hangl" userId="09795f51b852318c" providerId="LiveId" clId="{2E03160D-AA35-4E48-AE70-2FB6298EB04A}" dt="2024-05-11T05:17:37.205" v="0"/>
        <pc:sldMkLst>
          <pc:docMk/>
          <pc:sldMk cId="1313291626" sldId="2147378025"/>
        </pc:sldMkLst>
        <pc:spChg chg="mod">
          <ac:chgData name="Johannes Hangl" userId="09795f51b852318c" providerId="LiveId" clId="{2E03160D-AA35-4E48-AE70-2FB6298EB04A}" dt="2024-05-11T05:17:37.205" v="0"/>
          <ac:spMkLst>
            <pc:docMk/>
            <pc:sldMk cId="1313291626" sldId="2147378025"/>
            <ac:spMk id="3" creationId="{BB6557D5-5FC9-DED3-E0B6-E7328CE71539}"/>
          </ac:spMkLst>
        </pc:spChg>
      </pc:sldChg>
      <pc:sldChg chg="addSp delSp modSp mod">
        <pc:chgData name="Johannes Hangl" userId="09795f51b852318c" providerId="LiveId" clId="{2E03160D-AA35-4E48-AE70-2FB6298EB04A}" dt="2024-05-21T14:36:12.913" v="1890" actId="478"/>
        <pc:sldMkLst>
          <pc:docMk/>
          <pc:sldMk cId="622337145" sldId="2147378028"/>
        </pc:sldMkLst>
        <pc:spChg chg="mod">
          <ac:chgData name="Johannes Hangl" userId="09795f51b852318c" providerId="LiveId" clId="{2E03160D-AA35-4E48-AE70-2FB6298EB04A}" dt="2024-05-11T05:17:37.205" v="0"/>
          <ac:spMkLst>
            <pc:docMk/>
            <pc:sldMk cId="622337145" sldId="2147378028"/>
            <ac:spMk id="5" creationId="{52FAE177-2001-8C22-3878-8FD0E154ADBC}"/>
          </ac:spMkLst>
        </pc:spChg>
        <pc:spChg chg="del mod">
          <ac:chgData name="Johannes Hangl" userId="09795f51b852318c" providerId="LiveId" clId="{2E03160D-AA35-4E48-AE70-2FB6298EB04A}" dt="2024-05-21T14:36:10.936" v="1889" actId="478"/>
          <ac:spMkLst>
            <pc:docMk/>
            <pc:sldMk cId="622337145" sldId="2147378028"/>
            <ac:spMk id="6" creationId="{533E4F3F-7164-84F1-7F5F-0E4F98B8B9B3}"/>
          </ac:spMkLst>
        </pc:spChg>
        <pc:spChg chg="add del mod">
          <ac:chgData name="Johannes Hangl" userId="09795f51b852318c" providerId="LiveId" clId="{2E03160D-AA35-4E48-AE70-2FB6298EB04A}" dt="2024-05-21T14:36:12.913" v="1890" actId="478"/>
          <ac:spMkLst>
            <pc:docMk/>
            <pc:sldMk cId="622337145" sldId="2147378028"/>
            <ac:spMk id="7" creationId="{9053DCE4-5311-02D8-3E85-8C18AC678607}"/>
          </ac:spMkLst>
        </pc:spChg>
      </pc:sldChg>
      <pc:sldChg chg="addSp delSp modSp mod modNotes">
        <pc:chgData name="Johannes Hangl" userId="09795f51b852318c" providerId="LiveId" clId="{2E03160D-AA35-4E48-AE70-2FB6298EB04A}" dt="2024-05-21T14:46:57.923" v="2116" actId="20577"/>
        <pc:sldMkLst>
          <pc:docMk/>
          <pc:sldMk cId="349366869" sldId="2147378029"/>
        </pc:sldMkLst>
        <pc:spChg chg="mod">
          <ac:chgData name="Johannes Hangl" userId="09795f51b852318c" providerId="LiveId" clId="{2E03160D-AA35-4E48-AE70-2FB6298EB04A}" dt="2024-05-21T14:43:07.071" v="2041" actId="20577"/>
          <ac:spMkLst>
            <pc:docMk/>
            <pc:sldMk cId="349366869" sldId="2147378029"/>
            <ac:spMk id="2" creationId="{945F1064-749B-457E-B602-F56FD3F71E79}"/>
          </ac:spMkLst>
        </pc:spChg>
        <pc:spChg chg="add mod">
          <ac:chgData name="Johannes Hangl" userId="09795f51b852318c" providerId="LiveId" clId="{2E03160D-AA35-4E48-AE70-2FB6298EB04A}" dt="2024-05-21T14:45:35.221" v="2074" actId="12"/>
          <ac:spMkLst>
            <pc:docMk/>
            <pc:sldMk cId="349366869" sldId="2147378029"/>
            <ac:spMk id="5" creationId="{D670AD03-25CF-63D0-2D1A-B81044DA9DC9}"/>
          </ac:spMkLst>
        </pc:spChg>
        <pc:spChg chg="del mod">
          <ac:chgData name="Johannes Hangl" userId="09795f51b852318c" providerId="LiveId" clId="{2E03160D-AA35-4E48-AE70-2FB6298EB04A}" dt="2024-05-21T14:44:50.633" v="2067" actId="478"/>
          <ac:spMkLst>
            <pc:docMk/>
            <pc:sldMk cId="349366869" sldId="2147378029"/>
            <ac:spMk id="10" creationId="{370AECBA-AADD-9D4E-B6F3-87620CDE3E65}"/>
          </ac:spMkLst>
        </pc:spChg>
        <pc:spChg chg="add del mod ord">
          <ac:chgData name="Johannes Hangl" userId="09795f51b852318c" providerId="LiveId" clId="{2E03160D-AA35-4E48-AE70-2FB6298EB04A}" dt="2024-05-21T14:45:03.516" v="2071" actId="207"/>
          <ac:spMkLst>
            <pc:docMk/>
            <pc:sldMk cId="349366869" sldId="2147378029"/>
            <ac:spMk id="15" creationId="{75BD1A16-B440-307F-FE3F-9C989A182880}"/>
          </ac:spMkLst>
        </pc:spChg>
        <pc:spChg chg="mod">
          <ac:chgData name="Johannes Hangl" userId="09795f51b852318c" providerId="LiveId" clId="{2E03160D-AA35-4E48-AE70-2FB6298EB04A}" dt="2024-05-21T14:44:38.529" v="2063" actId="207"/>
          <ac:spMkLst>
            <pc:docMk/>
            <pc:sldMk cId="349366869" sldId="2147378029"/>
            <ac:spMk id="16" creationId="{5B672124-CA54-CC8F-F63E-6DBA21DD7742}"/>
          </ac:spMkLst>
        </pc:spChg>
        <pc:spChg chg="mod">
          <ac:chgData name="Johannes Hangl" userId="09795f51b852318c" providerId="LiveId" clId="{2E03160D-AA35-4E48-AE70-2FB6298EB04A}" dt="2024-05-21T14:43:38.795" v="2045" actId="207"/>
          <ac:spMkLst>
            <pc:docMk/>
            <pc:sldMk cId="349366869" sldId="2147378029"/>
            <ac:spMk id="17" creationId="{C56451A0-880E-BA0E-5898-6676F470862A}"/>
          </ac:spMkLst>
        </pc:spChg>
        <pc:spChg chg="mod">
          <ac:chgData name="Johannes Hangl" userId="09795f51b852318c" providerId="LiveId" clId="{2E03160D-AA35-4E48-AE70-2FB6298EB04A}" dt="2024-05-21T14:43:38.795" v="2045" actId="207"/>
          <ac:spMkLst>
            <pc:docMk/>
            <pc:sldMk cId="349366869" sldId="2147378029"/>
            <ac:spMk id="19" creationId="{AFE3A60B-166E-92AF-0618-F87CE07DD32F}"/>
          </ac:spMkLst>
        </pc:spChg>
        <pc:spChg chg="del mod">
          <ac:chgData name="Johannes Hangl" userId="09795f51b852318c" providerId="LiveId" clId="{2E03160D-AA35-4E48-AE70-2FB6298EB04A}" dt="2024-05-21T14:44:28.691" v="2061" actId="478"/>
          <ac:spMkLst>
            <pc:docMk/>
            <pc:sldMk cId="349366869" sldId="2147378029"/>
            <ac:spMk id="20" creationId="{5D55DC94-3E3D-49D2-8A97-DFB639136A47}"/>
          </ac:spMkLst>
        </pc:spChg>
        <pc:spChg chg="mod">
          <ac:chgData name="Johannes Hangl" userId="09795f51b852318c" providerId="LiveId" clId="{2E03160D-AA35-4E48-AE70-2FB6298EB04A}" dt="2024-05-21T14:45:48.050" v="2087" actId="5793"/>
          <ac:spMkLst>
            <pc:docMk/>
            <pc:sldMk cId="349366869" sldId="2147378029"/>
            <ac:spMk id="24" creationId="{638A66C3-BB4A-99BB-2956-6E3AD53C1A0E}"/>
          </ac:spMkLst>
        </pc:spChg>
        <pc:spChg chg="mod">
          <ac:chgData name="Johannes Hangl" userId="09795f51b852318c" providerId="LiveId" clId="{2E03160D-AA35-4E48-AE70-2FB6298EB04A}" dt="2024-05-21T14:46:57.923" v="2116" actId="20577"/>
          <ac:spMkLst>
            <pc:docMk/>
            <pc:sldMk cId="349366869" sldId="2147378029"/>
            <ac:spMk id="25" creationId="{19AAD0CA-9E56-540D-C4DD-3A3BB1DEF99F}"/>
          </ac:spMkLst>
        </pc:spChg>
        <pc:spChg chg="add del">
          <ac:chgData name="Johannes Hangl" userId="09795f51b852318c" providerId="LiveId" clId="{2E03160D-AA35-4E48-AE70-2FB6298EB04A}" dt="2024-05-21T14:44:52.435" v="2068" actId="478"/>
          <ac:spMkLst>
            <pc:docMk/>
            <pc:sldMk cId="349366869" sldId="2147378029"/>
            <ac:spMk id="31" creationId="{BCE8B9EB-0B46-0752-BD5B-567E4E44827A}"/>
          </ac:spMkLst>
        </pc:spChg>
        <pc:spChg chg="add del mod">
          <ac:chgData name="Johannes Hangl" userId="09795f51b852318c" providerId="LiveId" clId="{2E03160D-AA35-4E48-AE70-2FB6298EB04A}" dt="2024-05-21T14:44:23.833" v="2060" actId="20577"/>
          <ac:spMkLst>
            <pc:docMk/>
            <pc:sldMk cId="349366869" sldId="2147378029"/>
            <ac:spMk id="33" creationId="{A2B4A24F-2B18-538F-C4C0-C81E463D2D3B}"/>
          </ac:spMkLst>
        </pc:spChg>
        <pc:picChg chg="del mod">
          <ac:chgData name="Johannes Hangl" userId="09795f51b852318c" providerId="LiveId" clId="{2E03160D-AA35-4E48-AE70-2FB6298EB04A}" dt="2024-05-21T14:44:16.590" v="2057" actId="478"/>
          <ac:picMkLst>
            <pc:docMk/>
            <pc:sldMk cId="349366869" sldId="2147378029"/>
            <ac:picMk id="18" creationId="{9D09BF2E-F0E3-3B93-A9A0-0390460577B5}"/>
          </ac:picMkLst>
        </pc:picChg>
        <pc:picChg chg="del">
          <ac:chgData name="Johannes Hangl" userId="09795f51b852318c" providerId="LiveId" clId="{2E03160D-AA35-4E48-AE70-2FB6298EB04A}" dt="2024-05-21T14:43:10.598" v="2042" actId="478"/>
          <ac:picMkLst>
            <pc:docMk/>
            <pc:sldMk cId="349366869" sldId="2147378029"/>
            <ac:picMk id="39" creationId="{0BC189FA-5D54-F86E-90AC-6470D147D3F9}"/>
          </ac:picMkLst>
        </pc:picChg>
      </pc:sldChg>
      <pc:sldChg chg="modSp del modNotes">
        <pc:chgData name="Johannes Hangl" userId="09795f51b852318c" providerId="LiveId" clId="{2E03160D-AA35-4E48-AE70-2FB6298EB04A}" dt="2024-05-21T14:02:42.094" v="1505" actId="47"/>
        <pc:sldMkLst>
          <pc:docMk/>
          <pc:sldMk cId="3522520110" sldId="2147378030"/>
        </pc:sldMkLst>
        <pc:spChg chg="mod">
          <ac:chgData name="Johannes Hangl" userId="09795f51b852318c" providerId="LiveId" clId="{2E03160D-AA35-4E48-AE70-2FB6298EB04A}" dt="2024-05-11T05:17:37.205" v="0"/>
          <ac:spMkLst>
            <pc:docMk/>
            <pc:sldMk cId="3522520110" sldId="2147378030"/>
            <ac:spMk id="2" creationId="{945F1064-749B-457E-B602-F56FD3F71E79}"/>
          </ac:spMkLst>
        </pc:spChg>
        <pc:spChg chg="mod">
          <ac:chgData name="Johannes Hangl" userId="09795f51b852318c" providerId="LiveId" clId="{2E03160D-AA35-4E48-AE70-2FB6298EB04A}" dt="2024-05-21T08:00:40.815" v="952"/>
          <ac:spMkLst>
            <pc:docMk/>
            <pc:sldMk cId="3522520110" sldId="2147378030"/>
            <ac:spMk id="24" creationId="{638A66C3-BB4A-99BB-2956-6E3AD53C1A0E}"/>
          </ac:spMkLst>
        </pc:spChg>
      </pc:sldChg>
      <pc:sldChg chg="modSp del">
        <pc:chgData name="Johannes Hangl" userId="09795f51b852318c" providerId="LiveId" clId="{2E03160D-AA35-4E48-AE70-2FB6298EB04A}" dt="2024-05-21T14:02:46.869" v="1506" actId="47"/>
        <pc:sldMkLst>
          <pc:docMk/>
          <pc:sldMk cId="200625140" sldId="2147378032"/>
        </pc:sldMkLst>
        <pc:spChg chg="mod">
          <ac:chgData name="Johannes Hangl" userId="09795f51b852318c" providerId="LiveId" clId="{2E03160D-AA35-4E48-AE70-2FB6298EB04A}" dt="2024-05-21T08:00:40.815" v="952"/>
          <ac:spMkLst>
            <pc:docMk/>
            <pc:sldMk cId="200625140" sldId="2147378032"/>
            <ac:spMk id="2" creationId="{2D5981A4-B731-74FC-7FE8-5076C13DCB98}"/>
          </ac:spMkLst>
        </pc:spChg>
        <pc:spChg chg="mod">
          <ac:chgData name="Johannes Hangl" userId="09795f51b852318c" providerId="LiveId" clId="{2E03160D-AA35-4E48-AE70-2FB6298EB04A}" dt="2024-05-21T08:00:40.815" v="952"/>
          <ac:spMkLst>
            <pc:docMk/>
            <pc:sldMk cId="200625140" sldId="2147378032"/>
            <ac:spMk id="3" creationId="{3AEC4796-1881-E571-B83C-4F13F3818A20}"/>
          </ac:spMkLst>
        </pc:spChg>
      </pc:sldChg>
      <pc:sldChg chg="modSp del">
        <pc:chgData name="Johannes Hangl" userId="09795f51b852318c" providerId="LiveId" clId="{2E03160D-AA35-4E48-AE70-2FB6298EB04A}" dt="2024-05-21T13:59:19.695" v="1455" actId="47"/>
        <pc:sldMkLst>
          <pc:docMk/>
          <pc:sldMk cId="2843141258" sldId="2147378033"/>
        </pc:sldMkLst>
        <pc:spChg chg="mod">
          <ac:chgData name="Johannes Hangl" userId="09795f51b852318c" providerId="LiveId" clId="{2E03160D-AA35-4E48-AE70-2FB6298EB04A}" dt="2024-05-11T05:17:37.205" v="0"/>
          <ac:spMkLst>
            <pc:docMk/>
            <pc:sldMk cId="2843141258" sldId="2147378033"/>
            <ac:spMk id="3" creationId="{18F742D9-5562-479A-9F33-05C45CD67BCA}"/>
          </ac:spMkLst>
        </pc:spChg>
      </pc:sldChg>
      <pc:sldChg chg="modSp del">
        <pc:chgData name="Johannes Hangl" userId="09795f51b852318c" providerId="LiveId" clId="{2E03160D-AA35-4E48-AE70-2FB6298EB04A}" dt="2024-05-21T13:59:19.695" v="1455" actId="47"/>
        <pc:sldMkLst>
          <pc:docMk/>
          <pc:sldMk cId="4081909073" sldId="2147378034"/>
        </pc:sldMkLst>
        <pc:spChg chg="mod">
          <ac:chgData name="Johannes Hangl" userId="09795f51b852318c" providerId="LiveId" clId="{2E03160D-AA35-4E48-AE70-2FB6298EB04A}" dt="2024-05-11T05:17:37.205" v="0"/>
          <ac:spMkLst>
            <pc:docMk/>
            <pc:sldMk cId="4081909073" sldId="2147378034"/>
            <ac:spMk id="3" creationId="{18F742D9-5562-479A-9F33-05C45CD67BCA}"/>
          </ac:spMkLst>
        </pc:spChg>
      </pc:sldChg>
      <pc:sldChg chg="modSp">
        <pc:chgData name="Johannes Hangl" userId="09795f51b852318c" providerId="LiveId" clId="{2E03160D-AA35-4E48-AE70-2FB6298EB04A}" dt="2024-05-11T05:17:37.205" v="0"/>
        <pc:sldMkLst>
          <pc:docMk/>
          <pc:sldMk cId="1423569460" sldId="2147378035"/>
        </pc:sldMkLst>
        <pc:spChg chg="mod">
          <ac:chgData name="Johannes Hangl" userId="09795f51b852318c" providerId="LiveId" clId="{2E03160D-AA35-4E48-AE70-2FB6298EB04A}" dt="2024-05-11T05:17:37.205" v="0"/>
          <ac:spMkLst>
            <pc:docMk/>
            <pc:sldMk cId="1423569460" sldId="2147378035"/>
            <ac:spMk id="4" creationId="{F54A80CB-132D-3D82-632D-AFBA693111E0}"/>
          </ac:spMkLst>
        </pc:spChg>
      </pc:sldChg>
      <pc:sldChg chg="modSp">
        <pc:chgData name="Johannes Hangl" userId="09795f51b852318c" providerId="LiveId" clId="{2E03160D-AA35-4E48-AE70-2FB6298EB04A}" dt="2024-05-11T05:17:37.205" v="0"/>
        <pc:sldMkLst>
          <pc:docMk/>
          <pc:sldMk cId="561863821" sldId="2147378036"/>
        </pc:sldMkLst>
        <pc:spChg chg="mod">
          <ac:chgData name="Johannes Hangl" userId="09795f51b852318c" providerId="LiveId" clId="{2E03160D-AA35-4E48-AE70-2FB6298EB04A}" dt="2024-05-11T05:17:37.205" v="0"/>
          <ac:spMkLst>
            <pc:docMk/>
            <pc:sldMk cId="561863821" sldId="2147378036"/>
            <ac:spMk id="4" creationId="{F54A80CB-132D-3D82-632D-AFBA693111E0}"/>
          </ac:spMkLst>
        </pc:spChg>
        <pc:spChg chg="mod">
          <ac:chgData name="Johannes Hangl" userId="09795f51b852318c" providerId="LiveId" clId="{2E03160D-AA35-4E48-AE70-2FB6298EB04A}" dt="2024-05-11T05:17:37.205" v="0"/>
          <ac:spMkLst>
            <pc:docMk/>
            <pc:sldMk cId="561863821" sldId="2147378036"/>
            <ac:spMk id="5" creationId="{E2003C70-665B-9156-AD6B-66CDA3772A5B}"/>
          </ac:spMkLst>
        </pc:spChg>
      </pc:sldChg>
      <pc:sldChg chg="modSp">
        <pc:chgData name="Johannes Hangl" userId="09795f51b852318c" providerId="LiveId" clId="{2E03160D-AA35-4E48-AE70-2FB6298EB04A}" dt="2024-05-21T13:24:41.613" v="1015"/>
        <pc:sldMkLst>
          <pc:docMk/>
          <pc:sldMk cId="1403513901" sldId="2147378037"/>
        </pc:sldMkLst>
        <pc:spChg chg="mod">
          <ac:chgData name="Johannes Hangl" userId="09795f51b852318c" providerId="LiveId" clId="{2E03160D-AA35-4E48-AE70-2FB6298EB04A}" dt="2024-05-21T13:24:41.613" v="1015"/>
          <ac:spMkLst>
            <pc:docMk/>
            <pc:sldMk cId="1403513901" sldId="2147378037"/>
            <ac:spMk id="137" creationId="{4CFFDB91-6934-0CA8-1751-62F834FD8225}"/>
          </ac:spMkLst>
        </pc:spChg>
      </pc:sldChg>
      <pc:sldChg chg="modSp">
        <pc:chgData name="Johannes Hangl" userId="09795f51b852318c" providerId="LiveId" clId="{2E03160D-AA35-4E48-AE70-2FB6298EB04A}" dt="2024-05-11T05:17:37.205" v="0"/>
        <pc:sldMkLst>
          <pc:docMk/>
          <pc:sldMk cId="2291652006" sldId="2147378038"/>
        </pc:sldMkLst>
        <pc:spChg chg="mod">
          <ac:chgData name="Johannes Hangl" userId="09795f51b852318c" providerId="LiveId" clId="{2E03160D-AA35-4E48-AE70-2FB6298EB04A}" dt="2024-05-11T05:17:37.205" v="0"/>
          <ac:spMkLst>
            <pc:docMk/>
            <pc:sldMk cId="2291652006" sldId="2147378038"/>
            <ac:spMk id="4" creationId="{F54A80CB-132D-3D82-632D-AFBA693111E0}"/>
          </ac:spMkLst>
        </pc:spChg>
        <pc:spChg chg="mod">
          <ac:chgData name="Johannes Hangl" userId="09795f51b852318c" providerId="LiveId" clId="{2E03160D-AA35-4E48-AE70-2FB6298EB04A}" dt="2024-05-11T05:17:37.205" v="0"/>
          <ac:spMkLst>
            <pc:docMk/>
            <pc:sldMk cId="2291652006" sldId="2147378038"/>
            <ac:spMk id="5" creationId="{E2003C70-665B-9156-AD6B-66CDA3772A5B}"/>
          </ac:spMkLst>
        </pc:spChg>
      </pc:sldChg>
      <pc:sldChg chg="modSp">
        <pc:chgData name="Johannes Hangl" userId="09795f51b852318c" providerId="LiveId" clId="{2E03160D-AA35-4E48-AE70-2FB6298EB04A}" dt="2024-05-11T05:17:37.205" v="0"/>
        <pc:sldMkLst>
          <pc:docMk/>
          <pc:sldMk cId="4013819416" sldId="2147378039"/>
        </pc:sldMkLst>
        <pc:spChg chg="mod">
          <ac:chgData name="Johannes Hangl" userId="09795f51b852318c" providerId="LiveId" clId="{2E03160D-AA35-4E48-AE70-2FB6298EB04A}" dt="2024-05-11T05:17:37.205" v="0"/>
          <ac:spMkLst>
            <pc:docMk/>
            <pc:sldMk cId="4013819416" sldId="2147378039"/>
            <ac:spMk id="4" creationId="{DE74E588-EB20-8093-28C7-F783C60DFC8F}"/>
          </ac:spMkLst>
        </pc:spChg>
        <pc:spChg chg="mod">
          <ac:chgData name="Johannes Hangl" userId="09795f51b852318c" providerId="LiveId" clId="{2E03160D-AA35-4E48-AE70-2FB6298EB04A}" dt="2024-05-11T05:17:37.205" v="0"/>
          <ac:spMkLst>
            <pc:docMk/>
            <pc:sldMk cId="4013819416" sldId="2147378039"/>
            <ac:spMk id="5" creationId="{3BFC4E1C-D160-B3EE-14A1-3F2300648D2E}"/>
          </ac:spMkLst>
        </pc:spChg>
      </pc:sldChg>
      <pc:sldChg chg="modSp">
        <pc:chgData name="Johannes Hangl" userId="09795f51b852318c" providerId="LiveId" clId="{2E03160D-AA35-4E48-AE70-2FB6298EB04A}" dt="2024-05-11T05:17:37.205" v="0"/>
        <pc:sldMkLst>
          <pc:docMk/>
          <pc:sldMk cId="728527994" sldId="2147378040"/>
        </pc:sldMkLst>
        <pc:spChg chg="mod">
          <ac:chgData name="Johannes Hangl" userId="09795f51b852318c" providerId="LiveId" clId="{2E03160D-AA35-4E48-AE70-2FB6298EB04A}" dt="2024-05-11T05:17:37.205" v="0"/>
          <ac:spMkLst>
            <pc:docMk/>
            <pc:sldMk cId="728527994" sldId="2147378040"/>
            <ac:spMk id="4" creationId="{6BDE5736-693B-E829-331E-E25CDCFE2502}"/>
          </ac:spMkLst>
        </pc:spChg>
        <pc:spChg chg="mod">
          <ac:chgData name="Johannes Hangl" userId="09795f51b852318c" providerId="LiveId" clId="{2E03160D-AA35-4E48-AE70-2FB6298EB04A}" dt="2024-05-11T05:17:37.205" v="0"/>
          <ac:spMkLst>
            <pc:docMk/>
            <pc:sldMk cId="728527994" sldId="2147378040"/>
            <ac:spMk id="5" creationId="{58CE104C-493E-86F3-26A7-D3B141D7C444}"/>
          </ac:spMkLst>
        </pc:spChg>
      </pc:sldChg>
      <pc:sldChg chg="addSp delSp modSp mod">
        <pc:chgData name="Johannes Hangl" userId="09795f51b852318c" providerId="LiveId" clId="{2E03160D-AA35-4E48-AE70-2FB6298EB04A}" dt="2024-05-21T14:37:49.814" v="1917" actId="20577"/>
        <pc:sldMkLst>
          <pc:docMk/>
          <pc:sldMk cId="2609906105" sldId="2147378041"/>
        </pc:sldMkLst>
        <pc:spChg chg="mod">
          <ac:chgData name="Johannes Hangl" userId="09795f51b852318c" providerId="LiveId" clId="{2E03160D-AA35-4E48-AE70-2FB6298EB04A}" dt="2024-05-21T14:37:49.814" v="1917" actId="20577"/>
          <ac:spMkLst>
            <pc:docMk/>
            <pc:sldMk cId="2609906105" sldId="2147378041"/>
            <ac:spMk id="2" creationId="{1B1FA84B-E583-F744-AA76-C5050B136BE6}"/>
          </ac:spMkLst>
        </pc:spChg>
        <pc:spChg chg="add del">
          <ac:chgData name="Johannes Hangl" userId="09795f51b852318c" providerId="LiveId" clId="{2E03160D-AA35-4E48-AE70-2FB6298EB04A}" dt="2024-05-21T14:37:06.557" v="1893" actId="478"/>
          <ac:spMkLst>
            <pc:docMk/>
            <pc:sldMk cId="2609906105" sldId="2147378041"/>
            <ac:spMk id="3" creationId="{7C561868-A960-9290-3AA9-F0758D80E467}"/>
          </ac:spMkLst>
        </pc:spChg>
        <pc:picChg chg="del">
          <ac:chgData name="Johannes Hangl" userId="09795f51b852318c" providerId="LiveId" clId="{2E03160D-AA35-4E48-AE70-2FB6298EB04A}" dt="2024-05-21T14:37:04.160" v="1891" actId="478"/>
          <ac:picMkLst>
            <pc:docMk/>
            <pc:sldMk cId="2609906105" sldId="2147378041"/>
            <ac:picMk id="4" creationId="{D0914741-15D3-CCC9-C106-35A32B4A8041}"/>
          </ac:picMkLst>
        </pc:picChg>
        <pc:picChg chg="add mod">
          <ac:chgData name="Johannes Hangl" userId="09795f51b852318c" providerId="LiveId" clId="{2E03160D-AA35-4E48-AE70-2FB6298EB04A}" dt="2024-05-21T14:37:21.364" v="1898" actId="1076"/>
          <ac:picMkLst>
            <pc:docMk/>
            <pc:sldMk cId="2609906105" sldId="2147378041"/>
            <ac:picMk id="5" creationId="{AA161753-DE33-F767-0213-96BFA46560CF}"/>
          </ac:picMkLst>
        </pc:picChg>
      </pc:sldChg>
      <pc:sldChg chg="modSp del modNotes">
        <pc:chgData name="Johannes Hangl" userId="09795f51b852318c" providerId="LiveId" clId="{2E03160D-AA35-4E48-AE70-2FB6298EB04A}" dt="2024-05-21T14:02:32.591" v="1500" actId="47"/>
        <pc:sldMkLst>
          <pc:docMk/>
          <pc:sldMk cId="2151905183" sldId="2147378042"/>
        </pc:sldMkLst>
        <pc:spChg chg="mod">
          <ac:chgData name="Johannes Hangl" userId="09795f51b852318c" providerId="LiveId" clId="{2E03160D-AA35-4E48-AE70-2FB6298EB04A}" dt="2024-05-11T05:17:37.205" v="0"/>
          <ac:spMkLst>
            <pc:docMk/>
            <pc:sldMk cId="2151905183" sldId="2147378042"/>
            <ac:spMk id="2" creationId="{3EC1704F-55C5-414E-B13F-65EE4FCD7C63}"/>
          </ac:spMkLst>
        </pc:spChg>
      </pc:sldChg>
      <pc:sldChg chg="modSp del">
        <pc:chgData name="Johannes Hangl" userId="09795f51b852318c" providerId="LiveId" clId="{2E03160D-AA35-4E48-AE70-2FB6298EB04A}" dt="2024-05-21T13:58:33.770" v="1447" actId="47"/>
        <pc:sldMkLst>
          <pc:docMk/>
          <pc:sldMk cId="391842323" sldId="2147378043"/>
        </pc:sldMkLst>
        <pc:spChg chg="mod">
          <ac:chgData name="Johannes Hangl" userId="09795f51b852318c" providerId="LiveId" clId="{2E03160D-AA35-4E48-AE70-2FB6298EB04A}" dt="2024-05-11T05:17:37.205" v="0"/>
          <ac:spMkLst>
            <pc:docMk/>
            <pc:sldMk cId="391842323" sldId="2147378043"/>
            <ac:spMk id="3" creationId="{7FBC85D8-B96E-FB12-1F1A-AC052667B8D4}"/>
          </ac:spMkLst>
        </pc:spChg>
        <pc:spChg chg="mod">
          <ac:chgData name="Johannes Hangl" userId="09795f51b852318c" providerId="LiveId" clId="{2E03160D-AA35-4E48-AE70-2FB6298EB04A}" dt="2024-05-11T05:17:37.205" v="0"/>
          <ac:spMkLst>
            <pc:docMk/>
            <pc:sldMk cId="391842323" sldId="2147378043"/>
            <ac:spMk id="11" creationId="{E7BD7B76-3E9C-859E-0771-73902B95C99E}"/>
          </ac:spMkLst>
        </pc:spChg>
      </pc:sldChg>
      <pc:sldChg chg="modSp del">
        <pc:chgData name="Johannes Hangl" userId="09795f51b852318c" providerId="LiveId" clId="{2E03160D-AA35-4E48-AE70-2FB6298EB04A}" dt="2024-05-21T13:58:33.770" v="1447" actId="47"/>
        <pc:sldMkLst>
          <pc:docMk/>
          <pc:sldMk cId="3700630836" sldId="2147378044"/>
        </pc:sldMkLst>
        <pc:spChg chg="mod">
          <ac:chgData name="Johannes Hangl" userId="09795f51b852318c" providerId="LiveId" clId="{2E03160D-AA35-4E48-AE70-2FB6298EB04A}" dt="2024-05-11T05:17:37.205" v="0"/>
          <ac:spMkLst>
            <pc:docMk/>
            <pc:sldMk cId="3700630836" sldId="2147378044"/>
            <ac:spMk id="2" creationId="{98BFD625-43AE-2820-BF44-7CAC7D28CC4E}"/>
          </ac:spMkLst>
        </pc:spChg>
      </pc:sldChg>
      <pc:sldChg chg="modSp del">
        <pc:chgData name="Johannes Hangl" userId="09795f51b852318c" providerId="LiveId" clId="{2E03160D-AA35-4E48-AE70-2FB6298EB04A}" dt="2024-05-21T13:58:49.182" v="1448" actId="47"/>
        <pc:sldMkLst>
          <pc:docMk/>
          <pc:sldMk cId="2212970445" sldId="2147378045"/>
        </pc:sldMkLst>
        <pc:spChg chg="mod">
          <ac:chgData name="Johannes Hangl" userId="09795f51b852318c" providerId="LiveId" clId="{2E03160D-AA35-4E48-AE70-2FB6298EB04A}" dt="2024-05-11T05:17:37.205" v="0"/>
          <ac:spMkLst>
            <pc:docMk/>
            <pc:sldMk cId="2212970445" sldId="2147378045"/>
            <ac:spMk id="26" creationId="{8F7CE7C5-7338-52F0-4ECC-BEC4D5EB99CB}"/>
          </ac:spMkLst>
        </pc:spChg>
      </pc:sldChg>
      <pc:sldChg chg="del">
        <pc:chgData name="Johannes Hangl" userId="09795f51b852318c" providerId="LiveId" clId="{2E03160D-AA35-4E48-AE70-2FB6298EB04A}" dt="2024-05-11T05:23:26.835" v="91" actId="47"/>
        <pc:sldMkLst>
          <pc:docMk/>
          <pc:sldMk cId="2667757669" sldId="2147378046"/>
        </pc:sldMkLst>
      </pc:sldChg>
      <pc:sldChg chg="modSp del">
        <pc:chgData name="Johannes Hangl" userId="09795f51b852318c" providerId="LiveId" clId="{2E03160D-AA35-4E48-AE70-2FB6298EB04A}" dt="2024-05-21T14:01:17.768" v="1492" actId="47"/>
        <pc:sldMkLst>
          <pc:docMk/>
          <pc:sldMk cId="2657915466" sldId="2147378047"/>
        </pc:sldMkLst>
        <pc:spChg chg="mod">
          <ac:chgData name="Johannes Hangl" userId="09795f51b852318c" providerId="LiveId" clId="{2E03160D-AA35-4E48-AE70-2FB6298EB04A}" dt="2024-05-11T05:17:37.205" v="0"/>
          <ac:spMkLst>
            <pc:docMk/>
            <pc:sldMk cId="2657915466" sldId="2147378047"/>
            <ac:spMk id="8" creationId="{EE5590E4-638D-5B35-846A-836F877A9246}"/>
          </ac:spMkLst>
        </pc:spChg>
      </pc:sldChg>
      <pc:sldChg chg="modSp del">
        <pc:chgData name="Johannes Hangl" userId="09795f51b852318c" providerId="LiveId" clId="{2E03160D-AA35-4E48-AE70-2FB6298EB04A}" dt="2024-05-21T14:01:17.768" v="1492" actId="47"/>
        <pc:sldMkLst>
          <pc:docMk/>
          <pc:sldMk cId="3475639296" sldId="2147378051"/>
        </pc:sldMkLst>
        <pc:spChg chg="mod">
          <ac:chgData name="Johannes Hangl" userId="09795f51b852318c" providerId="LiveId" clId="{2E03160D-AA35-4E48-AE70-2FB6298EB04A}" dt="2024-05-11T05:17:37.205" v="0"/>
          <ac:spMkLst>
            <pc:docMk/>
            <pc:sldMk cId="3475639296" sldId="2147378051"/>
            <ac:spMk id="8" creationId="{EE5590E4-638D-5B35-846A-836F877A9246}"/>
          </ac:spMkLst>
        </pc:spChg>
        <pc:spChg chg="mod">
          <ac:chgData name="Johannes Hangl" userId="09795f51b852318c" providerId="LiveId" clId="{2E03160D-AA35-4E48-AE70-2FB6298EB04A}" dt="2024-05-11T05:17:37.205" v="0"/>
          <ac:spMkLst>
            <pc:docMk/>
            <pc:sldMk cId="3475639296" sldId="2147378051"/>
            <ac:spMk id="9" creationId="{4A78F357-6323-693A-156A-D37F85E01DCD}"/>
          </ac:spMkLst>
        </pc:spChg>
      </pc:sldChg>
      <pc:sldChg chg="del">
        <pc:chgData name="Johannes Hangl" userId="09795f51b852318c" providerId="LiveId" clId="{2E03160D-AA35-4E48-AE70-2FB6298EB04A}" dt="2024-05-21T13:58:33.770" v="1447" actId="47"/>
        <pc:sldMkLst>
          <pc:docMk/>
          <pc:sldMk cId="980931842" sldId="2147378053"/>
        </pc:sldMkLst>
      </pc:sldChg>
      <pc:sldChg chg="del">
        <pc:chgData name="Johannes Hangl" userId="09795f51b852318c" providerId="LiveId" clId="{2E03160D-AA35-4E48-AE70-2FB6298EB04A}" dt="2024-05-21T13:58:33.770" v="1447" actId="47"/>
        <pc:sldMkLst>
          <pc:docMk/>
          <pc:sldMk cId="2916757691" sldId="2147378054"/>
        </pc:sldMkLst>
      </pc:sldChg>
      <pc:sldChg chg="modSp del">
        <pc:chgData name="Johannes Hangl" userId="09795f51b852318c" providerId="LiveId" clId="{2E03160D-AA35-4E48-AE70-2FB6298EB04A}" dt="2024-05-21T14:00:03.736" v="1475" actId="47"/>
        <pc:sldMkLst>
          <pc:docMk/>
          <pc:sldMk cId="829677978" sldId="2147378056"/>
        </pc:sldMkLst>
        <pc:spChg chg="mod">
          <ac:chgData name="Johannes Hangl" userId="09795f51b852318c" providerId="LiveId" clId="{2E03160D-AA35-4E48-AE70-2FB6298EB04A}" dt="2024-05-11T05:17:37.205" v="0"/>
          <ac:spMkLst>
            <pc:docMk/>
            <pc:sldMk cId="829677978" sldId="2147378056"/>
            <ac:spMk id="2" creationId="{8727B5FD-3C7B-4306-B523-8DD8FFFA3B9D}"/>
          </ac:spMkLst>
        </pc:spChg>
      </pc:sldChg>
      <pc:sldChg chg="modSp del">
        <pc:chgData name="Johannes Hangl" userId="09795f51b852318c" providerId="LiveId" clId="{2E03160D-AA35-4E48-AE70-2FB6298EB04A}" dt="2024-05-21T14:00:03.736" v="1475" actId="47"/>
        <pc:sldMkLst>
          <pc:docMk/>
          <pc:sldMk cId="3214922251" sldId="2147378057"/>
        </pc:sldMkLst>
        <pc:spChg chg="mod">
          <ac:chgData name="Johannes Hangl" userId="09795f51b852318c" providerId="LiveId" clId="{2E03160D-AA35-4E48-AE70-2FB6298EB04A}" dt="2024-05-11T05:17:37.205" v="0"/>
          <ac:spMkLst>
            <pc:docMk/>
            <pc:sldMk cId="3214922251" sldId="2147378057"/>
            <ac:spMk id="2" creationId="{8727B5FD-3C7B-4306-B523-8DD8FFFA3B9D}"/>
          </ac:spMkLst>
        </pc:spChg>
      </pc:sldChg>
      <pc:sldChg chg="modSp del">
        <pc:chgData name="Johannes Hangl" userId="09795f51b852318c" providerId="LiveId" clId="{2E03160D-AA35-4E48-AE70-2FB6298EB04A}" dt="2024-05-21T14:00:03.736" v="1475" actId="47"/>
        <pc:sldMkLst>
          <pc:docMk/>
          <pc:sldMk cId="4018852354" sldId="2147378058"/>
        </pc:sldMkLst>
        <pc:spChg chg="mod">
          <ac:chgData name="Johannes Hangl" userId="09795f51b852318c" providerId="LiveId" clId="{2E03160D-AA35-4E48-AE70-2FB6298EB04A}" dt="2024-05-11T05:17:37.205" v="0"/>
          <ac:spMkLst>
            <pc:docMk/>
            <pc:sldMk cId="4018852354" sldId="2147378058"/>
            <ac:spMk id="5" creationId="{A9098F12-16C1-480F-AFF4-5981F7586009}"/>
          </ac:spMkLst>
        </pc:spChg>
      </pc:sldChg>
      <pc:sldChg chg="modSp del">
        <pc:chgData name="Johannes Hangl" userId="09795f51b852318c" providerId="LiveId" clId="{2E03160D-AA35-4E48-AE70-2FB6298EB04A}" dt="2024-05-21T14:00:03.736" v="1475" actId="47"/>
        <pc:sldMkLst>
          <pc:docMk/>
          <pc:sldMk cId="309764079" sldId="2147378059"/>
        </pc:sldMkLst>
        <pc:spChg chg="mod">
          <ac:chgData name="Johannes Hangl" userId="09795f51b852318c" providerId="LiveId" clId="{2E03160D-AA35-4E48-AE70-2FB6298EB04A}" dt="2024-05-11T05:17:37.205" v="0"/>
          <ac:spMkLst>
            <pc:docMk/>
            <pc:sldMk cId="309764079" sldId="2147378059"/>
            <ac:spMk id="5" creationId="{A9098F12-16C1-480F-AFF4-5981F7586009}"/>
          </ac:spMkLst>
        </pc:spChg>
      </pc:sldChg>
      <pc:sldChg chg="modSp del">
        <pc:chgData name="Johannes Hangl" userId="09795f51b852318c" providerId="LiveId" clId="{2E03160D-AA35-4E48-AE70-2FB6298EB04A}" dt="2024-05-21T14:00:03.736" v="1475" actId="47"/>
        <pc:sldMkLst>
          <pc:docMk/>
          <pc:sldMk cId="2418414280" sldId="2147378060"/>
        </pc:sldMkLst>
        <pc:spChg chg="mod">
          <ac:chgData name="Johannes Hangl" userId="09795f51b852318c" providerId="LiveId" clId="{2E03160D-AA35-4E48-AE70-2FB6298EB04A}" dt="2024-05-11T05:17:37.205" v="0"/>
          <ac:spMkLst>
            <pc:docMk/>
            <pc:sldMk cId="2418414280" sldId="2147378060"/>
            <ac:spMk id="5" creationId="{A9098F12-16C1-480F-AFF4-5981F7586009}"/>
          </ac:spMkLst>
        </pc:spChg>
      </pc:sldChg>
      <pc:sldChg chg="modSp del">
        <pc:chgData name="Johannes Hangl" userId="09795f51b852318c" providerId="LiveId" clId="{2E03160D-AA35-4E48-AE70-2FB6298EB04A}" dt="2024-05-21T14:00:03.736" v="1475" actId="47"/>
        <pc:sldMkLst>
          <pc:docMk/>
          <pc:sldMk cId="502675847" sldId="2147378061"/>
        </pc:sldMkLst>
        <pc:spChg chg="mod">
          <ac:chgData name="Johannes Hangl" userId="09795f51b852318c" providerId="LiveId" clId="{2E03160D-AA35-4E48-AE70-2FB6298EB04A}" dt="2024-05-11T05:17:37.205" v="0"/>
          <ac:spMkLst>
            <pc:docMk/>
            <pc:sldMk cId="502675847" sldId="2147378061"/>
            <ac:spMk id="5" creationId="{A9098F12-16C1-480F-AFF4-5981F7586009}"/>
          </ac:spMkLst>
        </pc:spChg>
      </pc:sldChg>
      <pc:sldChg chg="modSp del">
        <pc:chgData name="Johannes Hangl" userId="09795f51b852318c" providerId="LiveId" clId="{2E03160D-AA35-4E48-AE70-2FB6298EB04A}" dt="2024-05-21T13:59:37.651" v="1459" actId="47"/>
        <pc:sldMkLst>
          <pc:docMk/>
          <pc:sldMk cId="115346402" sldId="2147378062"/>
        </pc:sldMkLst>
        <pc:spChg chg="mod">
          <ac:chgData name="Johannes Hangl" userId="09795f51b852318c" providerId="LiveId" clId="{2E03160D-AA35-4E48-AE70-2FB6298EB04A}" dt="2024-05-11T05:17:37.205" v="0"/>
          <ac:spMkLst>
            <pc:docMk/>
            <pc:sldMk cId="115346402" sldId="2147378062"/>
            <ac:spMk id="4" creationId="{4E2B1396-1BE5-26EE-E088-0EEA98FA893B}"/>
          </ac:spMkLst>
        </pc:spChg>
      </pc:sldChg>
      <pc:sldChg chg="modSp del">
        <pc:chgData name="Johannes Hangl" userId="09795f51b852318c" providerId="LiveId" clId="{2E03160D-AA35-4E48-AE70-2FB6298EB04A}" dt="2024-05-21T14:02:05.878" v="1494" actId="47"/>
        <pc:sldMkLst>
          <pc:docMk/>
          <pc:sldMk cId="3902363582" sldId="2147378066"/>
        </pc:sldMkLst>
        <pc:spChg chg="mod">
          <ac:chgData name="Johannes Hangl" userId="09795f51b852318c" providerId="LiveId" clId="{2E03160D-AA35-4E48-AE70-2FB6298EB04A}" dt="2024-05-11T05:17:37.205" v="0"/>
          <ac:spMkLst>
            <pc:docMk/>
            <pc:sldMk cId="3902363582" sldId="2147378066"/>
            <ac:spMk id="2" creationId="{955CE064-3F4D-4106-DBFE-69004EEAE714}"/>
          </ac:spMkLst>
        </pc:spChg>
        <pc:spChg chg="mod">
          <ac:chgData name="Johannes Hangl" userId="09795f51b852318c" providerId="LiveId" clId="{2E03160D-AA35-4E48-AE70-2FB6298EB04A}" dt="2024-05-11T05:17:37.205" v="0"/>
          <ac:spMkLst>
            <pc:docMk/>
            <pc:sldMk cId="3902363582" sldId="2147378066"/>
            <ac:spMk id="3" creationId="{F4BEC58F-6FF2-FAC5-8A42-4D1C608CAB82}"/>
          </ac:spMkLst>
        </pc:spChg>
      </pc:sldChg>
      <pc:sldChg chg="modSp del">
        <pc:chgData name="Johannes Hangl" userId="09795f51b852318c" providerId="LiveId" clId="{2E03160D-AA35-4E48-AE70-2FB6298EB04A}" dt="2024-05-21T14:02:05.878" v="1494" actId="47"/>
        <pc:sldMkLst>
          <pc:docMk/>
          <pc:sldMk cId="647675339" sldId="2147378067"/>
        </pc:sldMkLst>
        <pc:spChg chg="mod">
          <ac:chgData name="Johannes Hangl" userId="09795f51b852318c" providerId="LiveId" clId="{2E03160D-AA35-4E48-AE70-2FB6298EB04A}" dt="2024-05-11T05:17:37.205" v="0"/>
          <ac:spMkLst>
            <pc:docMk/>
            <pc:sldMk cId="647675339" sldId="2147378067"/>
            <ac:spMk id="2" creationId="{2C3D440C-FC0C-C2F2-5C67-4C10787CED3A}"/>
          </ac:spMkLst>
        </pc:spChg>
        <pc:spChg chg="mod">
          <ac:chgData name="Johannes Hangl" userId="09795f51b852318c" providerId="LiveId" clId="{2E03160D-AA35-4E48-AE70-2FB6298EB04A}" dt="2024-05-11T05:17:37.205" v="0"/>
          <ac:spMkLst>
            <pc:docMk/>
            <pc:sldMk cId="647675339" sldId="2147378067"/>
            <ac:spMk id="4" creationId="{BE7A77D0-8E30-2045-E28A-BF2F79F74276}"/>
          </ac:spMkLst>
        </pc:spChg>
      </pc:sldChg>
      <pc:sldChg chg="modSp">
        <pc:chgData name="Johannes Hangl" userId="09795f51b852318c" providerId="LiveId" clId="{2E03160D-AA35-4E48-AE70-2FB6298EB04A}" dt="2024-05-11T05:17:37.205" v="0"/>
        <pc:sldMkLst>
          <pc:docMk/>
          <pc:sldMk cId="236109486" sldId="2147378068"/>
        </pc:sldMkLst>
        <pc:spChg chg="mod">
          <ac:chgData name="Johannes Hangl" userId="09795f51b852318c" providerId="LiveId" clId="{2E03160D-AA35-4E48-AE70-2FB6298EB04A}" dt="2024-05-11T05:17:37.205" v="0"/>
          <ac:spMkLst>
            <pc:docMk/>
            <pc:sldMk cId="236109486" sldId="2147378068"/>
            <ac:spMk id="9" creationId="{E5C57C90-C099-7CD6-82A3-3F586D199E20}"/>
          </ac:spMkLst>
        </pc:spChg>
      </pc:sldChg>
      <pc:sldChg chg="modSp del">
        <pc:chgData name="Johannes Hangl" userId="09795f51b852318c" providerId="LiveId" clId="{2E03160D-AA35-4E48-AE70-2FB6298EB04A}" dt="2024-05-21T14:02:46.869" v="1506" actId="47"/>
        <pc:sldMkLst>
          <pc:docMk/>
          <pc:sldMk cId="854757115" sldId="2147378072"/>
        </pc:sldMkLst>
        <pc:spChg chg="mod">
          <ac:chgData name="Johannes Hangl" userId="09795f51b852318c" providerId="LiveId" clId="{2E03160D-AA35-4E48-AE70-2FB6298EB04A}" dt="2024-05-21T08:00:40.815" v="952"/>
          <ac:spMkLst>
            <pc:docMk/>
            <pc:sldMk cId="854757115" sldId="2147378072"/>
            <ac:spMk id="2" creationId="{2D5981A4-B731-74FC-7FE8-5076C13DCB98}"/>
          </ac:spMkLst>
        </pc:spChg>
      </pc:sldChg>
      <pc:sldChg chg="modSp">
        <pc:chgData name="Johannes Hangl" userId="09795f51b852318c" providerId="LiveId" clId="{2E03160D-AA35-4E48-AE70-2FB6298EB04A}" dt="2024-05-21T08:00:40.815" v="952"/>
        <pc:sldMkLst>
          <pc:docMk/>
          <pc:sldMk cId="463338786" sldId="2147378073"/>
        </pc:sldMkLst>
        <pc:spChg chg="mod">
          <ac:chgData name="Johannes Hangl" userId="09795f51b852318c" providerId="LiveId" clId="{2E03160D-AA35-4E48-AE70-2FB6298EB04A}" dt="2024-05-11T05:17:37.205" v="0"/>
          <ac:spMkLst>
            <pc:docMk/>
            <pc:sldMk cId="463338786" sldId="2147378073"/>
            <ac:spMk id="5" creationId="{52FAE177-2001-8C22-3878-8FD0E154ADBC}"/>
          </ac:spMkLst>
        </pc:spChg>
        <pc:spChg chg="mod">
          <ac:chgData name="Johannes Hangl" userId="09795f51b852318c" providerId="LiveId" clId="{2E03160D-AA35-4E48-AE70-2FB6298EB04A}" dt="2024-05-21T08:00:40.815" v="952"/>
          <ac:spMkLst>
            <pc:docMk/>
            <pc:sldMk cId="463338786" sldId="2147378073"/>
            <ac:spMk id="6" creationId="{533E4F3F-7164-84F1-7F5F-0E4F98B8B9B3}"/>
          </ac:spMkLst>
        </pc:spChg>
      </pc:sldChg>
      <pc:sldChg chg="modSp del">
        <pc:chgData name="Johannes Hangl" userId="09795f51b852318c" providerId="LiveId" clId="{2E03160D-AA35-4E48-AE70-2FB6298EB04A}" dt="2024-05-21T14:02:22.875" v="1499" actId="47"/>
        <pc:sldMkLst>
          <pc:docMk/>
          <pc:sldMk cId="2831101456" sldId="2147378074"/>
        </pc:sldMkLst>
        <pc:spChg chg="mod">
          <ac:chgData name="Johannes Hangl" userId="09795f51b852318c" providerId="LiveId" clId="{2E03160D-AA35-4E48-AE70-2FB6298EB04A}" dt="2024-05-11T05:17:37.205" v="0"/>
          <ac:spMkLst>
            <pc:docMk/>
            <pc:sldMk cId="2831101456" sldId="2147378074"/>
            <ac:spMk id="4" creationId="{146DF580-B2DD-74FD-6CCC-BADA56A78B1B}"/>
          </ac:spMkLst>
        </pc:spChg>
      </pc:sldChg>
      <pc:sldChg chg="modSp del">
        <pc:chgData name="Johannes Hangl" userId="09795f51b852318c" providerId="LiveId" clId="{2E03160D-AA35-4E48-AE70-2FB6298EB04A}" dt="2024-05-21T13:32:38.436" v="1088" actId="47"/>
        <pc:sldMkLst>
          <pc:docMk/>
          <pc:sldMk cId="813347525" sldId="2147378075"/>
        </pc:sldMkLst>
        <pc:spChg chg="mod">
          <ac:chgData name="Johannes Hangl" userId="09795f51b852318c" providerId="LiveId" clId="{2E03160D-AA35-4E48-AE70-2FB6298EB04A}" dt="2024-05-11T05:17:37.205" v="0"/>
          <ac:spMkLst>
            <pc:docMk/>
            <pc:sldMk cId="813347525" sldId="2147378075"/>
            <ac:spMk id="4" creationId="{54622B70-03D8-AE48-BBCC-08D63BA9C7B9}"/>
          </ac:spMkLst>
        </pc:spChg>
      </pc:sldChg>
      <pc:sldChg chg="modSp del">
        <pc:chgData name="Johannes Hangl" userId="09795f51b852318c" providerId="LiveId" clId="{2E03160D-AA35-4E48-AE70-2FB6298EB04A}" dt="2024-05-21T13:58:10.400" v="1439" actId="47"/>
        <pc:sldMkLst>
          <pc:docMk/>
          <pc:sldMk cId="2703748924" sldId="2147378076"/>
        </pc:sldMkLst>
        <pc:spChg chg="mod">
          <ac:chgData name="Johannes Hangl" userId="09795f51b852318c" providerId="LiveId" clId="{2E03160D-AA35-4E48-AE70-2FB6298EB04A}" dt="2024-05-11T05:17:37.205" v="0"/>
          <ac:spMkLst>
            <pc:docMk/>
            <pc:sldMk cId="2703748924" sldId="2147378076"/>
            <ac:spMk id="5" creationId="{FD9DF6F7-6267-A5CC-E729-901D39BE269E}"/>
          </ac:spMkLst>
        </pc:spChg>
        <pc:spChg chg="mod">
          <ac:chgData name="Johannes Hangl" userId="09795f51b852318c" providerId="LiveId" clId="{2E03160D-AA35-4E48-AE70-2FB6298EB04A}" dt="2024-05-21T13:24:41.613" v="1015"/>
          <ac:spMkLst>
            <pc:docMk/>
            <pc:sldMk cId="2703748924" sldId="2147378076"/>
            <ac:spMk id="16" creationId="{7E536B09-ACEF-8AC1-E36D-09E7B5986CA8}"/>
          </ac:spMkLst>
        </pc:spChg>
      </pc:sldChg>
      <pc:sldChg chg="modSp del">
        <pc:chgData name="Johannes Hangl" userId="09795f51b852318c" providerId="LiveId" clId="{2E03160D-AA35-4E48-AE70-2FB6298EB04A}" dt="2024-05-21T13:32:34.415" v="1087" actId="47"/>
        <pc:sldMkLst>
          <pc:docMk/>
          <pc:sldMk cId="2517368831" sldId="2147378078"/>
        </pc:sldMkLst>
        <pc:spChg chg="mod">
          <ac:chgData name="Johannes Hangl" userId="09795f51b852318c" providerId="LiveId" clId="{2E03160D-AA35-4E48-AE70-2FB6298EB04A}" dt="2024-05-11T05:17:37.205" v="0"/>
          <ac:spMkLst>
            <pc:docMk/>
            <pc:sldMk cId="2517368831" sldId="2147378078"/>
            <ac:spMk id="2" creationId="{C3A077C4-95A9-86E1-4535-C066FD4CA428}"/>
          </ac:spMkLst>
        </pc:spChg>
        <pc:spChg chg="mod">
          <ac:chgData name="Johannes Hangl" userId="09795f51b852318c" providerId="LiveId" clId="{2E03160D-AA35-4E48-AE70-2FB6298EB04A}" dt="2024-05-11T05:17:37.205" v="0"/>
          <ac:spMkLst>
            <pc:docMk/>
            <pc:sldMk cId="2517368831" sldId="2147378078"/>
            <ac:spMk id="5" creationId="{1A99CFBB-F720-7E53-CDF1-EB7BDF001FD9}"/>
          </ac:spMkLst>
        </pc:spChg>
      </pc:sldChg>
      <pc:sldChg chg="del">
        <pc:chgData name="Johannes Hangl" userId="09795f51b852318c" providerId="LiveId" clId="{2E03160D-AA35-4E48-AE70-2FB6298EB04A}" dt="2024-05-21T13:32:26.521" v="1086" actId="47"/>
        <pc:sldMkLst>
          <pc:docMk/>
          <pc:sldMk cId="2725889858" sldId="2147378079"/>
        </pc:sldMkLst>
      </pc:sldChg>
      <pc:sldChg chg="modSp del">
        <pc:chgData name="Johannes Hangl" userId="09795f51b852318c" providerId="LiveId" clId="{2E03160D-AA35-4E48-AE70-2FB6298EB04A}" dt="2024-05-21T13:32:26.521" v="1086" actId="47"/>
        <pc:sldMkLst>
          <pc:docMk/>
          <pc:sldMk cId="919430173" sldId="2147378080"/>
        </pc:sldMkLst>
        <pc:spChg chg="mod">
          <ac:chgData name="Johannes Hangl" userId="09795f51b852318c" providerId="LiveId" clId="{2E03160D-AA35-4E48-AE70-2FB6298EB04A}" dt="2024-05-11T05:17:37.205" v="0"/>
          <ac:spMkLst>
            <pc:docMk/>
            <pc:sldMk cId="919430173" sldId="2147378080"/>
            <ac:spMk id="3" creationId="{11762E3C-B93B-864E-FC0B-F5CC3B99B76B}"/>
          </ac:spMkLst>
        </pc:spChg>
      </pc:sldChg>
      <pc:sldChg chg="modSp del">
        <pc:chgData name="Johannes Hangl" userId="09795f51b852318c" providerId="LiveId" clId="{2E03160D-AA35-4E48-AE70-2FB6298EB04A}" dt="2024-05-21T13:32:26.521" v="1086" actId="47"/>
        <pc:sldMkLst>
          <pc:docMk/>
          <pc:sldMk cId="2937661342" sldId="2147378081"/>
        </pc:sldMkLst>
        <pc:spChg chg="mod">
          <ac:chgData name="Johannes Hangl" userId="09795f51b852318c" providerId="LiveId" clId="{2E03160D-AA35-4E48-AE70-2FB6298EB04A}" dt="2024-05-11T05:17:37.205" v="0"/>
          <ac:spMkLst>
            <pc:docMk/>
            <pc:sldMk cId="2937661342" sldId="2147378081"/>
            <ac:spMk id="3" creationId="{AE4ED487-9667-AD8F-6AC3-DF24786D25DB}"/>
          </ac:spMkLst>
        </pc:spChg>
        <pc:picChg chg="mod">
          <ac:chgData name="Johannes Hangl" userId="09795f51b852318c" providerId="LiveId" clId="{2E03160D-AA35-4E48-AE70-2FB6298EB04A}" dt="2024-05-11T05:17:37.205" v="0"/>
          <ac:picMkLst>
            <pc:docMk/>
            <pc:sldMk cId="2937661342" sldId="2147378081"/>
            <ac:picMk id="10" creationId="{8CEA0C9C-DD65-C4B2-444B-D6A93BBA8DDE}"/>
          </ac:picMkLst>
        </pc:picChg>
      </pc:sldChg>
      <pc:sldChg chg="modSp del">
        <pc:chgData name="Johannes Hangl" userId="09795f51b852318c" providerId="LiveId" clId="{2E03160D-AA35-4E48-AE70-2FB6298EB04A}" dt="2024-05-21T13:32:26.521" v="1086" actId="47"/>
        <pc:sldMkLst>
          <pc:docMk/>
          <pc:sldMk cId="1472064843" sldId="2147378082"/>
        </pc:sldMkLst>
        <pc:spChg chg="mod">
          <ac:chgData name="Johannes Hangl" userId="09795f51b852318c" providerId="LiveId" clId="{2E03160D-AA35-4E48-AE70-2FB6298EB04A}" dt="2024-05-11T05:17:37.205" v="0"/>
          <ac:spMkLst>
            <pc:docMk/>
            <pc:sldMk cId="1472064843" sldId="2147378082"/>
            <ac:spMk id="3" creationId="{0649D4D9-CD1E-4E73-A2AA-8162C470D9CB}"/>
          </ac:spMkLst>
        </pc:spChg>
        <pc:spChg chg="mod">
          <ac:chgData name="Johannes Hangl" userId="09795f51b852318c" providerId="LiveId" clId="{2E03160D-AA35-4E48-AE70-2FB6298EB04A}" dt="2024-05-11T05:17:37.205" v="0"/>
          <ac:spMkLst>
            <pc:docMk/>
            <pc:sldMk cId="1472064843" sldId="2147378082"/>
            <ac:spMk id="24" creationId="{F67EFCCC-ACAC-CCD7-49AC-307635C797F7}"/>
          </ac:spMkLst>
        </pc:spChg>
        <pc:picChg chg="mod">
          <ac:chgData name="Johannes Hangl" userId="09795f51b852318c" providerId="LiveId" clId="{2E03160D-AA35-4E48-AE70-2FB6298EB04A}" dt="2024-05-11T05:17:37.205" v="0"/>
          <ac:picMkLst>
            <pc:docMk/>
            <pc:sldMk cId="1472064843" sldId="2147378082"/>
            <ac:picMk id="15" creationId="{16E69375-976D-CA40-EB71-FCE2537A44E3}"/>
          </ac:picMkLst>
        </pc:picChg>
      </pc:sldChg>
      <pc:sldChg chg="modSp del">
        <pc:chgData name="Johannes Hangl" userId="09795f51b852318c" providerId="LiveId" clId="{2E03160D-AA35-4E48-AE70-2FB6298EB04A}" dt="2024-05-21T13:32:26.521" v="1086" actId="47"/>
        <pc:sldMkLst>
          <pc:docMk/>
          <pc:sldMk cId="3086367026" sldId="2147378083"/>
        </pc:sldMkLst>
        <pc:spChg chg="mod">
          <ac:chgData name="Johannes Hangl" userId="09795f51b852318c" providerId="LiveId" clId="{2E03160D-AA35-4E48-AE70-2FB6298EB04A}" dt="2024-05-11T05:17:37.205" v="0"/>
          <ac:spMkLst>
            <pc:docMk/>
            <pc:sldMk cId="3086367026" sldId="2147378083"/>
            <ac:spMk id="3" creationId="{29A87786-16F5-4804-87EA-BDBAE141018D}"/>
          </ac:spMkLst>
        </pc:spChg>
        <pc:picChg chg="mod">
          <ac:chgData name="Johannes Hangl" userId="09795f51b852318c" providerId="LiveId" clId="{2E03160D-AA35-4E48-AE70-2FB6298EB04A}" dt="2024-05-11T05:17:37.205" v="0"/>
          <ac:picMkLst>
            <pc:docMk/>
            <pc:sldMk cId="3086367026" sldId="2147378083"/>
            <ac:picMk id="9" creationId="{552DCAA8-C7CB-9834-438D-AE50374F455E}"/>
          </ac:picMkLst>
        </pc:picChg>
      </pc:sldChg>
      <pc:sldChg chg="modSp del">
        <pc:chgData name="Johannes Hangl" userId="09795f51b852318c" providerId="LiveId" clId="{2E03160D-AA35-4E48-AE70-2FB6298EB04A}" dt="2024-05-21T13:32:26.521" v="1086" actId="47"/>
        <pc:sldMkLst>
          <pc:docMk/>
          <pc:sldMk cId="1439712066" sldId="2147378084"/>
        </pc:sldMkLst>
        <pc:spChg chg="mod">
          <ac:chgData name="Johannes Hangl" userId="09795f51b852318c" providerId="LiveId" clId="{2E03160D-AA35-4E48-AE70-2FB6298EB04A}" dt="2024-05-11T05:17:37.205" v="0"/>
          <ac:spMkLst>
            <pc:docMk/>
            <pc:sldMk cId="1439712066" sldId="2147378084"/>
            <ac:spMk id="17" creationId="{84E0179C-60A3-EE11-E62B-A470DEDECF1F}"/>
          </ac:spMkLst>
        </pc:spChg>
        <pc:picChg chg="mod">
          <ac:chgData name="Johannes Hangl" userId="09795f51b852318c" providerId="LiveId" clId="{2E03160D-AA35-4E48-AE70-2FB6298EB04A}" dt="2024-05-11T05:17:37.205" v="0"/>
          <ac:picMkLst>
            <pc:docMk/>
            <pc:sldMk cId="1439712066" sldId="2147378084"/>
            <ac:picMk id="5" creationId="{DBA0504E-E4F4-7730-6851-1FAA25EF7FD6}"/>
          </ac:picMkLst>
        </pc:picChg>
      </pc:sldChg>
      <pc:sldChg chg="modSp del">
        <pc:chgData name="Johannes Hangl" userId="09795f51b852318c" providerId="LiveId" clId="{2E03160D-AA35-4E48-AE70-2FB6298EB04A}" dt="2024-05-21T13:32:26.521" v="1086" actId="47"/>
        <pc:sldMkLst>
          <pc:docMk/>
          <pc:sldMk cId="2333138825" sldId="2147378085"/>
        </pc:sldMkLst>
        <pc:spChg chg="mod">
          <ac:chgData name="Johannes Hangl" userId="09795f51b852318c" providerId="LiveId" clId="{2E03160D-AA35-4E48-AE70-2FB6298EB04A}" dt="2024-05-11T05:17:37.205" v="0"/>
          <ac:spMkLst>
            <pc:docMk/>
            <pc:sldMk cId="2333138825" sldId="2147378085"/>
            <ac:spMk id="3" creationId="{29A87786-16F5-4804-87EA-BDBAE141018D}"/>
          </ac:spMkLst>
        </pc:spChg>
        <pc:picChg chg="mod">
          <ac:chgData name="Johannes Hangl" userId="09795f51b852318c" providerId="LiveId" clId="{2E03160D-AA35-4E48-AE70-2FB6298EB04A}" dt="2024-05-11T05:17:37.205" v="0"/>
          <ac:picMkLst>
            <pc:docMk/>
            <pc:sldMk cId="2333138825" sldId="2147378085"/>
            <ac:picMk id="12" creationId="{DBAF1DAD-5C04-69C9-5BF4-A43E2961F3C0}"/>
          </ac:picMkLst>
        </pc:picChg>
      </pc:sldChg>
      <pc:sldChg chg="modSp del">
        <pc:chgData name="Johannes Hangl" userId="09795f51b852318c" providerId="LiveId" clId="{2E03160D-AA35-4E48-AE70-2FB6298EB04A}" dt="2024-05-21T13:32:26.521" v="1086" actId="47"/>
        <pc:sldMkLst>
          <pc:docMk/>
          <pc:sldMk cId="495668270" sldId="2147378086"/>
        </pc:sldMkLst>
        <pc:spChg chg="mod">
          <ac:chgData name="Johannes Hangl" userId="09795f51b852318c" providerId="LiveId" clId="{2E03160D-AA35-4E48-AE70-2FB6298EB04A}" dt="2024-05-11T05:17:37.205" v="0"/>
          <ac:spMkLst>
            <pc:docMk/>
            <pc:sldMk cId="495668270" sldId="2147378086"/>
            <ac:spMk id="2" creationId="{A0D7A65A-A592-2C6B-8051-CCC16D7D4680}"/>
          </ac:spMkLst>
        </pc:spChg>
        <pc:picChg chg="mod">
          <ac:chgData name="Johannes Hangl" userId="09795f51b852318c" providerId="LiveId" clId="{2E03160D-AA35-4E48-AE70-2FB6298EB04A}" dt="2024-05-11T05:17:37.205" v="0"/>
          <ac:picMkLst>
            <pc:docMk/>
            <pc:sldMk cId="495668270" sldId="2147378086"/>
            <ac:picMk id="5" creationId="{19F8CCF8-14CE-5BD2-51E3-52FC6405A5E6}"/>
          </ac:picMkLst>
        </pc:picChg>
      </pc:sldChg>
      <pc:sldChg chg="modSp del">
        <pc:chgData name="Johannes Hangl" userId="09795f51b852318c" providerId="LiveId" clId="{2E03160D-AA35-4E48-AE70-2FB6298EB04A}" dt="2024-05-21T13:32:26.521" v="1086" actId="47"/>
        <pc:sldMkLst>
          <pc:docMk/>
          <pc:sldMk cId="2925345942" sldId="2147378087"/>
        </pc:sldMkLst>
        <pc:spChg chg="mod">
          <ac:chgData name="Johannes Hangl" userId="09795f51b852318c" providerId="LiveId" clId="{2E03160D-AA35-4E48-AE70-2FB6298EB04A}" dt="2024-05-11T05:17:37.205" v="0"/>
          <ac:spMkLst>
            <pc:docMk/>
            <pc:sldMk cId="2925345942" sldId="2147378087"/>
            <ac:spMk id="2" creationId="{CDB885D5-0414-F322-FF82-2EF859AAAFDA}"/>
          </ac:spMkLst>
        </pc:spChg>
        <pc:picChg chg="mod">
          <ac:chgData name="Johannes Hangl" userId="09795f51b852318c" providerId="LiveId" clId="{2E03160D-AA35-4E48-AE70-2FB6298EB04A}" dt="2024-05-11T05:17:37.205" v="0"/>
          <ac:picMkLst>
            <pc:docMk/>
            <pc:sldMk cId="2925345942" sldId="2147378087"/>
            <ac:picMk id="5" creationId="{04E12A21-849B-46DA-DF59-C39C7D7664DD}"/>
          </ac:picMkLst>
        </pc:picChg>
      </pc:sldChg>
      <pc:sldChg chg="modSp del">
        <pc:chgData name="Johannes Hangl" userId="09795f51b852318c" providerId="LiveId" clId="{2E03160D-AA35-4E48-AE70-2FB6298EB04A}" dt="2024-05-21T13:32:26.521" v="1086" actId="47"/>
        <pc:sldMkLst>
          <pc:docMk/>
          <pc:sldMk cId="1644505362" sldId="2147378088"/>
        </pc:sldMkLst>
        <pc:spChg chg="mod">
          <ac:chgData name="Johannes Hangl" userId="09795f51b852318c" providerId="LiveId" clId="{2E03160D-AA35-4E48-AE70-2FB6298EB04A}" dt="2024-05-11T05:17:37.205" v="0"/>
          <ac:spMkLst>
            <pc:docMk/>
            <pc:sldMk cId="1644505362" sldId="2147378088"/>
            <ac:spMk id="3" creationId="{45AE06F3-CBED-2A19-65FC-14C2537094A5}"/>
          </ac:spMkLst>
        </pc:spChg>
        <pc:picChg chg="mod">
          <ac:chgData name="Johannes Hangl" userId="09795f51b852318c" providerId="LiveId" clId="{2E03160D-AA35-4E48-AE70-2FB6298EB04A}" dt="2024-05-11T05:17:37.205" v="0"/>
          <ac:picMkLst>
            <pc:docMk/>
            <pc:sldMk cId="1644505362" sldId="2147378088"/>
            <ac:picMk id="9" creationId="{4E476153-10B9-4813-CC46-9CF7EBA9FB13}"/>
          </ac:picMkLst>
        </pc:picChg>
      </pc:sldChg>
      <pc:sldChg chg="modSp del">
        <pc:chgData name="Johannes Hangl" userId="09795f51b852318c" providerId="LiveId" clId="{2E03160D-AA35-4E48-AE70-2FB6298EB04A}" dt="2024-05-21T13:32:26.521" v="1086" actId="47"/>
        <pc:sldMkLst>
          <pc:docMk/>
          <pc:sldMk cId="1336943022" sldId="2147378089"/>
        </pc:sldMkLst>
        <pc:spChg chg="mod">
          <ac:chgData name="Johannes Hangl" userId="09795f51b852318c" providerId="LiveId" clId="{2E03160D-AA35-4E48-AE70-2FB6298EB04A}" dt="2024-05-11T05:17:37.205" v="0"/>
          <ac:spMkLst>
            <pc:docMk/>
            <pc:sldMk cId="1336943022" sldId="2147378089"/>
            <ac:spMk id="3" creationId="{8B7F3C28-B203-B2BC-BAB8-9E8D7DC1DC0C}"/>
          </ac:spMkLst>
        </pc:spChg>
        <pc:spChg chg="mod">
          <ac:chgData name="Johannes Hangl" userId="09795f51b852318c" providerId="LiveId" clId="{2E03160D-AA35-4E48-AE70-2FB6298EB04A}" dt="2024-05-11T05:17:37.205" v="0"/>
          <ac:spMkLst>
            <pc:docMk/>
            <pc:sldMk cId="1336943022" sldId="2147378089"/>
            <ac:spMk id="4" creationId="{3F2379C7-45B6-7266-FC48-528D41DEE9DC}"/>
          </ac:spMkLst>
        </pc:spChg>
        <pc:picChg chg="mod">
          <ac:chgData name="Johannes Hangl" userId="09795f51b852318c" providerId="LiveId" clId="{2E03160D-AA35-4E48-AE70-2FB6298EB04A}" dt="2024-05-11T05:17:37.205" v="0"/>
          <ac:picMkLst>
            <pc:docMk/>
            <pc:sldMk cId="1336943022" sldId="2147378089"/>
            <ac:picMk id="7" creationId="{C630AE76-9E79-4BD8-F635-3BFB85F97716}"/>
          </ac:picMkLst>
        </pc:picChg>
      </pc:sldChg>
      <pc:sldChg chg="modSp del">
        <pc:chgData name="Johannes Hangl" userId="09795f51b852318c" providerId="LiveId" clId="{2E03160D-AA35-4E48-AE70-2FB6298EB04A}" dt="2024-05-21T13:32:26.521" v="1086" actId="47"/>
        <pc:sldMkLst>
          <pc:docMk/>
          <pc:sldMk cId="2929096436" sldId="2147378090"/>
        </pc:sldMkLst>
        <pc:spChg chg="mod">
          <ac:chgData name="Johannes Hangl" userId="09795f51b852318c" providerId="LiveId" clId="{2E03160D-AA35-4E48-AE70-2FB6298EB04A}" dt="2024-05-11T05:17:37.205" v="0"/>
          <ac:spMkLst>
            <pc:docMk/>
            <pc:sldMk cId="2929096436" sldId="2147378090"/>
            <ac:spMk id="3" creationId="{11762E3C-B93B-864E-FC0B-F5CC3B99B76B}"/>
          </ac:spMkLst>
        </pc:spChg>
      </pc:sldChg>
      <pc:sldChg chg="modSp del">
        <pc:chgData name="Johannes Hangl" userId="09795f51b852318c" providerId="LiveId" clId="{2E03160D-AA35-4E48-AE70-2FB6298EB04A}" dt="2024-05-21T13:32:26.521" v="1086" actId="47"/>
        <pc:sldMkLst>
          <pc:docMk/>
          <pc:sldMk cId="539204326" sldId="2147378091"/>
        </pc:sldMkLst>
        <pc:spChg chg="mod">
          <ac:chgData name="Johannes Hangl" userId="09795f51b852318c" providerId="LiveId" clId="{2E03160D-AA35-4E48-AE70-2FB6298EB04A}" dt="2024-05-11T05:17:37.205" v="0"/>
          <ac:spMkLst>
            <pc:docMk/>
            <pc:sldMk cId="539204326" sldId="2147378091"/>
            <ac:spMk id="3" creationId="{A6900001-BD08-4502-B86A-5C18422E932F}"/>
          </ac:spMkLst>
        </pc:spChg>
        <pc:picChg chg="mod">
          <ac:chgData name="Johannes Hangl" userId="09795f51b852318c" providerId="LiveId" clId="{2E03160D-AA35-4E48-AE70-2FB6298EB04A}" dt="2024-05-11T05:17:37.205" v="0"/>
          <ac:picMkLst>
            <pc:docMk/>
            <pc:sldMk cId="539204326" sldId="2147378091"/>
            <ac:picMk id="9" creationId="{E4EB08CD-47F1-9EFD-0B7F-A4A76E376493}"/>
          </ac:picMkLst>
        </pc:picChg>
      </pc:sldChg>
      <pc:sldChg chg="del">
        <pc:chgData name="Johannes Hangl" userId="09795f51b852318c" providerId="LiveId" clId="{2E03160D-AA35-4E48-AE70-2FB6298EB04A}" dt="2024-05-21T13:32:26.521" v="1086" actId="47"/>
        <pc:sldMkLst>
          <pc:docMk/>
          <pc:sldMk cId="1249523236" sldId="2147378092"/>
        </pc:sldMkLst>
      </pc:sldChg>
      <pc:sldChg chg="modSp del">
        <pc:chgData name="Johannes Hangl" userId="09795f51b852318c" providerId="LiveId" clId="{2E03160D-AA35-4E48-AE70-2FB6298EB04A}" dt="2024-05-21T13:32:26.521" v="1086" actId="47"/>
        <pc:sldMkLst>
          <pc:docMk/>
          <pc:sldMk cId="3620980183" sldId="2147378094"/>
        </pc:sldMkLst>
        <pc:spChg chg="mod">
          <ac:chgData name="Johannes Hangl" userId="09795f51b852318c" providerId="LiveId" clId="{2E03160D-AA35-4E48-AE70-2FB6298EB04A}" dt="2024-05-11T05:17:37.205" v="0"/>
          <ac:spMkLst>
            <pc:docMk/>
            <pc:sldMk cId="3620980183" sldId="2147378094"/>
            <ac:spMk id="3" creationId="{2A9C1C1B-2565-435B-8893-633FC215B1F7}"/>
          </ac:spMkLst>
        </pc:spChg>
        <pc:picChg chg="mod">
          <ac:chgData name="Johannes Hangl" userId="09795f51b852318c" providerId="LiveId" clId="{2E03160D-AA35-4E48-AE70-2FB6298EB04A}" dt="2024-05-11T05:17:37.205" v="0"/>
          <ac:picMkLst>
            <pc:docMk/>
            <pc:sldMk cId="3620980183" sldId="2147378094"/>
            <ac:picMk id="9" creationId="{CD5571BC-7FEA-2436-488B-8A2D5A252F58}"/>
          </ac:picMkLst>
        </pc:picChg>
      </pc:sldChg>
      <pc:sldChg chg="del">
        <pc:chgData name="Johannes Hangl" userId="09795f51b852318c" providerId="LiveId" clId="{2E03160D-AA35-4E48-AE70-2FB6298EB04A}" dt="2024-05-21T13:32:26.521" v="1086" actId="47"/>
        <pc:sldMkLst>
          <pc:docMk/>
          <pc:sldMk cId="96424608" sldId="2147378095"/>
        </pc:sldMkLst>
      </pc:sldChg>
      <pc:sldChg chg="del">
        <pc:chgData name="Johannes Hangl" userId="09795f51b852318c" providerId="LiveId" clId="{2E03160D-AA35-4E48-AE70-2FB6298EB04A}" dt="2024-05-21T13:59:54.460" v="1469" actId="47"/>
        <pc:sldMkLst>
          <pc:docMk/>
          <pc:sldMk cId="2588849941" sldId="2147378096"/>
        </pc:sldMkLst>
      </pc:sldChg>
      <pc:sldChg chg="modSp del">
        <pc:chgData name="Johannes Hangl" userId="09795f51b852318c" providerId="LiveId" clId="{2E03160D-AA35-4E48-AE70-2FB6298EB04A}" dt="2024-05-21T13:32:26.521" v="1086" actId="47"/>
        <pc:sldMkLst>
          <pc:docMk/>
          <pc:sldMk cId="3361997466" sldId="2147378097"/>
        </pc:sldMkLst>
        <pc:spChg chg="mod">
          <ac:chgData name="Johannes Hangl" userId="09795f51b852318c" providerId="LiveId" clId="{2E03160D-AA35-4E48-AE70-2FB6298EB04A}" dt="2024-05-11T05:17:37.205" v="0"/>
          <ac:spMkLst>
            <pc:docMk/>
            <pc:sldMk cId="3361997466" sldId="2147378097"/>
            <ac:spMk id="3" creationId="{296C0953-4329-4BD8-BA4C-D61A57BDFDA4}"/>
          </ac:spMkLst>
        </pc:spChg>
        <pc:picChg chg="mod">
          <ac:chgData name="Johannes Hangl" userId="09795f51b852318c" providerId="LiveId" clId="{2E03160D-AA35-4E48-AE70-2FB6298EB04A}" dt="2024-05-11T05:17:37.205" v="0"/>
          <ac:picMkLst>
            <pc:docMk/>
            <pc:sldMk cId="3361997466" sldId="2147378097"/>
            <ac:picMk id="10" creationId="{F6002F60-20D3-11CE-1022-F3C5FDAD9739}"/>
          </ac:picMkLst>
        </pc:picChg>
      </pc:sldChg>
      <pc:sldChg chg="modSp del">
        <pc:chgData name="Johannes Hangl" userId="09795f51b852318c" providerId="LiveId" clId="{2E03160D-AA35-4E48-AE70-2FB6298EB04A}" dt="2024-05-21T13:32:26.521" v="1086" actId="47"/>
        <pc:sldMkLst>
          <pc:docMk/>
          <pc:sldMk cId="986352263" sldId="2147378101"/>
        </pc:sldMkLst>
        <pc:spChg chg="mod">
          <ac:chgData name="Johannes Hangl" userId="09795f51b852318c" providerId="LiveId" clId="{2E03160D-AA35-4E48-AE70-2FB6298EB04A}" dt="2024-05-11T05:17:37.205" v="0"/>
          <ac:spMkLst>
            <pc:docMk/>
            <pc:sldMk cId="986352263" sldId="2147378101"/>
            <ac:spMk id="3" creationId="{4C49F2E8-A302-49ED-9CEB-CD4DCDEC3A0A}"/>
          </ac:spMkLst>
        </pc:spChg>
      </pc:sldChg>
      <pc:sldChg chg="modSp del modNotes">
        <pc:chgData name="Johannes Hangl" userId="09795f51b852318c" providerId="LiveId" clId="{2E03160D-AA35-4E48-AE70-2FB6298EB04A}" dt="2024-05-21T13:32:26.521" v="1086" actId="47"/>
        <pc:sldMkLst>
          <pc:docMk/>
          <pc:sldMk cId="1519484103" sldId="2147378102"/>
        </pc:sldMkLst>
        <pc:spChg chg="mod">
          <ac:chgData name="Johannes Hangl" userId="09795f51b852318c" providerId="LiveId" clId="{2E03160D-AA35-4E48-AE70-2FB6298EB04A}" dt="2024-05-11T05:17:37.205" v="0"/>
          <ac:spMkLst>
            <pc:docMk/>
            <pc:sldMk cId="1519484103" sldId="2147378102"/>
            <ac:spMk id="3" creationId="{5D78BB2D-286D-4802-8394-C45DCDFA5D1E}"/>
          </ac:spMkLst>
        </pc:spChg>
        <pc:picChg chg="mod">
          <ac:chgData name="Johannes Hangl" userId="09795f51b852318c" providerId="LiveId" clId="{2E03160D-AA35-4E48-AE70-2FB6298EB04A}" dt="2024-05-11T05:17:37.205" v="0"/>
          <ac:picMkLst>
            <pc:docMk/>
            <pc:sldMk cId="1519484103" sldId="2147378102"/>
            <ac:picMk id="6" creationId="{C3D11590-69D8-2A48-066B-00196AFBB172}"/>
          </ac:picMkLst>
        </pc:picChg>
      </pc:sldChg>
      <pc:sldChg chg="modSp del">
        <pc:chgData name="Johannes Hangl" userId="09795f51b852318c" providerId="LiveId" clId="{2E03160D-AA35-4E48-AE70-2FB6298EB04A}" dt="2024-05-21T13:32:26.521" v="1086" actId="47"/>
        <pc:sldMkLst>
          <pc:docMk/>
          <pc:sldMk cId="1072194758" sldId="2147378103"/>
        </pc:sldMkLst>
        <pc:spChg chg="mod">
          <ac:chgData name="Johannes Hangl" userId="09795f51b852318c" providerId="LiveId" clId="{2E03160D-AA35-4E48-AE70-2FB6298EB04A}" dt="2024-05-11T05:17:37.205" v="0"/>
          <ac:spMkLst>
            <pc:docMk/>
            <pc:sldMk cId="1072194758" sldId="2147378103"/>
            <ac:spMk id="3" creationId="{792DF24B-1080-465E-B1F0-36485157D3C5}"/>
          </ac:spMkLst>
        </pc:spChg>
        <pc:picChg chg="mod">
          <ac:chgData name="Johannes Hangl" userId="09795f51b852318c" providerId="LiveId" clId="{2E03160D-AA35-4E48-AE70-2FB6298EB04A}" dt="2024-05-11T05:17:37.205" v="0"/>
          <ac:picMkLst>
            <pc:docMk/>
            <pc:sldMk cId="1072194758" sldId="2147378103"/>
            <ac:picMk id="7" creationId="{A1FAB17E-15B0-0220-35F5-9DDF6676505E}"/>
          </ac:picMkLst>
        </pc:picChg>
      </pc:sldChg>
      <pc:sldChg chg="modSp del">
        <pc:chgData name="Johannes Hangl" userId="09795f51b852318c" providerId="LiveId" clId="{2E03160D-AA35-4E48-AE70-2FB6298EB04A}" dt="2024-05-21T13:32:26.521" v="1086" actId="47"/>
        <pc:sldMkLst>
          <pc:docMk/>
          <pc:sldMk cId="3339880170" sldId="2147378104"/>
        </pc:sldMkLst>
        <pc:spChg chg="mod">
          <ac:chgData name="Johannes Hangl" userId="09795f51b852318c" providerId="LiveId" clId="{2E03160D-AA35-4E48-AE70-2FB6298EB04A}" dt="2024-05-11T05:17:37.205" v="0"/>
          <ac:spMkLst>
            <pc:docMk/>
            <pc:sldMk cId="3339880170" sldId="2147378104"/>
            <ac:spMk id="2" creationId="{0A7DB681-8016-B4F6-92C3-799953FFA0CD}"/>
          </ac:spMkLst>
        </pc:spChg>
        <pc:picChg chg="mod">
          <ac:chgData name="Johannes Hangl" userId="09795f51b852318c" providerId="LiveId" clId="{2E03160D-AA35-4E48-AE70-2FB6298EB04A}" dt="2024-05-11T05:17:37.205" v="0"/>
          <ac:picMkLst>
            <pc:docMk/>
            <pc:sldMk cId="3339880170" sldId="2147378104"/>
            <ac:picMk id="6150" creationId="{4E333AA1-276A-D3AC-051F-5BC83B6E652E}"/>
          </ac:picMkLst>
        </pc:picChg>
      </pc:sldChg>
      <pc:sldChg chg="modSp del">
        <pc:chgData name="Johannes Hangl" userId="09795f51b852318c" providerId="LiveId" clId="{2E03160D-AA35-4E48-AE70-2FB6298EB04A}" dt="2024-05-21T13:32:26.521" v="1086" actId="47"/>
        <pc:sldMkLst>
          <pc:docMk/>
          <pc:sldMk cId="4032163083" sldId="2147378105"/>
        </pc:sldMkLst>
        <pc:spChg chg="mod">
          <ac:chgData name="Johannes Hangl" userId="09795f51b852318c" providerId="LiveId" clId="{2E03160D-AA35-4E48-AE70-2FB6298EB04A}" dt="2024-05-11T05:17:37.205" v="0"/>
          <ac:spMkLst>
            <pc:docMk/>
            <pc:sldMk cId="4032163083" sldId="2147378105"/>
            <ac:spMk id="5" creationId="{E4F5FDEA-E90F-930A-5E1D-B9FF2D42C709}"/>
          </ac:spMkLst>
        </pc:spChg>
        <pc:picChg chg="mod">
          <ac:chgData name="Johannes Hangl" userId="09795f51b852318c" providerId="LiveId" clId="{2E03160D-AA35-4E48-AE70-2FB6298EB04A}" dt="2024-05-11T05:17:37.205" v="0"/>
          <ac:picMkLst>
            <pc:docMk/>
            <pc:sldMk cId="4032163083" sldId="2147378105"/>
            <ac:picMk id="1028" creationId="{9FBED973-F0B9-0B02-F4B6-30DF36BF8F6C}"/>
          </ac:picMkLst>
        </pc:picChg>
      </pc:sldChg>
      <pc:sldChg chg="modSp del">
        <pc:chgData name="Johannes Hangl" userId="09795f51b852318c" providerId="LiveId" clId="{2E03160D-AA35-4E48-AE70-2FB6298EB04A}" dt="2024-05-21T13:32:26.521" v="1086" actId="47"/>
        <pc:sldMkLst>
          <pc:docMk/>
          <pc:sldMk cId="816582586" sldId="2147378106"/>
        </pc:sldMkLst>
        <pc:spChg chg="mod">
          <ac:chgData name="Johannes Hangl" userId="09795f51b852318c" providerId="LiveId" clId="{2E03160D-AA35-4E48-AE70-2FB6298EB04A}" dt="2024-05-11T05:17:37.205" v="0"/>
          <ac:spMkLst>
            <pc:docMk/>
            <pc:sldMk cId="816582586" sldId="2147378106"/>
            <ac:spMk id="3" creationId="{5297825E-D35B-4D1F-A480-3D9C7BB68B8B}"/>
          </ac:spMkLst>
        </pc:spChg>
        <pc:picChg chg="mod">
          <ac:chgData name="Johannes Hangl" userId="09795f51b852318c" providerId="LiveId" clId="{2E03160D-AA35-4E48-AE70-2FB6298EB04A}" dt="2024-05-11T05:17:37.205" v="0"/>
          <ac:picMkLst>
            <pc:docMk/>
            <pc:sldMk cId="816582586" sldId="2147378106"/>
            <ac:picMk id="9" creationId="{CEFFDFE4-BA04-655A-1013-C388817B9092}"/>
          </ac:picMkLst>
        </pc:picChg>
      </pc:sldChg>
      <pc:sldChg chg="modSp del">
        <pc:chgData name="Johannes Hangl" userId="09795f51b852318c" providerId="LiveId" clId="{2E03160D-AA35-4E48-AE70-2FB6298EB04A}" dt="2024-05-21T13:32:26.521" v="1086" actId="47"/>
        <pc:sldMkLst>
          <pc:docMk/>
          <pc:sldMk cId="1169884022" sldId="2147378107"/>
        </pc:sldMkLst>
        <pc:spChg chg="mod">
          <ac:chgData name="Johannes Hangl" userId="09795f51b852318c" providerId="LiveId" clId="{2E03160D-AA35-4E48-AE70-2FB6298EB04A}" dt="2024-05-11T05:17:37.205" v="0"/>
          <ac:spMkLst>
            <pc:docMk/>
            <pc:sldMk cId="1169884022" sldId="2147378107"/>
            <ac:spMk id="3" creationId="{11762E3C-B93B-864E-FC0B-F5CC3B99B76B}"/>
          </ac:spMkLst>
        </pc:spChg>
      </pc:sldChg>
      <pc:sldChg chg="modSp del">
        <pc:chgData name="Johannes Hangl" userId="09795f51b852318c" providerId="LiveId" clId="{2E03160D-AA35-4E48-AE70-2FB6298EB04A}" dt="2024-05-21T13:32:26.521" v="1086" actId="47"/>
        <pc:sldMkLst>
          <pc:docMk/>
          <pc:sldMk cId="642674463" sldId="2147378108"/>
        </pc:sldMkLst>
        <pc:spChg chg="mod">
          <ac:chgData name="Johannes Hangl" userId="09795f51b852318c" providerId="LiveId" clId="{2E03160D-AA35-4E48-AE70-2FB6298EB04A}" dt="2024-05-11T05:17:37.205" v="0"/>
          <ac:spMkLst>
            <pc:docMk/>
            <pc:sldMk cId="642674463" sldId="2147378108"/>
            <ac:spMk id="5" creationId="{E4F5FDEA-E90F-930A-5E1D-B9FF2D42C709}"/>
          </ac:spMkLst>
        </pc:spChg>
        <pc:picChg chg="mod">
          <ac:chgData name="Johannes Hangl" userId="09795f51b852318c" providerId="LiveId" clId="{2E03160D-AA35-4E48-AE70-2FB6298EB04A}" dt="2024-05-11T05:17:37.205" v="0"/>
          <ac:picMkLst>
            <pc:docMk/>
            <pc:sldMk cId="642674463" sldId="2147378108"/>
            <ac:picMk id="6" creationId="{B900E307-E460-83BC-0D52-B713303BFFE5}"/>
          </ac:picMkLst>
        </pc:picChg>
      </pc:sldChg>
      <pc:sldChg chg="modSp del">
        <pc:chgData name="Johannes Hangl" userId="09795f51b852318c" providerId="LiveId" clId="{2E03160D-AA35-4E48-AE70-2FB6298EB04A}" dt="2024-05-21T13:32:26.521" v="1086" actId="47"/>
        <pc:sldMkLst>
          <pc:docMk/>
          <pc:sldMk cId="1309365803" sldId="2147378109"/>
        </pc:sldMkLst>
        <pc:spChg chg="mod">
          <ac:chgData name="Johannes Hangl" userId="09795f51b852318c" providerId="LiveId" clId="{2E03160D-AA35-4E48-AE70-2FB6298EB04A}" dt="2024-05-11T05:17:37.205" v="0"/>
          <ac:spMkLst>
            <pc:docMk/>
            <pc:sldMk cId="1309365803" sldId="2147378109"/>
            <ac:spMk id="2" creationId="{8EB88112-8BC1-6A97-7B64-85E731D47B4E}"/>
          </ac:spMkLst>
        </pc:spChg>
        <pc:picChg chg="mod">
          <ac:chgData name="Johannes Hangl" userId="09795f51b852318c" providerId="LiveId" clId="{2E03160D-AA35-4E48-AE70-2FB6298EB04A}" dt="2024-05-11T05:17:37.205" v="0"/>
          <ac:picMkLst>
            <pc:docMk/>
            <pc:sldMk cId="1309365803" sldId="2147378109"/>
            <ac:picMk id="6" creationId="{35F8FBE9-93C3-BBAD-6727-A12A1615C5A4}"/>
          </ac:picMkLst>
        </pc:picChg>
      </pc:sldChg>
      <pc:sldChg chg="modSp del">
        <pc:chgData name="Johannes Hangl" userId="09795f51b852318c" providerId="LiveId" clId="{2E03160D-AA35-4E48-AE70-2FB6298EB04A}" dt="2024-05-21T13:32:26.521" v="1086" actId="47"/>
        <pc:sldMkLst>
          <pc:docMk/>
          <pc:sldMk cId="3284527182" sldId="2147378110"/>
        </pc:sldMkLst>
        <pc:spChg chg="mod">
          <ac:chgData name="Johannes Hangl" userId="09795f51b852318c" providerId="LiveId" clId="{2E03160D-AA35-4E48-AE70-2FB6298EB04A}" dt="2024-05-11T05:17:37.205" v="0"/>
          <ac:spMkLst>
            <pc:docMk/>
            <pc:sldMk cId="3284527182" sldId="2147378110"/>
            <ac:spMk id="3" creationId="{8DC2EBC1-552D-2946-85EE-B6CFD5A9A95F}"/>
          </ac:spMkLst>
        </pc:spChg>
        <pc:picChg chg="mod">
          <ac:chgData name="Johannes Hangl" userId="09795f51b852318c" providerId="LiveId" clId="{2E03160D-AA35-4E48-AE70-2FB6298EB04A}" dt="2024-05-11T05:17:37.205" v="0"/>
          <ac:picMkLst>
            <pc:docMk/>
            <pc:sldMk cId="3284527182" sldId="2147378110"/>
            <ac:picMk id="9" creationId="{DE1E24C2-EC6E-7BAD-BA6E-1108D9CF0B83}"/>
          </ac:picMkLst>
        </pc:picChg>
      </pc:sldChg>
      <pc:sldChg chg="modSp del">
        <pc:chgData name="Johannes Hangl" userId="09795f51b852318c" providerId="LiveId" clId="{2E03160D-AA35-4E48-AE70-2FB6298EB04A}" dt="2024-05-21T13:32:26.521" v="1086" actId="47"/>
        <pc:sldMkLst>
          <pc:docMk/>
          <pc:sldMk cId="657340211" sldId="2147378111"/>
        </pc:sldMkLst>
        <pc:spChg chg="mod">
          <ac:chgData name="Johannes Hangl" userId="09795f51b852318c" providerId="LiveId" clId="{2E03160D-AA35-4E48-AE70-2FB6298EB04A}" dt="2024-05-11T05:17:37.205" v="0"/>
          <ac:spMkLst>
            <pc:docMk/>
            <pc:sldMk cId="657340211" sldId="2147378111"/>
            <ac:spMk id="2" creationId="{3C6CB848-4E8A-D2D1-8EFB-8980CE704D95}"/>
          </ac:spMkLst>
        </pc:spChg>
        <pc:picChg chg="mod">
          <ac:chgData name="Johannes Hangl" userId="09795f51b852318c" providerId="LiveId" clId="{2E03160D-AA35-4E48-AE70-2FB6298EB04A}" dt="2024-05-11T05:17:37.205" v="0"/>
          <ac:picMkLst>
            <pc:docMk/>
            <pc:sldMk cId="657340211" sldId="2147378111"/>
            <ac:picMk id="14" creationId="{01EB39C0-CE1D-6465-9A50-E38DF395F6C4}"/>
          </ac:picMkLst>
        </pc:picChg>
      </pc:sldChg>
      <pc:sldChg chg="modSp del">
        <pc:chgData name="Johannes Hangl" userId="09795f51b852318c" providerId="LiveId" clId="{2E03160D-AA35-4E48-AE70-2FB6298EB04A}" dt="2024-05-21T13:32:26.521" v="1086" actId="47"/>
        <pc:sldMkLst>
          <pc:docMk/>
          <pc:sldMk cId="1890186115" sldId="2147378112"/>
        </pc:sldMkLst>
        <pc:spChg chg="mod">
          <ac:chgData name="Johannes Hangl" userId="09795f51b852318c" providerId="LiveId" clId="{2E03160D-AA35-4E48-AE70-2FB6298EB04A}" dt="2024-05-11T05:17:37.205" v="0"/>
          <ac:spMkLst>
            <pc:docMk/>
            <pc:sldMk cId="1890186115" sldId="2147378112"/>
            <ac:spMk id="2" creationId="{22F9BBFE-67D4-C0B7-E6F6-B5318474CE33}"/>
          </ac:spMkLst>
        </pc:spChg>
      </pc:sldChg>
      <pc:sldChg chg="modSp del">
        <pc:chgData name="Johannes Hangl" userId="09795f51b852318c" providerId="LiveId" clId="{2E03160D-AA35-4E48-AE70-2FB6298EB04A}" dt="2024-05-21T13:32:26.521" v="1086" actId="47"/>
        <pc:sldMkLst>
          <pc:docMk/>
          <pc:sldMk cId="1546102233" sldId="2147378116"/>
        </pc:sldMkLst>
        <pc:spChg chg="mod">
          <ac:chgData name="Johannes Hangl" userId="09795f51b852318c" providerId="LiveId" clId="{2E03160D-AA35-4E48-AE70-2FB6298EB04A}" dt="2024-05-11T05:17:37.205" v="0"/>
          <ac:spMkLst>
            <pc:docMk/>
            <pc:sldMk cId="1546102233" sldId="2147378116"/>
            <ac:spMk id="3" creationId="{99AFA783-8DE6-46DA-BBE2-1BE41728F1B6}"/>
          </ac:spMkLst>
        </pc:spChg>
      </pc:sldChg>
      <pc:sldChg chg="del">
        <pc:chgData name="Johannes Hangl" userId="09795f51b852318c" providerId="LiveId" clId="{2E03160D-AA35-4E48-AE70-2FB6298EB04A}" dt="2024-05-21T13:32:26.521" v="1086" actId="47"/>
        <pc:sldMkLst>
          <pc:docMk/>
          <pc:sldMk cId="3183929801" sldId="2147378118"/>
        </pc:sldMkLst>
      </pc:sldChg>
      <pc:sldChg chg="del">
        <pc:chgData name="Johannes Hangl" userId="09795f51b852318c" providerId="LiveId" clId="{2E03160D-AA35-4E48-AE70-2FB6298EB04A}" dt="2024-05-21T13:32:26.521" v="1086" actId="47"/>
        <pc:sldMkLst>
          <pc:docMk/>
          <pc:sldMk cId="2378106960" sldId="2147378119"/>
        </pc:sldMkLst>
      </pc:sldChg>
      <pc:sldChg chg="modSp del">
        <pc:chgData name="Johannes Hangl" userId="09795f51b852318c" providerId="LiveId" clId="{2E03160D-AA35-4E48-AE70-2FB6298EB04A}" dt="2024-05-21T13:32:26.521" v="1086" actId="47"/>
        <pc:sldMkLst>
          <pc:docMk/>
          <pc:sldMk cId="962574198" sldId="2147378120"/>
        </pc:sldMkLst>
        <pc:spChg chg="mod">
          <ac:chgData name="Johannes Hangl" userId="09795f51b852318c" providerId="LiveId" clId="{2E03160D-AA35-4E48-AE70-2FB6298EB04A}" dt="2024-05-11T05:17:37.205" v="0"/>
          <ac:spMkLst>
            <pc:docMk/>
            <pc:sldMk cId="962574198" sldId="2147378120"/>
            <ac:spMk id="2" creationId="{2EF01A81-61EC-C564-5440-E38E16553609}"/>
          </ac:spMkLst>
        </pc:spChg>
        <pc:spChg chg="mod">
          <ac:chgData name="Johannes Hangl" userId="09795f51b852318c" providerId="LiveId" clId="{2E03160D-AA35-4E48-AE70-2FB6298EB04A}" dt="2024-05-21T08:00:40.815" v="952"/>
          <ac:spMkLst>
            <pc:docMk/>
            <pc:sldMk cId="962574198" sldId="2147378120"/>
            <ac:spMk id="5" creationId="{F41F22CF-83F2-A0AF-95F3-83F24EA2CE2D}"/>
          </ac:spMkLst>
        </pc:spChg>
        <pc:picChg chg="mod">
          <ac:chgData name="Johannes Hangl" userId="09795f51b852318c" providerId="LiveId" clId="{2E03160D-AA35-4E48-AE70-2FB6298EB04A}" dt="2024-05-11T05:17:37.205" v="0"/>
          <ac:picMkLst>
            <pc:docMk/>
            <pc:sldMk cId="962574198" sldId="2147378120"/>
            <ac:picMk id="8" creationId="{C488F0E3-6C9D-63C3-348A-7F1AE3516054}"/>
          </ac:picMkLst>
        </pc:picChg>
      </pc:sldChg>
      <pc:sldChg chg="modSp del">
        <pc:chgData name="Johannes Hangl" userId="09795f51b852318c" providerId="LiveId" clId="{2E03160D-AA35-4E48-AE70-2FB6298EB04A}" dt="2024-05-21T13:32:26.521" v="1086" actId="47"/>
        <pc:sldMkLst>
          <pc:docMk/>
          <pc:sldMk cId="4228826246" sldId="2147378121"/>
        </pc:sldMkLst>
        <pc:spChg chg="mod">
          <ac:chgData name="Johannes Hangl" userId="09795f51b852318c" providerId="LiveId" clId="{2E03160D-AA35-4E48-AE70-2FB6298EB04A}" dt="2024-05-11T05:17:37.205" v="0"/>
          <ac:spMkLst>
            <pc:docMk/>
            <pc:sldMk cId="4228826246" sldId="2147378121"/>
            <ac:spMk id="2" creationId="{6AAE5A8C-54B5-74EF-F5EE-6EB87061DADC}"/>
          </ac:spMkLst>
        </pc:spChg>
        <pc:spChg chg="mod">
          <ac:chgData name="Johannes Hangl" userId="09795f51b852318c" providerId="LiveId" clId="{2E03160D-AA35-4E48-AE70-2FB6298EB04A}" dt="2024-05-21T08:00:40.815" v="952"/>
          <ac:spMkLst>
            <pc:docMk/>
            <pc:sldMk cId="4228826246" sldId="2147378121"/>
            <ac:spMk id="7" creationId="{2BCC6903-E42C-4733-A74A-25B4FE365193}"/>
          </ac:spMkLst>
        </pc:spChg>
        <pc:picChg chg="mod">
          <ac:chgData name="Johannes Hangl" userId="09795f51b852318c" providerId="LiveId" clId="{2E03160D-AA35-4E48-AE70-2FB6298EB04A}" dt="2024-05-11T05:17:37.205" v="0"/>
          <ac:picMkLst>
            <pc:docMk/>
            <pc:sldMk cId="4228826246" sldId="2147378121"/>
            <ac:picMk id="1026" creationId="{20088331-0BFB-5959-EB6E-CEDF0C9AEA43}"/>
          </ac:picMkLst>
        </pc:picChg>
      </pc:sldChg>
      <pc:sldChg chg="modSp del">
        <pc:chgData name="Johannes Hangl" userId="09795f51b852318c" providerId="LiveId" clId="{2E03160D-AA35-4E48-AE70-2FB6298EB04A}" dt="2024-05-21T13:32:26.521" v="1086" actId="47"/>
        <pc:sldMkLst>
          <pc:docMk/>
          <pc:sldMk cId="2056992460" sldId="2147378122"/>
        </pc:sldMkLst>
        <pc:spChg chg="mod">
          <ac:chgData name="Johannes Hangl" userId="09795f51b852318c" providerId="LiveId" clId="{2E03160D-AA35-4E48-AE70-2FB6298EB04A}" dt="2024-05-11T05:17:37.205" v="0"/>
          <ac:spMkLst>
            <pc:docMk/>
            <pc:sldMk cId="2056992460" sldId="2147378122"/>
            <ac:spMk id="2" creationId="{2CCE6754-6DC2-436B-9AF5-A786F4D53C1E}"/>
          </ac:spMkLst>
        </pc:spChg>
        <pc:spChg chg="mod">
          <ac:chgData name="Johannes Hangl" userId="09795f51b852318c" providerId="LiveId" clId="{2E03160D-AA35-4E48-AE70-2FB6298EB04A}" dt="2024-05-21T08:00:40.815" v="952"/>
          <ac:spMkLst>
            <pc:docMk/>
            <pc:sldMk cId="2056992460" sldId="2147378122"/>
            <ac:spMk id="5" creationId="{3F6B890A-8F0E-2D8D-6224-102E2C812CBB}"/>
          </ac:spMkLst>
        </pc:spChg>
        <pc:picChg chg="mod">
          <ac:chgData name="Johannes Hangl" userId="09795f51b852318c" providerId="LiveId" clId="{2E03160D-AA35-4E48-AE70-2FB6298EB04A}" dt="2024-05-11T05:17:37.205" v="0"/>
          <ac:picMkLst>
            <pc:docMk/>
            <pc:sldMk cId="2056992460" sldId="2147378122"/>
            <ac:picMk id="9" creationId="{4A33BFD3-723D-6514-E3D7-4F576F934F12}"/>
          </ac:picMkLst>
        </pc:picChg>
      </pc:sldChg>
      <pc:sldChg chg="modSp del">
        <pc:chgData name="Johannes Hangl" userId="09795f51b852318c" providerId="LiveId" clId="{2E03160D-AA35-4E48-AE70-2FB6298EB04A}" dt="2024-05-21T13:32:26.521" v="1086" actId="47"/>
        <pc:sldMkLst>
          <pc:docMk/>
          <pc:sldMk cId="3235709248" sldId="2147378123"/>
        </pc:sldMkLst>
        <pc:spChg chg="mod">
          <ac:chgData name="Johannes Hangl" userId="09795f51b852318c" providerId="LiveId" clId="{2E03160D-AA35-4E48-AE70-2FB6298EB04A}" dt="2024-05-11T05:17:37.205" v="0"/>
          <ac:spMkLst>
            <pc:docMk/>
            <pc:sldMk cId="3235709248" sldId="2147378123"/>
            <ac:spMk id="3" creationId="{9889F77F-00D1-4008-B528-7073A1272AE3}"/>
          </ac:spMkLst>
        </pc:spChg>
        <pc:spChg chg="mod">
          <ac:chgData name="Johannes Hangl" userId="09795f51b852318c" providerId="LiveId" clId="{2E03160D-AA35-4E48-AE70-2FB6298EB04A}" dt="2024-05-21T08:00:40.815" v="952"/>
          <ac:spMkLst>
            <pc:docMk/>
            <pc:sldMk cId="3235709248" sldId="2147378123"/>
            <ac:spMk id="5" creationId="{F92B857E-9915-B214-BD0F-1688199C661B}"/>
          </ac:spMkLst>
        </pc:spChg>
        <pc:picChg chg="mod">
          <ac:chgData name="Johannes Hangl" userId="09795f51b852318c" providerId="LiveId" clId="{2E03160D-AA35-4E48-AE70-2FB6298EB04A}" dt="2024-05-11T05:17:37.205" v="0"/>
          <ac:picMkLst>
            <pc:docMk/>
            <pc:sldMk cId="3235709248" sldId="2147378123"/>
            <ac:picMk id="7" creationId="{2C7AB3EB-B72B-EB53-439A-7297B52D19C9}"/>
          </ac:picMkLst>
        </pc:picChg>
      </pc:sldChg>
      <pc:sldChg chg="modSp del">
        <pc:chgData name="Johannes Hangl" userId="09795f51b852318c" providerId="LiveId" clId="{2E03160D-AA35-4E48-AE70-2FB6298EB04A}" dt="2024-05-21T13:32:26.521" v="1086" actId="47"/>
        <pc:sldMkLst>
          <pc:docMk/>
          <pc:sldMk cId="4273566156" sldId="2147378124"/>
        </pc:sldMkLst>
        <pc:spChg chg="mod">
          <ac:chgData name="Johannes Hangl" userId="09795f51b852318c" providerId="LiveId" clId="{2E03160D-AA35-4E48-AE70-2FB6298EB04A}" dt="2024-05-21T08:00:40.815" v="952"/>
          <ac:spMkLst>
            <pc:docMk/>
            <pc:sldMk cId="4273566156" sldId="2147378124"/>
            <ac:spMk id="3" creationId="{20A1B8DD-C729-2248-0FF3-CE2C1E8F7DFA}"/>
          </ac:spMkLst>
        </pc:spChg>
        <pc:spChg chg="mod">
          <ac:chgData name="Johannes Hangl" userId="09795f51b852318c" providerId="LiveId" clId="{2E03160D-AA35-4E48-AE70-2FB6298EB04A}" dt="2024-05-11T05:17:37.205" v="0"/>
          <ac:spMkLst>
            <pc:docMk/>
            <pc:sldMk cId="4273566156" sldId="2147378124"/>
            <ac:spMk id="7" creationId="{DF07B0C6-0C06-0685-5FF2-227BA7873E2F}"/>
          </ac:spMkLst>
        </pc:spChg>
        <pc:picChg chg="mod">
          <ac:chgData name="Johannes Hangl" userId="09795f51b852318c" providerId="LiveId" clId="{2E03160D-AA35-4E48-AE70-2FB6298EB04A}" dt="2024-05-11T05:17:37.205" v="0"/>
          <ac:picMkLst>
            <pc:docMk/>
            <pc:sldMk cId="4273566156" sldId="2147378124"/>
            <ac:picMk id="15" creationId="{D7994DA1-8832-8A55-7B06-5142A2E95194}"/>
          </ac:picMkLst>
        </pc:picChg>
      </pc:sldChg>
      <pc:sldChg chg="modSp del">
        <pc:chgData name="Johannes Hangl" userId="09795f51b852318c" providerId="LiveId" clId="{2E03160D-AA35-4E48-AE70-2FB6298EB04A}" dt="2024-05-21T13:32:26.521" v="1086" actId="47"/>
        <pc:sldMkLst>
          <pc:docMk/>
          <pc:sldMk cId="3308779267" sldId="2147378125"/>
        </pc:sldMkLst>
        <pc:spChg chg="mod">
          <ac:chgData name="Johannes Hangl" userId="09795f51b852318c" providerId="LiveId" clId="{2E03160D-AA35-4E48-AE70-2FB6298EB04A}" dt="2024-05-21T08:00:40.815" v="952"/>
          <ac:spMkLst>
            <pc:docMk/>
            <pc:sldMk cId="3308779267" sldId="2147378125"/>
            <ac:spMk id="4" creationId="{7933F7A1-8386-9E4D-D76A-BF7759D1037F}"/>
          </ac:spMkLst>
        </pc:spChg>
        <pc:picChg chg="mod">
          <ac:chgData name="Johannes Hangl" userId="09795f51b852318c" providerId="LiveId" clId="{2E03160D-AA35-4E48-AE70-2FB6298EB04A}" dt="2024-05-11T05:17:37.205" v="0"/>
          <ac:picMkLst>
            <pc:docMk/>
            <pc:sldMk cId="3308779267" sldId="2147378125"/>
            <ac:picMk id="10" creationId="{C905CB85-F582-7925-65A5-A494F5D2D324}"/>
          </ac:picMkLst>
        </pc:picChg>
      </pc:sldChg>
      <pc:sldChg chg="modSp del">
        <pc:chgData name="Johannes Hangl" userId="09795f51b852318c" providerId="LiveId" clId="{2E03160D-AA35-4E48-AE70-2FB6298EB04A}" dt="2024-05-21T13:32:26.521" v="1086" actId="47"/>
        <pc:sldMkLst>
          <pc:docMk/>
          <pc:sldMk cId="4127204578" sldId="2147378126"/>
        </pc:sldMkLst>
        <pc:spChg chg="mod">
          <ac:chgData name="Johannes Hangl" userId="09795f51b852318c" providerId="LiveId" clId="{2E03160D-AA35-4E48-AE70-2FB6298EB04A}" dt="2024-05-11T05:17:37.205" v="0"/>
          <ac:spMkLst>
            <pc:docMk/>
            <pc:sldMk cId="4127204578" sldId="2147378126"/>
            <ac:spMk id="3" creationId="{2A9C1C1B-2565-435B-8893-633FC215B1F7}"/>
          </ac:spMkLst>
        </pc:spChg>
        <pc:spChg chg="mod">
          <ac:chgData name="Johannes Hangl" userId="09795f51b852318c" providerId="LiveId" clId="{2E03160D-AA35-4E48-AE70-2FB6298EB04A}" dt="2024-05-21T08:00:40.815" v="952"/>
          <ac:spMkLst>
            <pc:docMk/>
            <pc:sldMk cId="4127204578" sldId="2147378126"/>
            <ac:spMk id="5" creationId="{F9FBF6E2-7CA6-99F4-B4DC-0BE5C4EBEBC9}"/>
          </ac:spMkLst>
        </pc:spChg>
        <pc:picChg chg="mod">
          <ac:chgData name="Johannes Hangl" userId="09795f51b852318c" providerId="LiveId" clId="{2E03160D-AA35-4E48-AE70-2FB6298EB04A}" dt="2024-05-11T05:17:37.205" v="0"/>
          <ac:picMkLst>
            <pc:docMk/>
            <pc:sldMk cId="4127204578" sldId="2147378126"/>
            <ac:picMk id="7" creationId="{430481C6-45A8-2DD4-0422-4F7360554EAB}"/>
          </ac:picMkLst>
        </pc:picChg>
      </pc:sldChg>
      <pc:sldChg chg="modSp del">
        <pc:chgData name="Johannes Hangl" userId="09795f51b852318c" providerId="LiveId" clId="{2E03160D-AA35-4E48-AE70-2FB6298EB04A}" dt="2024-05-21T13:32:26.521" v="1086" actId="47"/>
        <pc:sldMkLst>
          <pc:docMk/>
          <pc:sldMk cId="2738952973" sldId="2147378129"/>
        </pc:sldMkLst>
        <pc:spChg chg="mod">
          <ac:chgData name="Johannes Hangl" userId="09795f51b852318c" providerId="LiveId" clId="{2E03160D-AA35-4E48-AE70-2FB6298EB04A}" dt="2024-05-11T05:17:37.205" v="0"/>
          <ac:spMkLst>
            <pc:docMk/>
            <pc:sldMk cId="2738952973" sldId="2147378129"/>
            <ac:spMk id="3" creationId="{0B076509-DEF4-424F-B912-7479F8272C50}"/>
          </ac:spMkLst>
        </pc:spChg>
        <pc:spChg chg="mod">
          <ac:chgData name="Johannes Hangl" userId="09795f51b852318c" providerId="LiveId" clId="{2E03160D-AA35-4E48-AE70-2FB6298EB04A}" dt="2024-05-21T08:00:40.815" v="952"/>
          <ac:spMkLst>
            <pc:docMk/>
            <pc:sldMk cId="2738952973" sldId="2147378129"/>
            <ac:spMk id="7" creationId="{82DA2282-5859-4AD2-BA79-6719B43FDB11}"/>
          </ac:spMkLst>
        </pc:spChg>
        <pc:picChg chg="mod">
          <ac:chgData name="Johannes Hangl" userId="09795f51b852318c" providerId="LiveId" clId="{2E03160D-AA35-4E48-AE70-2FB6298EB04A}" dt="2024-05-11T05:17:37.205" v="0"/>
          <ac:picMkLst>
            <pc:docMk/>
            <pc:sldMk cId="2738952973" sldId="2147378129"/>
            <ac:picMk id="4100" creationId="{2A4C6D1E-B89F-D51B-87CF-4A04ECA02F53}"/>
          </ac:picMkLst>
        </pc:picChg>
      </pc:sldChg>
      <pc:sldChg chg="modSp del">
        <pc:chgData name="Johannes Hangl" userId="09795f51b852318c" providerId="LiveId" clId="{2E03160D-AA35-4E48-AE70-2FB6298EB04A}" dt="2024-05-21T13:32:26.521" v="1086" actId="47"/>
        <pc:sldMkLst>
          <pc:docMk/>
          <pc:sldMk cId="2678022594" sldId="2147378130"/>
        </pc:sldMkLst>
        <pc:spChg chg="mod">
          <ac:chgData name="Johannes Hangl" userId="09795f51b852318c" providerId="LiveId" clId="{2E03160D-AA35-4E48-AE70-2FB6298EB04A}" dt="2024-05-11T05:17:37.205" v="0"/>
          <ac:spMkLst>
            <pc:docMk/>
            <pc:sldMk cId="2678022594" sldId="2147378130"/>
            <ac:spMk id="3" creationId="{296C0953-4329-4BD8-BA4C-D61A57BDFDA4}"/>
          </ac:spMkLst>
        </pc:spChg>
        <pc:spChg chg="mod">
          <ac:chgData name="Johannes Hangl" userId="09795f51b852318c" providerId="LiveId" clId="{2E03160D-AA35-4E48-AE70-2FB6298EB04A}" dt="2024-05-21T08:00:40.815" v="952"/>
          <ac:spMkLst>
            <pc:docMk/>
            <pc:sldMk cId="2678022594" sldId="2147378130"/>
            <ac:spMk id="5" creationId="{27B7804C-1A91-40AC-BD77-08FB0147AD05}"/>
          </ac:spMkLst>
        </pc:spChg>
        <pc:picChg chg="mod">
          <ac:chgData name="Johannes Hangl" userId="09795f51b852318c" providerId="LiveId" clId="{2E03160D-AA35-4E48-AE70-2FB6298EB04A}" dt="2024-05-11T05:17:37.205" v="0"/>
          <ac:picMkLst>
            <pc:docMk/>
            <pc:sldMk cId="2678022594" sldId="2147378130"/>
            <ac:picMk id="7" creationId="{7A99E7C2-CBE6-FAA0-1B0F-A8ADF401FD5D}"/>
          </ac:picMkLst>
        </pc:picChg>
      </pc:sldChg>
      <pc:sldChg chg="modSp del">
        <pc:chgData name="Johannes Hangl" userId="09795f51b852318c" providerId="LiveId" clId="{2E03160D-AA35-4E48-AE70-2FB6298EB04A}" dt="2024-05-21T13:32:26.521" v="1086" actId="47"/>
        <pc:sldMkLst>
          <pc:docMk/>
          <pc:sldMk cId="414401275" sldId="2147378132"/>
        </pc:sldMkLst>
        <pc:spChg chg="mod">
          <ac:chgData name="Johannes Hangl" userId="09795f51b852318c" providerId="LiveId" clId="{2E03160D-AA35-4E48-AE70-2FB6298EB04A}" dt="2024-05-11T05:17:37.205" v="0"/>
          <ac:spMkLst>
            <pc:docMk/>
            <pc:sldMk cId="414401275" sldId="2147378132"/>
            <ac:spMk id="5" creationId="{652AFE43-DD29-3F34-E9D8-9F21AFC34DCA}"/>
          </ac:spMkLst>
        </pc:spChg>
        <pc:spChg chg="mod">
          <ac:chgData name="Johannes Hangl" userId="09795f51b852318c" providerId="LiveId" clId="{2E03160D-AA35-4E48-AE70-2FB6298EB04A}" dt="2024-05-21T08:00:40.815" v="952"/>
          <ac:spMkLst>
            <pc:docMk/>
            <pc:sldMk cId="414401275" sldId="2147378132"/>
            <ac:spMk id="6" creationId="{11D80056-B8D7-BBDD-8B52-2B28540E6AA3}"/>
          </ac:spMkLst>
        </pc:spChg>
        <pc:picChg chg="mod">
          <ac:chgData name="Johannes Hangl" userId="09795f51b852318c" providerId="LiveId" clId="{2E03160D-AA35-4E48-AE70-2FB6298EB04A}" dt="2024-05-11T05:17:37.205" v="0"/>
          <ac:picMkLst>
            <pc:docMk/>
            <pc:sldMk cId="414401275" sldId="2147378132"/>
            <ac:picMk id="8" creationId="{20B44A04-EDD5-E525-97E9-7ADCDD93173D}"/>
          </ac:picMkLst>
        </pc:picChg>
      </pc:sldChg>
      <pc:sldChg chg="modSp del">
        <pc:chgData name="Johannes Hangl" userId="09795f51b852318c" providerId="LiveId" clId="{2E03160D-AA35-4E48-AE70-2FB6298EB04A}" dt="2024-05-21T13:32:26.521" v="1086" actId="47"/>
        <pc:sldMkLst>
          <pc:docMk/>
          <pc:sldMk cId="4118646946" sldId="2147378133"/>
        </pc:sldMkLst>
        <pc:spChg chg="mod">
          <ac:chgData name="Johannes Hangl" userId="09795f51b852318c" providerId="LiveId" clId="{2E03160D-AA35-4E48-AE70-2FB6298EB04A}" dt="2024-05-11T05:17:37.205" v="0"/>
          <ac:spMkLst>
            <pc:docMk/>
            <pc:sldMk cId="4118646946" sldId="2147378133"/>
            <ac:spMk id="3" creationId="{A7025EA1-D586-4154-9E1B-C82EEA11412B}"/>
          </ac:spMkLst>
        </pc:spChg>
        <pc:spChg chg="mod">
          <ac:chgData name="Johannes Hangl" userId="09795f51b852318c" providerId="LiveId" clId="{2E03160D-AA35-4E48-AE70-2FB6298EB04A}" dt="2024-05-21T08:00:40.815" v="952"/>
          <ac:spMkLst>
            <pc:docMk/>
            <pc:sldMk cId="4118646946" sldId="2147378133"/>
            <ac:spMk id="5" creationId="{F644D4ED-A6A4-7F1F-89E8-D8CBD6240057}"/>
          </ac:spMkLst>
        </pc:spChg>
        <pc:picChg chg="mod">
          <ac:chgData name="Johannes Hangl" userId="09795f51b852318c" providerId="LiveId" clId="{2E03160D-AA35-4E48-AE70-2FB6298EB04A}" dt="2024-05-11T05:17:37.205" v="0"/>
          <ac:picMkLst>
            <pc:docMk/>
            <pc:sldMk cId="4118646946" sldId="2147378133"/>
            <ac:picMk id="7" creationId="{90B44B28-DDC2-D167-D549-600B92E4067E}"/>
          </ac:picMkLst>
        </pc:picChg>
      </pc:sldChg>
      <pc:sldChg chg="modSp del">
        <pc:chgData name="Johannes Hangl" userId="09795f51b852318c" providerId="LiveId" clId="{2E03160D-AA35-4E48-AE70-2FB6298EB04A}" dt="2024-05-21T13:32:26.521" v="1086" actId="47"/>
        <pc:sldMkLst>
          <pc:docMk/>
          <pc:sldMk cId="3547531218" sldId="2147378134"/>
        </pc:sldMkLst>
        <pc:spChg chg="mod">
          <ac:chgData name="Johannes Hangl" userId="09795f51b852318c" providerId="LiveId" clId="{2E03160D-AA35-4E48-AE70-2FB6298EB04A}" dt="2024-05-11T05:17:37.205" v="0"/>
          <ac:spMkLst>
            <pc:docMk/>
            <pc:sldMk cId="3547531218" sldId="2147378134"/>
            <ac:spMk id="3" creationId="{5D23ABA9-BF34-447A-8A3D-BC0E62EBA1F0}"/>
          </ac:spMkLst>
        </pc:spChg>
        <pc:spChg chg="mod">
          <ac:chgData name="Johannes Hangl" userId="09795f51b852318c" providerId="LiveId" clId="{2E03160D-AA35-4E48-AE70-2FB6298EB04A}" dt="2024-05-21T08:00:40.815" v="952"/>
          <ac:spMkLst>
            <pc:docMk/>
            <pc:sldMk cId="3547531218" sldId="2147378134"/>
            <ac:spMk id="5" creationId="{D9DECE37-7E0D-E1D7-7264-DAEF6B10A0C2}"/>
          </ac:spMkLst>
        </pc:spChg>
        <pc:picChg chg="mod">
          <ac:chgData name="Johannes Hangl" userId="09795f51b852318c" providerId="LiveId" clId="{2E03160D-AA35-4E48-AE70-2FB6298EB04A}" dt="2024-05-11T05:17:37.205" v="0"/>
          <ac:picMkLst>
            <pc:docMk/>
            <pc:sldMk cId="3547531218" sldId="2147378134"/>
            <ac:picMk id="8202" creationId="{CE047563-FE77-F64B-EEDA-7E7CE944BC28}"/>
          </ac:picMkLst>
        </pc:picChg>
      </pc:sldChg>
      <pc:sldChg chg="modSp del">
        <pc:chgData name="Johannes Hangl" userId="09795f51b852318c" providerId="LiveId" clId="{2E03160D-AA35-4E48-AE70-2FB6298EB04A}" dt="2024-05-21T13:32:26.521" v="1086" actId="47"/>
        <pc:sldMkLst>
          <pc:docMk/>
          <pc:sldMk cId="10787687" sldId="2147378135"/>
        </pc:sldMkLst>
        <pc:spChg chg="mod">
          <ac:chgData name="Johannes Hangl" userId="09795f51b852318c" providerId="LiveId" clId="{2E03160D-AA35-4E48-AE70-2FB6298EB04A}" dt="2024-05-11T05:17:37.205" v="0"/>
          <ac:spMkLst>
            <pc:docMk/>
            <pc:sldMk cId="10787687" sldId="2147378135"/>
            <ac:spMk id="4" creationId="{A368BC41-1E25-9FF4-F429-9F4CBF350FE2}"/>
          </ac:spMkLst>
        </pc:spChg>
        <pc:spChg chg="mod">
          <ac:chgData name="Johannes Hangl" userId="09795f51b852318c" providerId="LiveId" clId="{2E03160D-AA35-4E48-AE70-2FB6298EB04A}" dt="2024-05-21T08:00:40.815" v="952"/>
          <ac:spMkLst>
            <pc:docMk/>
            <pc:sldMk cId="10787687" sldId="2147378135"/>
            <ac:spMk id="6" creationId="{22953C5A-3B98-47FE-91A5-4EA33BE8B01E}"/>
          </ac:spMkLst>
        </pc:spChg>
        <pc:picChg chg="mod">
          <ac:chgData name="Johannes Hangl" userId="09795f51b852318c" providerId="LiveId" clId="{2E03160D-AA35-4E48-AE70-2FB6298EB04A}" dt="2024-05-11T05:17:37.205" v="0"/>
          <ac:picMkLst>
            <pc:docMk/>
            <pc:sldMk cId="10787687" sldId="2147378135"/>
            <ac:picMk id="7" creationId="{812F7E13-F5FE-F7C5-3B95-5E4FF8F7C3BB}"/>
          </ac:picMkLst>
        </pc:picChg>
      </pc:sldChg>
      <pc:sldChg chg="modSp del">
        <pc:chgData name="Johannes Hangl" userId="09795f51b852318c" providerId="LiveId" clId="{2E03160D-AA35-4E48-AE70-2FB6298EB04A}" dt="2024-05-21T13:32:26.521" v="1086" actId="47"/>
        <pc:sldMkLst>
          <pc:docMk/>
          <pc:sldMk cId="1465264419" sldId="2147378136"/>
        </pc:sldMkLst>
        <pc:spChg chg="mod">
          <ac:chgData name="Johannes Hangl" userId="09795f51b852318c" providerId="LiveId" clId="{2E03160D-AA35-4E48-AE70-2FB6298EB04A}" dt="2024-05-11T05:17:37.205" v="0"/>
          <ac:spMkLst>
            <pc:docMk/>
            <pc:sldMk cId="1465264419" sldId="2147378136"/>
            <ac:spMk id="4" creationId="{A368BC41-1E25-9FF4-F429-9F4CBF350FE2}"/>
          </ac:spMkLst>
        </pc:spChg>
        <pc:spChg chg="mod">
          <ac:chgData name="Johannes Hangl" userId="09795f51b852318c" providerId="LiveId" clId="{2E03160D-AA35-4E48-AE70-2FB6298EB04A}" dt="2024-05-21T08:00:40.815" v="952"/>
          <ac:spMkLst>
            <pc:docMk/>
            <pc:sldMk cId="1465264419" sldId="2147378136"/>
            <ac:spMk id="6" creationId="{22953C5A-3B98-47FE-91A5-4EA33BE8B01E}"/>
          </ac:spMkLst>
        </pc:spChg>
        <pc:picChg chg="mod">
          <ac:chgData name="Johannes Hangl" userId="09795f51b852318c" providerId="LiveId" clId="{2E03160D-AA35-4E48-AE70-2FB6298EB04A}" dt="2024-05-11T05:17:37.205" v="0"/>
          <ac:picMkLst>
            <pc:docMk/>
            <pc:sldMk cId="1465264419" sldId="2147378136"/>
            <ac:picMk id="7" creationId="{812F7E13-F5FE-F7C5-3B95-5E4FF8F7C3BB}"/>
          </ac:picMkLst>
        </pc:picChg>
      </pc:sldChg>
      <pc:sldChg chg="del">
        <pc:chgData name="Johannes Hangl" userId="09795f51b852318c" providerId="LiveId" clId="{2E03160D-AA35-4E48-AE70-2FB6298EB04A}" dt="2024-05-21T13:32:44.354" v="1089" actId="47"/>
        <pc:sldMkLst>
          <pc:docMk/>
          <pc:sldMk cId="315418626" sldId="2147378138"/>
        </pc:sldMkLst>
      </pc:sldChg>
      <pc:sldChg chg="modSp del">
        <pc:chgData name="Johannes Hangl" userId="09795f51b852318c" providerId="LiveId" clId="{2E03160D-AA35-4E48-AE70-2FB6298EB04A}" dt="2024-05-21T13:32:44.354" v="1089" actId="47"/>
        <pc:sldMkLst>
          <pc:docMk/>
          <pc:sldMk cId="968099895" sldId="2147378139"/>
        </pc:sldMkLst>
        <pc:spChg chg="mod">
          <ac:chgData name="Johannes Hangl" userId="09795f51b852318c" providerId="LiveId" clId="{2E03160D-AA35-4E48-AE70-2FB6298EB04A}" dt="2024-05-11T05:17:37.205" v="0"/>
          <ac:spMkLst>
            <pc:docMk/>
            <pc:sldMk cId="968099895" sldId="2147378139"/>
            <ac:spMk id="3" creationId="{3E0EA99D-4370-81BC-268C-885A033239DC}"/>
          </ac:spMkLst>
        </pc:spChg>
        <pc:picChg chg="mod">
          <ac:chgData name="Johannes Hangl" userId="09795f51b852318c" providerId="LiveId" clId="{2E03160D-AA35-4E48-AE70-2FB6298EB04A}" dt="2024-05-11T05:17:37.205" v="0"/>
          <ac:picMkLst>
            <pc:docMk/>
            <pc:sldMk cId="968099895" sldId="2147378139"/>
            <ac:picMk id="7" creationId="{45924507-2E4B-1737-FDDC-5E73D264BA8F}"/>
          </ac:picMkLst>
        </pc:picChg>
      </pc:sldChg>
      <pc:sldChg chg="modSp del">
        <pc:chgData name="Johannes Hangl" userId="09795f51b852318c" providerId="LiveId" clId="{2E03160D-AA35-4E48-AE70-2FB6298EB04A}" dt="2024-05-21T13:32:44.354" v="1089" actId="47"/>
        <pc:sldMkLst>
          <pc:docMk/>
          <pc:sldMk cId="1060941888" sldId="2147378140"/>
        </pc:sldMkLst>
        <pc:spChg chg="mod">
          <ac:chgData name="Johannes Hangl" userId="09795f51b852318c" providerId="LiveId" clId="{2E03160D-AA35-4E48-AE70-2FB6298EB04A}" dt="2024-05-11T05:17:37.205" v="0"/>
          <ac:spMkLst>
            <pc:docMk/>
            <pc:sldMk cId="1060941888" sldId="2147378140"/>
            <ac:spMk id="2" creationId="{CDB885D5-0414-F322-FF82-2EF859AAAFDA}"/>
          </ac:spMkLst>
        </pc:spChg>
        <pc:picChg chg="mod">
          <ac:chgData name="Johannes Hangl" userId="09795f51b852318c" providerId="LiveId" clId="{2E03160D-AA35-4E48-AE70-2FB6298EB04A}" dt="2024-05-11T05:17:37.205" v="0"/>
          <ac:picMkLst>
            <pc:docMk/>
            <pc:sldMk cId="1060941888" sldId="2147378140"/>
            <ac:picMk id="5" creationId="{04E12A21-849B-46DA-DF59-C39C7D7664DD}"/>
          </ac:picMkLst>
        </pc:picChg>
      </pc:sldChg>
      <pc:sldChg chg="modSp del">
        <pc:chgData name="Johannes Hangl" userId="09795f51b852318c" providerId="LiveId" clId="{2E03160D-AA35-4E48-AE70-2FB6298EB04A}" dt="2024-05-21T13:32:44.354" v="1089" actId="47"/>
        <pc:sldMkLst>
          <pc:docMk/>
          <pc:sldMk cId="692668728" sldId="2147378141"/>
        </pc:sldMkLst>
        <pc:spChg chg="mod">
          <ac:chgData name="Johannes Hangl" userId="09795f51b852318c" providerId="LiveId" clId="{2E03160D-AA35-4E48-AE70-2FB6298EB04A}" dt="2024-05-11T05:17:37.205" v="0"/>
          <ac:spMkLst>
            <pc:docMk/>
            <pc:sldMk cId="692668728" sldId="2147378141"/>
            <ac:spMk id="3" creationId="{45AE06F3-CBED-2A19-65FC-14C2537094A5}"/>
          </ac:spMkLst>
        </pc:spChg>
        <pc:picChg chg="mod">
          <ac:chgData name="Johannes Hangl" userId="09795f51b852318c" providerId="LiveId" clId="{2E03160D-AA35-4E48-AE70-2FB6298EB04A}" dt="2024-05-11T05:17:37.205" v="0"/>
          <ac:picMkLst>
            <pc:docMk/>
            <pc:sldMk cId="692668728" sldId="2147378141"/>
            <ac:picMk id="9" creationId="{4E476153-10B9-4813-CC46-9CF7EBA9FB13}"/>
          </ac:picMkLst>
        </pc:picChg>
      </pc:sldChg>
      <pc:sldChg chg="modSp del">
        <pc:chgData name="Johannes Hangl" userId="09795f51b852318c" providerId="LiveId" clId="{2E03160D-AA35-4E48-AE70-2FB6298EB04A}" dt="2024-05-21T13:32:44.354" v="1089" actId="47"/>
        <pc:sldMkLst>
          <pc:docMk/>
          <pc:sldMk cId="1540967941" sldId="2147378142"/>
        </pc:sldMkLst>
        <pc:spChg chg="mod">
          <ac:chgData name="Johannes Hangl" userId="09795f51b852318c" providerId="LiveId" clId="{2E03160D-AA35-4E48-AE70-2FB6298EB04A}" dt="2024-05-11T05:17:37.205" v="0"/>
          <ac:spMkLst>
            <pc:docMk/>
            <pc:sldMk cId="1540967941" sldId="2147378142"/>
            <ac:spMk id="3" creationId="{8B7F3C28-B203-B2BC-BAB8-9E8D7DC1DC0C}"/>
          </ac:spMkLst>
        </pc:spChg>
        <pc:spChg chg="mod">
          <ac:chgData name="Johannes Hangl" userId="09795f51b852318c" providerId="LiveId" clId="{2E03160D-AA35-4E48-AE70-2FB6298EB04A}" dt="2024-05-11T05:17:37.205" v="0"/>
          <ac:spMkLst>
            <pc:docMk/>
            <pc:sldMk cId="1540967941" sldId="2147378142"/>
            <ac:spMk id="4" creationId="{3F2379C7-45B6-7266-FC48-528D41DEE9DC}"/>
          </ac:spMkLst>
        </pc:spChg>
        <pc:picChg chg="mod">
          <ac:chgData name="Johannes Hangl" userId="09795f51b852318c" providerId="LiveId" clId="{2E03160D-AA35-4E48-AE70-2FB6298EB04A}" dt="2024-05-11T05:17:37.205" v="0"/>
          <ac:picMkLst>
            <pc:docMk/>
            <pc:sldMk cId="1540967941" sldId="2147378142"/>
            <ac:picMk id="7" creationId="{C630AE76-9E79-4BD8-F635-3BFB85F97716}"/>
          </ac:picMkLst>
        </pc:picChg>
      </pc:sldChg>
      <pc:sldChg chg="modSp del">
        <pc:chgData name="Johannes Hangl" userId="09795f51b852318c" providerId="LiveId" clId="{2E03160D-AA35-4E48-AE70-2FB6298EB04A}" dt="2024-05-21T13:32:44.354" v="1089" actId="47"/>
        <pc:sldMkLst>
          <pc:docMk/>
          <pc:sldMk cId="2687715843" sldId="2147378143"/>
        </pc:sldMkLst>
        <pc:spChg chg="mod">
          <ac:chgData name="Johannes Hangl" userId="09795f51b852318c" providerId="LiveId" clId="{2E03160D-AA35-4E48-AE70-2FB6298EB04A}" dt="2024-05-11T05:17:37.205" v="0"/>
          <ac:spMkLst>
            <pc:docMk/>
            <pc:sldMk cId="2687715843" sldId="2147378143"/>
            <ac:spMk id="3" creationId="{11762E3C-B93B-864E-FC0B-F5CC3B99B76B}"/>
          </ac:spMkLst>
        </pc:spChg>
      </pc:sldChg>
      <pc:sldChg chg="del">
        <pc:chgData name="Johannes Hangl" userId="09795f51b852318c" providerId="LiveId" clId="{2E03160D-AA35-4E48-AE70-2FB6298EB04A}" dt="2024-05-21T13:32:44.354" v="1089" actId="47"/>
        <pc:sldMkLst>
          <pc:docMk/>
          <pc:sldMk cId="1549586300" sldId="2147378144"/>
        </pc:sldMkLst>
      </pc:sldChg>
      <pc:sldChg chg="del">
        <pc:chgData name="Johannes Hangl" userId="09795f51b852318c" providerId="LiveId" clId="{2E03160D-AA35-4E48-AE70-2FB6298EB04A}" dt="2024-05-21T13:32:44.354" v="1089" actId="47"/>
        <pc:sldMkLst>
          <pc:docMk/>
          <pc:sldMk cId="3613559609" sldId="2147378145"/>
        </pc:sldMkLst>
      </pc:sldChg>
      <pc:sldChg chg="del">
        <pc:chgData name="Johannes Hangl" userId="09795f51b852318c" providerId="LiveId" clId="{2E03160D-AA35-4E48-AE70-2FB6298EB04A}" dt="2024-05-21T13:32:44.354" v="1089" actId="47"/>
        <pc:sldMkLst>
          <pc:docMk/>
          <pc:sldMk cId="3456320318" sldId="2147378146"/>
        </pc:sldMkLst>
      </pc:sldChg>
      <pc:sldChg chg="modSp del">
        <pc:chgData name="Johannes Hangl" userId="09795f51b852318c" providerId="LiveId" clId="{2E03160D-AA35-4E48-AE70-2FB6298EB04A}" dt="2024-05-21T13:32:44.354" v="1089" actId="47"/>
        <pc:sldMkLst>
          <pc:docMk/>
          <pc:sldMk cId="2305743082" sldId="2147378147"/>
        </pc:sldMkLst>
        <pc:spChg chg="mod">
          <ac:chgData name="Johannes Hangl" userId="09795f51b852318c" providerId="LiveId" clId="{2E03160D-AA35-4E48-AE70-2FB6298EB04A}" dt="2024-05-11T05:17:37.205" v="0"/>
          <ac:spMkLst>
            <pc:docMk/>
            <pc:sldMk cId="2305743082" sldId="2147378147"/>
            <ac:spMk id="3" creationId="{A6900001-BD08-4502-B86A-5C18422E932F}"/>
          </ac:spMkLst>
        </pc:spChg>
        <pc:picChg chg="mod">
          <ac:chgData name="Johannes Hangl" userId="09795f51b852318c" providerId="LiveId" clId="{2E03160D-AA35-4E48-AE70-2FB6298EB04A}" dt="2024-05-11T05:17:37.205" v="0"/>
          <ac:picMkLst>
            <pc:docMk/>
            <pc:sldMk cId="2305743082" sldId="2147378147"/>
            <ac:picMk id="9" creationId="{E4EB08CD-47F1-9EFD-0B7F-A4A76E376493}"/>
          </ac:picMkLst>
        </pc:picChg>
      </pc:sldChg>
      <pc:sldChg chg="del">
        <pc:chgData name="Johannes Hangl" userId="09795f51b852318c" providerId="LiveId" clId="{2E03160D-AA35-4E48-AE70-2FB6298EB04A}" dt="2024-05-21T13:32:44.354" v="1089" actId="47"/>
        <pc:sldMkLst>
          <pc:docMk/>
          <pc:sldMk cId="112387859" sldId="2147378148"/>
        </pc:sldMkLst>
      </pc:sldChg>
      <pc:sldChg chg="modSp del">
        <pc:chgData name="Johannes Hangl" userId="09795f51b852318c" providerId="LiveId" clId="{2E03160D-AA35-4E48-AE70-2FB6298EB04A}" dt="2024-05-21T13:32:44.354" v="1089" actId="47"/>
        <pc:sldMkLst>
          <pc:docMk/>
          <pc:sldMk cId="2245187893" sldId="2147378149"/>
        </pc:sldMkLst>
        <pc:spChg chg="mod">
          <ac:chgData name="Johannes Hangl" userId="09795f51b852318c" providerId="LiveId" clId="{2E03160D-AA35-4E48-AE70-2FB6298EB04A}" dt="2024-05-11T05:17:37.205" v="0"/>
          <ac:spMkLst>
            <pc:docMk/>
            <pc:sldMk cId="2245187893" sldId="2147378149"/>
            <ac:spMk id="3" creationId="{99AFA783-8DE6-46DA-BBE2-1BE41728F1B6}"/>
          </ac:spMkLst>
        </pc:spChg>
      </pc:sldChg>
      <pc:sldChg chg="modSp del">
        <pc:chgData name="Johannes Hangl" userId="09795f51b852318c" providerId="LiveId" clId="{2E03160D-AA35-4E48-AE70-2FB6298EB04A}" dt="2024-05-21T13:32:44.354" v="1089" actId="47"/>
        <pc:sldMkLst>
          <pc:docMk/>
          <pc:sldMk cId="3738351457" sldId="2147378150"/>
        </pc:sldMkLst>
        <pc:spChg chg="mod">
          <ac:chgData name="Johannes Hangl" userId="09795f51b852318c" providerId="LiveId" clId="{2E03160D-AA35-4E48-AE70-2FB6298EB04A}" dt="2024-05-11T05:17:37.205" v="0"/>
          <ac:spMkLst>
            <pc:docMk/>
            <pc:sldMk cId="3738351457" sldId="2147378150"/>
            <ac:spMk id="3" creationId="{76C19267-5356-465D-840F-347304DDB7EE}"/>
          </ac:spMkLst>
        </pc:spChg>
        <pc:picChg chg="mod">
          <ac:chgData name="Johannes Hangl" userId="09795f51b852318c" providerId="LiveId" clId="{2E03160D-AA35-4E48-AE70-2FB6298EB04A}" dt="2024-05-11T05:17:37.205" v="0"/>
          <ac:picMkLst>
            <pc:docMk/>
            <pc:sldMk cId="3738351457" sldId="2147378150"/>
            <ac:picMk id="9" creationId="{833BA439-030C-3266-7AF0-BBE03C00FA5B}"/>
          </ac:picMkLst>
        </pc:picChg>
      </pc:sldChg>
      <pc:sldChg chg="modSp del">
        <pc:chgData name="Johannes Hangl" userId="09795f51b852318c" providerId="LiveId" clId="{2E03160D-AA35-4E48-AE70-2FB6298EB04A}" dt="2024-05-21T13:32:44.354" v="1089" actId="47"/>
        <pc:sldMkLst>
          <pc:docMk/>
          <pc:sldMk cId="2770563984" sldId="2147378151"/>
        </pc:sldMkLst>
        <pc:spChg chg="mod">
          <ac:chgData name="Johannes Hangl" userId="09795f51b852318c" providerId="LiveId" clId="{2E03160D-AA35-4E48-AE70-2FB6298EB04A}" dt="2024-05-11T05:17:37.205" v="0"/>
          <ac:spMkLst>
            <pc:docMk/>
            <pc:sldMk cId="2770563984" sldId="2147378151"/>
            <ac:spMk id="3" creationId="{9A943DB0-D8AD-4D60-837C-50A0E99400B3}"/>
          </ac:spMkLst>
        </pc:spChg>
        <pc:picChg chg="mod">
          <ac:chgData name="Johannes Hangl" userId="09795f51b852318c" providerId="LiveId" clId="{2E03160D-AA35-4E48-AE70-2FB6298EB04A}" dt="2024-05-11T05:17:37.205" v="0"/>
          <ac:picMkLst>
            <pc:docMk/>
            <pc:sldMk cId="2770563984" sldId="2147378151"/>
            <ac:picMk id="9" creationId="{1331DD24-C2A8-B5C5-3983-C640CE8AA886}"/>
          </ac:picMkLst>
        </pc:picChg>
      </pc:sldChg>
      <pc:sldChg chg="modSp del">
        <pc:chgData name="Johannes Hangl" userId="09795f51b852318c" providerId="LiveId" clId="{2E03160D-AA35-4E48-AE70-2FB6298EB04A}" dt="2024-05-21T13:32:44.354" v="1089" actId="47"/>
        <pc:sldMkLst>
          <pc:docMk/>
          <pc:sldMk cId="98668768" sldId="2147378152"/>
        </pc:sldMkLst>
        <pc:spChg chg="mod">
          <ac:chgData name="Johannes Hangl" userId="09795f51b852318c" providerId="LiveId" clId="{2E03160D-AA35-4E48-AE70-2FB6298EB04A}" dt="2024-05-11T05:17:37.205" v="0"/>
          <ac:spMkLst>
            <pc:docMk/>
            <pc:sldMk cId="98668768" sldId="2147378152"/>
            <ac:spMk id="2" creationId="{07C481B8-259F-E14C-CCAB-0E69A4F7BD31}"/>
          </ac:spMkLst>
        </pc:spChg>
      </pc:sldChg>
      <pc:sldChg chg="modSp del">
        <pc:chgData name="Johannes Hangl" userId="09795f51b852318c" providerId="LiveId" clId="{2E03160D-AA35-4E48-AE70-2FB6298EB04A}" dt="2024-05-21T13:32:44.354" v="1089" actId="47"/>
        <pc:sldMkLst>
          <pc:docMk/>
          <pc:sldMk cId="679788458" sldId="2147378153"/>
        </pc:sldMkLst>
        <pc:spChg chg="mod">
          <ac:chgData name="Johannes Hangl" userId="09795f51b852318c" providerId="LiveId" clId="{2E03160D-AA35-4E48-AE70-2FB6298EB04A}" dt="2024-05-11T05:17:37.205" v="0"/>
          <ac:spMkLst>
            <pc:docMk/>
            <pc:sldMk cId="679788458" sldId="2147378153"/>
            <ac:spMk id="4" creationId="{A368BC41-1E25-9FF4-F429-9F4CBF350FE2}"/>
          </ac:spMkLst>
        </pc:spChg>
        <pc:spChg chg="mod">
          <ac:chgData name="Johannes Hangl" userId="09795f51b852318c" providerId="LiveId" clId="{2E03160D-AA35-4E48-AE70-2FB6298EB04A}" dt="2024-05-21T08:00:40.815" v="952"/>
          <ac:spMkLst>
            <pc:docMk/>
            <pc:sldMk cId="679788458" sldId="2147378153"/>
            <ac:spMk id="6" creationId="{22953C5A-3B98-47FE-91A5-4EA33BE8B01E}"/>
          </ac:spMkLst>
        </pc:spChg>
        <pc:picChg chg="mod">
          <ac:chgData name="Johannes Hangl" userId="09795f51b852318c" providerId="LiveId" clId="{2E03160D-AA35-4E48-AE70-2FB6298EB04A}" dt="2024-05-11T05:17:37.205" v="0"/>
          <ac:picMkLst>
            <pc:docMk/>
            <pc:sldMk cId="679788458" sldId="2147378153"/>
            <ac:picMk id="7" creationId="{812F7E13-F5FE-F7C5-3B95-5E4FF8F7C3BB}"/>
          </ac:picMkLst>
        </pc:picChg>
      </pc:sldChg>
      <pc:sldChg chg="modSp del">
        <pc:chgData name="Johannes Hangl" userId="09795f51b852318c" providerId="LiveId" clId="{2E03160D-AA35-4E48-AE70-2FB6298EB04A}" dt="2024-05-21T13:32:44.354" v="1089" actId="47"/>
        <pc:sldMkLst>
          <pc:docMk/>
          <pc:sldMk cId="3458917614" sldId="2147378154"/>
        </pc:sldMkLst>
        <pc:spChg chg="mod">
          <ac:chgData name="Johannes Hangl" userId="09795f51b852318c" providerId="LiveId" clId="{2E03160D-AA35-4E48-AE70-2FB6298EB04A}" dt="2024-05-11T05:17:37.205" v="0"/>
          <ac:spMkLst>
            <pc:docMk/>
            <pc:sldMk cId="3458917614" sldId="2147378154"/>
            <ac:spMk id="4" creationId="{A368BC41-1E25-9FF4-F429-9F4CBF350FE2}"/>
          </ac:spMkLst>
        </pc:spChg>
        <pc:spChg chg="mod">
          <ac:chgData name="Johannes Hangl" userId="09795f51b852318c" providerId="LiveId" clId="{2E03160D-AA35-4E48-AE70-2FB6298EB04A}" dt="2024-05-21T08:00:40.815" v="952"/>
          <ac:spMkLst>
            <pc:docMk/>
            <pc:sldMk cId="3458917614" sldId="2147378154"/>
            <ac:spMk id="6" creationId="{22953C5A-3B98-47FE-91A5-4EA33BE8B01E}"/>
          </ac:spMkLst>
        </pc:spChg>
        <pc:picChg chg="mod">
          <ac:chgData name="Johannes Hangl" userId="09795f51b852318c" providerId="LiveId" clId="{2E03160D-AA35-4E48-AE70-2FB6298EB04A}" dt="2024-05-11T05:17:37.205" v="0"/>
          <ac:picMkLst>
            <pc:docMk/>
            <pc:sldMk cId="3458917614" sldId="2147378154"/>
            <ac:picMk id="7" creationId="{812F7E13-F5FE-F7C5-3B95-5E4FF8F7C3BB}"/>
          </ac:picMkLst>
        </pc:picChg>
      </pc:sldChg>
      <pc:sldChg chg="modSp del">
        <pc:chgData name="Johannes Hangl" userId="09795f51b852318c" providerId="LiveId" clId="{2E03160D-AA35-4E48-AE70-2FB6298EB04A}" dt="2024-05-21T13:32:44.354" v="1089" actId="47"/>
        <pc:sldMkLst>
          <pc:docMk/>
          <pc:sldMk cId="2455789200" sldId="2147378155"/>
        </pc:sldMkLst>
        <pc:spChg chg="mod">
          <ac:chgData name="Johannes Hangl" userId="09795f51b852318c" providerId="LiveId" clId="{2E03160D-AA35-4E48-AE70-2FB6298EB04A}" dt="2024-05-11T05:17:37.205" v="0"/>
          <ac:spMkLst>
            <pc:docMk/>
            <pc:sldMk cId="2455789200" sldId="2147378155"/>
            <ac:spMk id="3" creationId="{2A9C1C1B-2565-435B-8893-633FC215B1F7}"/>
          </ac:spMkLst>
        </pc:spChg>
        <pc:picChg chg="mod">
          <ac:chgData name="Johannes Hangl" userId="09795f51b852318c" providerId="LiveId" clId="{2E03160D-AA35-4E48-AE70-2FB6298EB04A}" dt="2024-05-11T05:17:37.205" v="0"/>
          <ac:picMkLst>
            <pc:docMk/>
            <pc:sldMk cId="2455789200" sldId="2147378155"/>
            <ac:picMk id="9" creationId="{CD5571BC-7FEA-2436-488B-8A2D5A252F58}"/>
          </ac:picMkLst>
        </pc:picChg>
      </pc:sldChg>
      <pc:sldChg chg="modSp del">
        <pc:chgData name="Johannes Hangl" userId="09795f51b852318c" providerId="LiveId" clId="{2E03160D-AA35-4E48-AE70-2FB6298EB04A}" dt="2024-05-21T13:32:44.354" v="1089" actId="47"/>
        <pc:sldMkLst>
          <pc:docMk/>
          <pc:sldMk cId="840173667" sldId="2147378156"/>
        </pc:sldMkLst>
        <pc:spChg chg="mod">
          <ac:chgData name="Johannes Hangl" userId="09795f51b852318c" providerId="LiveId" clId="{2E03160D-AA35-4E48-AE70-2FB6298EB04A}" dt="2024-05-11T05:17:37.205" v="0"/>
          <ac:spMkLst>
            <pc:docMk/>
            <pc:sldMk cId="840173667" sldId="2147378156"/>
            <ac:spMk id="3" creationId="{2A9C1C1B-2565-435B-8893-633FC215B1F7}"/>
          </ac:spMkLst>
        </pc:spChg>
        <pc:spChg chg="mod">
          <ac:chgData name="Johannes Hangl" userId="09795f51b852318c" providerId="LiveId" clId="{2E03160D-AA35-4E48-AE70-2FB6298EB04A}" dt="2024-05-21T08:00:40.815" v="952"/>
          <ac:spMkLst>
            <pc:docMk/>
            <pc:sldMk cId="840173667" sldId="2147378156"/>
            <ac:spMk id="5" creationId="{F9FBF6E2-7CA6-99F4-B4DC-0BE5C4EBEBC9}"/>
          </ac:spMkLst>
        </pc:spChg>
        <pc:picChg chg="mod">
          <ac:chgData name="Johannes Hangl" userId="09795f51b852318c" providerId="LiveId" clId="{2E03160D-AA35-4E48-AE70-2FB6298EB04A}" dt="2024-05-11T05:17:37.205" v="0"/>
          <ac:picMkLst>
            <pc:docMk/>
            <pc:sldMk cId="840173667" sldId="2147378156"/>
            <ac:picMk id="7" creationId="{430481C6-45A8-2DD4-0422-4F7360554EAB}"/>
          </ac:picMkLst>
        </pc:picChg>
      </pc:sldChg>
      <pc:sldChg chg="del">
        <pc:chgData name="Johannes Hangl" userId="09795f51b852318c" providerId="LiveId" clId="{2E03160D-AA35-4E48-AE70-2FB6298EB04A}" dt="2024-05-21T13:32:44.354" v="1089" actId="47"/>
        <pc:sldMkLst>
          <pc:docMk/>
          <pc:sldMk cId="3512793945" sldId="2147378157"/>
        </pc:sldMkLst>
      </pc:sldChg>
      <pc:sldChg chg="modSp del">
        <pc:chgData name="Johannes Hangl" userId="09795f51b852318c" providerId="LiveId" clId="{2E03160D-AA35-4E48-AE70-2FB6298EB04A}" dt="2024-05-21T13:32:44.354" v="1089" actId="47"/>
        <pc:sldMkLst>
          <pc:docMk/>
          <pc:sldMk cId="4010489256" sldId="2147378158"/>
        </pc:sldMkLst>
        <pc:spChg chg="mod">
          <ac:chgData name="Johannes Hangl" userId="09795f51b852318c" providerId="LiveId" clId="{2E03160D-AA35-4E48-AE70-2FB6298EB04A}" dt="2024-05-11T05:17:37.205" v="0"/>
          <ac:spMkLst>
            <pc:docMk/>
            <pc:sldMk cId="4010489256" sldId="2147378158"/>
            <ac:spMk id="3" creationId="{0B076509-DEF4-424F-B912-7479F8272C50}"/>
          </ac:spMkLst>
        </pc:spChg>
        <pc:spChg chg="mod">
          <ac:chgData name="Johannes Hangl" userId="09795f51b852318c" providerId="LiveId" clId="{2E03160D-AA35-4E48-AE70-2FB6298EB04A}" dt="2024-05-21T08:00:40.815" v="952"/>
          <ac:spMkLst>
            <pc:docMk/>
            <pc:sldMk cId="4010489256" sldId="2147378158"/>
            <ac:spMk id="7" creationId="{82DA2282-5859-4AD2-BA79-6719B43FDB11}"/>
          </ac:spMkLst>
        </pc:spChg>
        <pc:picChg chg="mod">
          <ac:chgData name="Johannes Hangl" userId="09795f51b852318c" providerId="LiveId" clId="{2E03160D-AA35-4E48-AE70-2FB6298EB04A}" dt="2024-05-11T05:17:37.205" v="0"/>
          <ac:picMkLst>
            <pc:docMk/>
            <pc:sldMk cId="4010489256" sldId="2147378158"/>
            <ac:picMk id="4100" creationId="{2A4C6D1E-B89F-D51B-87CF-4A04ECA02F53}"/>
          </ac:picMkLst>
        </pc:picChg>
      </pc:sldChg>
      <pc:sldChg chg="modSp del">
        <pc:chgData name="Johannes Hangl" userId="09795f51b852318c" providerId="LiveId" clId="{2E03160D-AA35-4E48-AE70-2FB6298EB04A}" dt="2024-05-21T13:32:44.354" v="1089" actId="47"/>
        <pc:sldMkLst>
          <pc:docMk/>
          <pc:sldMk cId="1107621412" sldId="2147378159"/>
        </pc:sldMkLst>
        <pc:spChg chg="mod">
          <ac:chgData name="Johannes Hangl" userId="09795f51b852318c" providerId="LiveId" clId="{2E03160D-AA35-4E48-AE70-2FB6298EB04A}" dt="2024-05-11T05:17:37.205" v="0"/>
          <ac:spMkLst>
            <pc:docMk/>
            <pc:sldMk cId="1107621412" sldId="2147378159"/>
            <ac:spMk id="3" creationId="{296C0953-4329-4BD8-BA4C-D61A57BDFDA4}"/>
          </ac:spMkLst>
        </pc:spChg>
        <pc:spChg chg="mod">
          <ac:chgData name="Johannes Hangl" userId="09795f51b852318c" providerId="LiveId" clId="{2E03160D-AA35-4E48-AE70-2FB6298EB04A}" dt="2024-05-21T08:00:40.815" v="952"/>
          <ac:spMkLst>
            <pc:docMk/>
            <pc:sldMk cId="1107621412" sldId="2147378159"/>
            <ac:spMk id="5" creationId="{27B7804C-1A91-40AC-BD77-08FB0147AD05}"/>
          </ac:spMkLst>
        </pc:spChg>
        <pc:picChg chg="mod">
          <ac:chgData name="Johannes Hangl" userId="09795f51b852318c" providerId="LiveId" clId="{2E03160D-AA35-4E48-AE70-2FB6298EB04A}" dt="2024-05-11T05:17:37.205" v="0"/>
          <ac:picMkLst>
            <pc:docMk/>
            <pc:sldMk cId="1107621412" sldId="2147378159"/>
            <ac:picMk id="7" creationId="{7A99E7C2-CBE6-FAA0-1B0F-A8ADF401FD5D}"/>
          </ac:picMkLst>
        </pc:picChg>
      </pc:sldChg>
      <pc:sldChg chg="modSp del">
        <pc:chgData name="Johannes Hangl" userId="09795f51b852318c" providerId="LiveId" clId="{2E03160D-AA35-4E48-AE70-2FB6298EB04A}" dt="2024-05-21T13:32:44.354" v="1089" actId="47"/>
        <pc:sldMkLst>
          <pc:docMk/>
          <pc:sldMk cId="1452867048" sldId="2147378160"/>
        </pc:sldMkLst>
        <pc:spChg chg="mod">
          <ac:chgData name="Johannes Hangl" userId="09795f51b852318c" providerId="LiveId" clId="{2E03160D-AA35-4E48-AE70-2FB6298EB04A}" dt="2024-05-11T05:17:37.205" v="0"/>
          <ac:spMkLst>
            <pc:docMk/>
            <pc:sldMk cId="1452867048" sldId="2147378160"/>
            <ac:spMk id="2" creationId="{2EF01A81-61EC-C564-5440-E38E16553609}"/>
          </ac:spMkLst>
        </pc:spChg>
        <pc:spChg chg="mod">
          <ac:chgData name="Johannes Hangl" userId="09795f51b852318c" providerId="LiveId" clId="{2E03160D-AA35-4E48-AE70-2FB6298EB04A}" dt="2024-05-21T08:00:40.815" v="952"/>
          <ac:spMkLst>
            <pc:docMk/>
            <pc:sldMk cId="1452867048" sldId="2147378160"/>
            <ac:spMk id="5" creationId="{F41F22CF-83F2-A0AF-95F3-83F24EA2CE2D}"/>
          </ac:spMkLst>
        </pc:spChg>
        <pc:picChg chg="mod">
          <ac:chgData name="Johannes Hangl" userId="09795f51b852318c" providerId="LiveId" clId="{2E03160D-AA35-4E48-AE70-2FB6298EB04A}" dt="2024-05-11T05:17:37.205" v="0"/>
          <ac:picMkLst>
            <pc:docMk/>
            <pc:sldMk cId="1452867048" sldId="2147378160"/>
            <ac:picMk id="8" creationId="{C488F0E3-6C9D-63C3-348A-7F1AE3516054}"/>
          </ac:picMkLst>
        </pc:picChg>
      </pc:sldChg>
      <pc:sldChg chg="modSp del">
        <pc:chgData name="Johannes Hangl" userId="09795f51b852318c" providerId="LiveId" clId="{2E03160D-AA35-4E48-AE70-2FB6298EB04A}" dt="2024-05-21T13:32:44.354" v="1089" actId="47"/>
        <pc:sldMkLst>
          <pc:docMk/>
          <pc:sldMk cId="112756424" sldId="2147378161"/>
        </pc:sldMkLst>
        <pc:spChg chg="mod">
          <ac:chgData name="Johannes Hangl" userId="09795f51b852318c" providerId="LiveId" clId="{2E03160D-AA35-4E48-AE70-2FB6298EB04A}" dt="2024-05-11T05:17:37.205" v="0"/>
          <ac:spMkLst>
            <pc:docMk/>
            <pc:sldMk cId="112756424" sldId="2147378161"/>
            <ac:spMk id="2" creationId="{6AAE5A8C-54B5-74EF-F5EE-6EB87061DADC}"/>
          </ac:spMkLst>
        </pc:spChg>
        <pc:spChg chg="mod">
          <ac:chgData name="Johannes Hangl" userId="09795f51b852318c" providerId="LiveId" clId="{2E03160D-AA35-4E48-AE70-2FB6298EB04A}" dt="2024-05-21T08:00:40.815" v="952"/>
          <ac:spMkLst>
            <pc:docMk/>
            <pc:sldMk cId="112756424" sldId="2147378161"/>
            <ac:spMk id="7" creationId="{2BCC6903-E42C-4733-A74A-25B4FE365193}"/>
          </ac:spMkLst>
        </pc:spChg>
        <pc:picChg chg="mod">
          <ac:chgData name="Johannes Hangl" userId="09795f51b852318c" providerId="LiveId" clId="{2E03160D-AA35-4E48-AE70-2FB6298EB04A}" dt="2024-05-11T05:17:37.205" v="0"/>
          <ac:picMkLst>
            <pc:docMk/>
            <pc:sldMk cId="112756424" sldId="2147378161"/>
            <ac:picMk id="1026" creationId="{20088331-0BFB-5959-EB6E-CEDF0C9AEA43}"/>
          </ac:picMkLst>
        </pc:picChg>
      </pc:sldChg>
      <pc:sldChg chg="modSp del">
        <pc:chgData name="Johannes Hangl" userId="09795f51b852318c" providerId="LiveId" clId="{2E03160D-AA35-4E48-AE70-2FB6298EB04A}" dt="2024-05-21T13:32:44.354" v="1089" actId="47"/>
        <pc:sldMkLst>
          <pc:docMk/>
          <pc:sldMk cId="898049757" sldId="2147378162"/>
        </pc:sldMkLst>
        <pc:spChg chg="mod">
          <ac:chgData name="Johannes Hangl" userId="09795f51b852318c" providerId="LiveId" clId="{2E03160D-AA35-4E48-AE70-2FB6298EB04A}" dt="2024-05-11T05:17:37.205" v="0"/>
          <ac:spMkLst>
            <pc:docMk/>
            <pc:sldMk cId="898049757" sldId="2147378162"/>
            <ac:spMk id="3" creationId="{7EBF6D40-15A1-415C-B15E-9CFC36184A80}"/>
          </ac:spMkLst>
        </pc:spChg>
        <pc:picChg chg="mod">
          <ac:chgData name="Johannes Hangl" userId="09795f51b852318c" providerId="LiveId" clId="{2E03160D-AA35-4E48-AE70-2FB6298EB04A}" dt="2024-05-11T05:17:37.205" v="0"/>
          <ac:picMkLst>
            <pc:docMk/>
            <pc:sldMk cId="898049757" sldId="2147378162"/>
            <ac:picMk id="9" creationId="{E88F1DF2-51F7-EFA7-C851-678EDFC2CA5F}"/>
          </ac:picMkLst>
        </pc:picChg>
      </pc:sldChg>
      <pc:sldChg chg="modSp del">
        <pc:chgData name="Johannes Hangl" userId="09795f51b852318c" providerId="LiveId" clId="{2E03160D-AA35-4E48-AE70-2FB6298EB04A}" dt="2024-05-21T13:32:44.354" v="1089" actId="47"/>
        <pc:sldMkLst>
          <pc:docMk/>
          <pc:sldMk cId="4226184300" sldId="2147378163"/>
        </pc:sldMkLst>
        <pc:picChg chg="mod">
          <ac:chgData name="Johannes Hangl" userId="09795f51b852318c" providerId="LiveId" clId="{2E03160D-AA35-4E48-AE70-2FB6298EB04A}" dt="2024-05-11T05:17:37.205" v="0"/>
          <ac:picMkLst>
            <pc:docMk/>
            <pc:sldMk cId="4226184300" sldId="2147378163"/>
            <ac:picMk id="19" creationId="{8D6A3768-E10A-F524-F3F4-01FF91F0B963}"/>
          </ac:picMkLst>
        </pc:picChg>
      </pc:sldChg>
      <pc:sldChg chg="modSp del">
        <pc:chgData name="Johannes Hangl" userId="09795f51b852318c" providerId="LiveId" clId="{2E03160D-AA35-4E48-AE70-2FB6298EB04A}" dt="2024-05-21T13:32:44.354" v="1089" actId="47"/>
        <pc:sldMkLst>
          <pc:docMk/>
          <pc:sldMk cId="3617963296" sldId="2147378164"/>
        </pc:sldMkLst>
        <pc:spChg chg="mod">
          <ac:chgData name="Johannes Hangl" userId="09795f51b852318c" providerId="LiveId" clId="{2E03160D-AA35-4E48-AE70-2FB6298EB04A}" dt="2024-05-11T05:17:37.205" v="0"/>
          <ac:spMkLst>
            <pc:docMk/>
            <pc:sldMk cId="3617963296" sldId="2147378164"/>
            <ac:spMk id="3" creationId="{4C49F2E8-A302-49ED-9CEB-CD4DCDEC3A0A}"/>
          </ac:spMkLst>
        </pc:spChg>
      </pc:sldChg>
      <pc:sldChg chg="modSp del modNotes">
        <pc:chgData name="Johannes Hangl" userId="09795f51b852318c" providerId="LiveId" clId="{2E03160D-AA35-4E48-AE70-2FB6298EB04A}" dt="2024-05-21T13:32:44.354" v="1089" actId="47"/>
        <pc:sldMkLst>
          <pc:docMk/>
          <pc:sldMk cId="3445296547" sldId="2147378165"/>
        </pc:sldMkLst>
        <pc:spChg chg="mod">
          <ac:chgData name="Johannes Hangl" userId="09795f51b852318c" providerId="LiveId" clId="{2E03160D-AA35-4E48-AE70-2FB6298EB04A}" dt="2024-05-11T05:17:37.205" v="0"/>
          <ac:spMkLst>
            <pc:docMk/>
            <pc:sldMk cId="3445296547" sldId="2147378165"/>
            <ac:spMk id="3" creationId="{5D78BB2D-286D-4802-8394-C45DCDFA5D1E}"/>
          </ac:spMkLst>
        </pc:spChg>
        <pc:picChg chg="mod">
          <ac:chgData name="Johannes Hangl" userId="09795f51b852318c" providerId="LiveId" clId="{2E03160D-AA35-4E48-AE70-2FB6298EB04A}" dt="2024-05-11T05:17:37.205" v="0"/>
          <ac:picMkLst>
            <pc:docMk/>
            <pc:sldMk cId="3445296547" sldId="2147378165"/>
            <ac:picMk id="6" creationId="{C3D11590-69D8-2A48-066B-00196AFBB172}"/>
          </ac:picMkLst>
        </pc:picChg>
      </pc:sldChg>
      <pc:sldChg chg="modSp del">
        <pc:chgData name="Johannes Hangl" userId="09795f51b852318c" providerId="LiveId" clId="{2E03160D-AA35-4E48-AE70-2FB6298EB04A}" dt="2024-05-21T13:32:44.354" v="1089" actId="47"/>
        <pc:sldMkLst>
          <pc:docMk/>
          <pc:sldMk cId="3258103757" sldId="2147378166"/>
        </pc:sldMkLst>
        <pc:spChg chg="mod">
          <ac:chgData name="Johannes Hangl" userId="09795f51b852318c" providerId="LiveId" clId="{2E03160D-AA35-4E48-AE70-2FB6298EB04A}" dt="2024-05-11T05:17:37.205" v="0"/>
          <ac:spMkLst>
            <pc:docMk/>
            <pc:sldMk cId="3258103757" sldId="2147378166"/>
            <ac:spMk id="3" creationId="{792DF24B-1080-465E-B1F0-36485157D3C5}"/>
          </ac:spMkLst>
        </pc:spChg>
        <pc:picChg chg="mod">
          <ac:chgData name="Johannes Hangl" userId="09795f51b852318c" providerId="LiveId" clId="{2E03160D-AA35-4E48-AE70-2FB6298EB04A}" dt="2024-05-11T05:17:37.205" v="0"/>
          <ac:picMkLst>
            <pc:docMk/>
            <pc:sldMk cId="3258103757" sldId="2147378166"/>
            <ac:picMk id="7" creationId="{A1FAB17E-15B0-0220-35F5-9DDF6676505E}"/>
          </ac:picMkLst>
        </pc:picChg>
      </pc:sldChg>
      <pc:sldChg chg="modSp del">
        <pc:chgData name="Johannes Hangl" userId="09795f51b852318c" providerId="LiveId" clId="{2E03160D-AA35-4E48-AE70-2FB6298EB04A}" dt="2024-05-21T13:32:44.354" v="1089" actId="47"/>
        <pc:sldMkLst>
          <pc:docMk/>
          <pc:sldMk cId="982819869" sldId="2147378167"/>
        </pc:sldMkLst>
        <pc:spChg chg="mod">
          <ac:chgData name="Johannes Hangl" userId="09795f51b852318c" providerId="LiveId" clId="{2E03160D-AA35-4E48-AE70-2FB6298EB04A}" dt="2024-05-11T05:17:37.205" v="0"/>
          <ac:spMkLst>
            <pc:docMk/>
            <pc:sldMk cId="982819869" sldId="2147378167"/>
            <ac:spMk id="5" creationId="{652AFE43-DD29-3F34-E9D8-9F21AFC34DCA}"/>
          </ac:spMkLst>
        </pc:spChg>
        <pc:spChg chg="mod">
          <ac:chgData name="Johannes Hangl" userId="09795f51b852318c" providerId="LiveId" clId="{2E03160D-AA35-4E48-AE70-2FB6298EB04A}" dt="2024-05-21T08:00:40.815" v="952"/>
          <ac:spMkLst>
            <pc:docMk/>
            <pc:sldMk cId="982819869" sldId="2147378167"/>
            <ac:spMk id="6" creationId="{11D80056-B8D7-BBDD-8B52-2B28540E6AA3}"/>
          </ac:spMkLst>
        </pc:spChg>
        <pc:picChg chg="mod">
          <ac:chgData name="Johannes Hangl" userId="09795f51b852318c" providerId="LiveId" clId="{2E03160D-AA35-4E48-AE70-2FB6298EB04A}" dt="2024-05-11T05:17:37.205" v="0"/>
          <ac:picMkLst>
            <pc:docMk/>
            <pc:sldMk cId="982819869" sldId="2147378167"/>
            <ac:picMk id="8" creationId="{20B44A04-EDD5-E525-97E9-7ADCDD93173D}"/>
          </ac:picMkLst>
        </pc:picChg>
      </pc:sldChg>
      <pc:sldChg chg="modSp del">
        <pc:chgData name="Johannes Hangl" userId="09795f51b852318c" providerId="LiveId" clId="{2E03160D-AA35-4E48-AE70-2FB6298EB04A}" dt="2024-05-21T13:32:44.354" v="1089" actId="47"/>
        <pc:sldMkLst>
          <pc:docMk/>
          <pc:sldMk cId="4142372475" sldId="2147378168"/>
        </pc:sldMkLst>
        <pc:spChg chg="mod">
          <ac:chgData name="Johannes Hangl" userId="09795f51b852318c" providerId="LiveId" clId="{2E03160D-AA35-4E48-AE70-2FB6298EB04A}" dt="2024-05-11T05:17:37.205" v="0"/>
          <ac:spMkLst>
            <pc:docMk/>
            <pc:sldMk cId="4142372475" sldId="2147378168"/>
            <ac:spMk id="2" creationId="{0A7DB681-8016-B4F6-92C3-799953FFA0CD}"/>
          </ac:spMkLst>
        </pc:spChg>
        <pc:picChg chg="mod">
          <ac:chgData name="Johannes Hangl" userId="09795f51b852318c" providerId="LiveId" clId="{2E03160D-AA35-4E48-AE70-2FB6298EB04A}" dt="2024-05-11T05:17:37.205" v="0"/>
          <ac:picMkLst>
            <pc:docMk/>
            <pc:sldMk cId="4142372475" sldId="2147378168"/>
            <ac:picMk id="6150" creationId="{4E333AA1-276A-D3AC-051F-5BC83B6E652E}"/>
          </ac:picMkLst>
        </pc:picChg>
      </pc:sldChg>
      <pc:sldChg chg="modSp del">
        <pc:chgData name="Johannes Hangl" userId="09795f51b852318c" providerId="LiveId" clId="{2E03160D-AA35-4E48-AE70-2FB6298EB04A}" dt="2024-05-21T13:32:44.354" v="1089" actId="47"/>
        <pc:sldMkLst>
          <pc:docMk/>
          <pc:sldMk cId="1455112950" sldId="2147378169"/>
        </pc:sldMkLst>
        <pc:spChg chg="mod">
          <ac:chgData name="Johannes Hangl" userId="09795f51b852318c" providerId="LiveId" clId="{2E03160D-AA35-4E48-AE70-2FB6298EB04A}" dt="2024-05-11T05:17:37.205" v="0"/>
          <ac:spMkLst>
            <pc:docMk/>
            <pc:sldMk cId="1455112950" sldId="2147378169"/>
            <ac:spMk id="5" creationId="{E4F5FDEA-E90F-930A-5E1D-B9FF2D42C709}"/>
          </ac:spMkLst>
        </pc:spChg>
        <pc:picChg chg="mod">
          <ac:chgData name="Johannes Hangl" userId="09795f51b852318c" providerId="LiveId" clId="{2E03160D-AA35-4E48-AE70-2FB6298EB04A}" dt="2024-05-11T05:17:37.205" v="0"/>
          <ac:picMkLst>
            <pc:docMk/>
            <pc:sldMk cId="1455112950" sldId="2147378169"/>
            <ac:picMk id="1028" creationId="{9FBED973-F0B9-0B02-F4B6-30DF36BF8F6C}"/>
          </ac:picMkLst>
        </pc:picChg>
      </pc:sldChg>
      <pc:sldChg chg="modSp del">
        <pc:chgData name="Johannes Hangl" userId="09795f51b852318c" providerId="LiveId" clId="{2E03160D-AA35-4E48-AE70-2FB6298EB04A}" dt="2024-05-21T13:32:44.354" v="1089" actId="47"/>
        <pc:sldMkLst>
          <pc:docMk/>
          <pc:sldMk cId="1029702088" sldId="2147378170"/>
        </pc:sldMkLst>
        <pc:spChg chg="mod">
          <ac:chgData name="Johannes Hangl" userId="09795f51b852318c" providerId="LiveId" clId="{2E03160D-AA35-4E48-AE70-2FB6298EB04A}" dt="2024-05-11T05:17:37.205" v="0"/>
          <ac:spMkLst>
            <pc:docMk/>
            <pc:sldMk cId="1029702088" sldId="2147378170"/>
            <ac:spMk id="3" creationId="{A7025EA1-D586-4154-9E1B-C82EEA11412B}"/>
          </ac:spMkLst>
        </pc:spChg>
        <pc:spChg chg="mod">
          <ac:chgData name="Johannes Hangl" userId="09795f51b852318c" providerId="LiveId" clId="{2E03160D-AA35-4E48-AE70-2FB6298EB04A}" dt="2024-05-21T08:00:40.815" v="952"/>
          <ac:spMkLst>
            <pc:docMk/>
            <pc:sldMk cId="1029702088" sldId="2147378170"/>
            <ac:spMk id="5" creationId="{F644D4ED-A6A4-7F1F-89E8-D8CBD6240057}"/>
          </ac:spMkLst>
        </pc:spChg>
        <pc:picChg chg="mod">
          <ac:chgData name="Johannes Hangl" userId="09795f51b852318c" providerId="LiveId" clId="{2E03160D-AA35-4E48-AE70-2FB6298EB04A}" dt="2024-05-11T05:17:37.205" v="0"/>
          <ac:picMkLst>
            <pc:docMk/>
            <pc:sldMk cId="1029702088" sldId="2147378170"/>
            <ac:picMk id="7" creationId="{90B44B28-DDC2-D167-D549-600B92E4067E}"/>
          </ac:picMkLst>
        </pc:picChg>
      </pc:sldChg>
      <pc:sldChg chg="modSp del">
        <pc:chgData name="Johannes Hangl" userId="09795f51b852318c" providerId="LiveId" clId="{2E03160D-AA35-4E48-AE70-2FB6298EB04A}" dt="2024-05-21T13:32:44.354" v="1089" actId="47"/>
        <pc:sldMkLst>
          <pc:docMk/>
          <pc:sldMk cId="4215036443" sldId="2147378171"/>
        </pc:sldMkLst>
        <pc:spChg chg="mod">
          <ac:chgData name="Johannes Hangl" userId="09795f51b852318c" providerId="LiveId" clId="{2E03160D-AA35-4E48-AE70-2FB6298EB04A}" dt="2024-05-11T05:17:37.205" v="0"/>
          <ac:spMkLst>
            <pc:docMk/>
            <pc:sldMk cId="4215036443" sldId="2147378171"/>
            <ac:spMk id="3" creationId="{5D23ABA9-BF34-447A-8A3D-BC0E62EBA1F0}"/>
          </ac:spMkLst>
        </pc:spChg>
        <pc:spChg chg="mod">
          <ac:chgData name="Johannes Hangl" userId="09795f51b852318c" providerId="LiveId" clId="{2E03160D-AA35-4E48-AE70-2FB6298EB04A}" dt="2024-05-21T08:00:40.815" v="952"/>
          <ac:spMkLst>
            <pc:docMk/>
            <pc:sldMk cId="4215036443" sldId="2147378171"/>
            <ac:spMk id="5" creationId="{D9DECE37-7E0D-E1D7-7264-DAEF6B10A0C2}"/>
          </ac:spMkLst>
        </pc:spChg>
        <pc:picChg chg="mod">
          <ac:chgData name="Johannes Hangl" userId="09795f51b852318c" providerId="LiveId" clId="{2E03160D-AA35-4E48-AE70-2FB6298EB04A}" dt="2024-05-11T05:17:37.205" v="0"/>
          <ac:picMkLst>
            <pc:docMk/>
            <pc:sldMk cId="4215036443" sldId="2147378171"/>
            <ac:picMk id="8202" creationId="{CE047563-FE77-F64B-EEDA-7E7CE944BC28}"/>
          </ac:picMkLst>
        </pc:picChg>
      </pc:sldChg>
      <pc:sldChg chg="modSp del">
        <pc:chgData name="Johannes Hangl" userId="09795f51b852318c" providerId="LiveId" clId="{2E03160D-AA35-4E48-AE70-2FB6298EB04A}" dt="2024-05-21T13:32:44.354" v="1089" actId="47"/>
        <pc:sldMkLst>
          <pc:docMk/>
          <pc:sldMk cId="2672829438" sldId="2147378172"/>
        </pc:sldMkLst>
        <pc:spChg chg="mod">
          <ac:chgData name="Johannes Hangl" userId="09795f51b852318c" providerId="LiveId" clId="{2E03160D-AA35-4E48-AE70-2FB6298EB04A}" dt="2024-05-11T05:17:37.205" v="0"/>
          <ac:spMkLst>
            <pc:docMk/>
            <pc:sldMk cId="2672829438" sldId="2147378172"/>
            <ac:spMk id="3" creationId="{5297825E-D35B-4D1F-A480-3D9C7BB68B8B}"/>
          </ac:spMkLst>
        </pc:spChg>
        <pc:picChg chg="mod">
          <ac:chgData name="Johannes Hangl" userId="09795f51b852318c" providerId="LiveId" clId="{2E03160D-AA35-4E48-AE70-2FB6298EB04A}" dt="2024-05-11T05:17:37.205" v="0"/>
          <ac:picMkLst>
            <pc:docMk/>
            <pc:sldMk cId="2672829438" sldId="2147378172"/>
            <ac:picMk id="9" creationId="{CEFFDFE4-BA04-655A-1013-C388817B9092}"/>
          </ac:picMkLst>
        </pc:picChg>
      </pc:sldChg>
      <pc:sldChg chg="modSp del">
        <pc:chgData name="Johannes Hangl" userId="09795f51b852318c" providerId="LiveId" clId="{2E03160D-AA35-4E48-AE70-2FB6298EB04A}" dt="2024-05-21T13:32:44.354" v="1089" actId="47"/>
        <pc:sldMkLst>
          <pc:docMk/>
          <pc:sldMk cId="2466787679" sldId="2147378173"/>
        </pc:sldMkLst>
        <pc:spChg chg="mod">
          <ac:chgData name="Johannes Hangl" userId="09795f51b852318c" providerId="LiveId" clId="{2E03160D-AA35-4E48-AE70-2FB6298EB04A}" dt="2024-05-11T05:17:37.205" v="0"/>
          <ac:spMkLst>
            <pc:docMk/>
            <pc:sldMk cId="2466787679" sldId="2147378173"/>
            <ac:spMk id="3" creationId="{554122BC-9A41-453F-AB6B-89B8C4C48D9C}"/>
          </ac:spMkLst>
        </pc:spChg>
        <pc:picChg chg="mod">
          <ac:chgData name="Johannes Hangl" userId="09795f51b852318c" providerId="LiveId" clId="{2E03160D-AA35-4E48-AE70-2FB6298EB04A}" dt="2024-05-11T05:17:37.205" v="0"/>
          <ac:picMkLst>
            <pc:docMk/>
            <pc:sldMk cId="2466787679" sldId="2147378173"/>
            <ac:picMk id="9" creationId="{D9EE7894-299A-EE24-6D5F-1B40C243BFFD}"/>
          </ac:picMkLst>
        </pc:picChg>
      </pc:sldChg>
      <pc:sldChg chg="modSp del">
        <pc:chgData name="Johannes Hangl" userId="09795f51b852318c" providerId="LiveId" clId="{2E03160D-AA35-4E48-AE70-2FB6298EB04A}" dt="2024-05-21T13:32:44.354" v="1089" actId="47"/>
        <pc:sldMkLst>
          <pc:docMk/>
          <pc:sldMk cId="1296941282" sldId="2147378174"/>
        </pc:sldMkLst>
        <pc:spChg chg="mod">
          <ac:chgData name="Johannes Hangl" userId="09795f51b852318c" providerId="LiveId" clId="{2E03160D-AA35-4E48-AE70-2FB6298EB04A}" dt="2024-05-11T05:17:37.205" v="0"/>
          <ac:spMkLst>
            <pc:docMk/>
            <pc:sldMk cId="1296941282" sldId="2147378174"/>
            <ac:spMk id="3" creationId="{11762E3C-B93B-864E-FC0B-F5CC3B99B76B}"/>
          </ac:spMkLst>
        </pc:spChg>
      </pc:sldChg>
      <pc:sldChg chg="modSp del">
        <pc:chgData name="Johannes Hangl" userId="09795f51b852318c" providerId="LiveId" clId="{2E03160D-AA35-4E48-AE70-2FB6298EB04A}" dt="2024-05-21T13:32:44.354" v="1089" actId="47"/>
        <pc:sldMkLst>
          <pc:docMk/>
          <pc:sldMk cId="1904205962" sldId="2147378175"/>
        </pc:sldMkLst>
        <pc:spChg chg="mod">
          <ac:chgData name="Johannes Hangl" userId="09795f51b852318c" providerId="LiveId" clId="{2E03160D-AA35-4E48-AE70-2FB6298EB04A}" dt="2024-05-11T05:17:37.205" v="0"/>
          <ac:spMkLst>
            <pc:docMk/>
            <pc:sldMk cId="1904205962" sldId="2147378175"/>
            <ac:spMk id="5" creationId="{E4F5FDEA-E90F-930A-5E1D-B9FF2D42C709}"/>
          </ac:spMkLst>
        </pc:spChg>
        <pc:picChg chg="mod">
          <ac:chgData name="Johannes Hangl" userId="09795f51b852318c" providerId="LiveId" clId="{2E03160D-AA35-4E48-AE70-2FB6298EB04A}" dt="2024-05-11T05:17:37.205" v="0"/>
          <ac:picMkLst>
            <pc:docMk/>
            <pc:sldMk cId="1904205962" sldId="2147378175"/>
            <ac:picMk id="6" creationId="{B900E307-E460-83BC-0D52-B713303BFFE5}"/>
          </ac:picMkLst>
        </pc:picChg>
      </pc:sldChg>
      <pc:sldChg chg="modSp del">
        <pc:chgData name="Johannes Hangl" userId="09795f51b852318c" providerId="LiveId" clId="{2E03160D-AA35-4E48-AE70-2FB6298EB04A}" dt="2024-05-21T13:32:44.354" v="1089" actId="47"/>
        <pc:sldMkLst>
          <pc:docMk/>
          <pc:sldMk cId="83075346" sldId="2147378176"/>
        </pc:sldMkLst>
        <pc:spChg chg="mod">
          <ac:chgData name="Johannes Hangl" userId="09795f51b852318c" providerId="LiveId" clId="{2E03160D-AA35-4E48-AE70-2FB6298EB04A}" dt="2024-05-11T05:17:37.205" v="0"/>
          <ac:spMkLst>
            <pc:docMk/>
            <pc:sldMk cId="83075346" sldId="2147378176"/>
            <ac:spMk id="2" creationId="{8EB88112-8BC1-6A97-7B64-85E731D47B4E}"/>
          </ac:spMkLst>
        </pc:spChg>
        <pc:picChg chg="mod">
          <ac:chgData name="Johannes Hangl" userId="09795f51b852318c" providerId="LiveId" clId="{2E03160D-AA35-4E48-AE70-2FB6298EB04A}" dt="2024-05-11T05:17:37.205" v="0"/>
          <ac:picMkLst>
            <pc:docMk/>
            <pc:sldMk cId="83075346" sldId="2147378176"/>
            <ac:picMk id="6" creationId="{35F8FBE9-93C3-BBAD-6727-A12A1615C5A4}"/>
          </ac:picMkLst>
        </pc:picChg>
      </pc:sldChg>
      <pc:sldChg chg="modSp del">
        <pc:chgData name="Johannes Hangl" userId="09795f51b852318c" providerId="LiveId" clId="{2E03160D-AA35-4E48-AE70-2FB6298EB04A}" dt="2024-05-21T13:32:44.354" v="1089" actId="47"/>
        <pc:sldMkLst>
          <pc:docMk/>
          <pc:sldMk cId="732095332" sldId="2147378177"/>
        </pc:sldMkLst>
        <pc:spChg chg="mod">
          <ac:chgData name="Johannes Hangl" userId="09795f51b852318c" providerId="LiveId" clId="{2E03160D-AA35-4E48-AE70-2FB6298EB04A}" dt="2024-05-11T05:17:37.205" v="0"/>
          <ac:spMkLst>
            <pc:docMk/>
            <pc:sldMk cId="732095332" sldId="2147378177"/>
            <ac:spMk id="3" creationId="{8DC2EBC1-552D-2946-85EE-B6CFD5A9A95F}"/>
          </ac:spMkLst>
        </pc:spChg>
        <pc:picChg chg="mod">
          <ac:chgData name="Johannes Hangl" userId="09795f51b852318c" providerId="LiveId" clId="{2E03160D-AA35-4E48-AE70-2FB6298EB04A}" dt="2024-05-11T05:17:37.205" v="0"/>
          <ac:picMkLst>
            <pc:docMk/>
            <pc:sldMk cId="732095332" sldId="2147378177"/>
            <ac:picMk id="9" creationId="{DE1E24C2-EC6E-7BAD-BA6E-1108D9CF0B83}"/>
          </ac:picMkLst>
        </pc:picChg>
      </pc:sldChg>
      <pc:sldChg chg="modSp del">
        <pc:chgData name="Johannes Hangl" userId="09795f51b852318c" providerId="LiveId" clId="{2E03160D-AA35-4E48-AE70-2FB6298EB04A}" dt="2024-05-21T13:32:44.354" v="1089" actId="47"/>
        <pc:sldMkLst>
          <pc:docMk/>
          <pc:sldMk cId="92403224" sldId="2147378178"/>
        </pc:sldMkLst>
        <pc:spChg chg="mod">
          <ac:chgData name="Johannes Hangl" userId="09795f51b852318c" providerId="LiveId" clId="{2E03160D-AA35-4E48-AE70-2FB6298EB04A}" dt="2024-05-11T05:17:37.205" v="0"/>
          <ac:spMkLst>
            <pc:docMk/>
            <pc:sldMk cId="92403224" sldId="2147378178"/>
            <ac:spMk id="2" creationId="{3C6CB848-4E8A-D2D1-8EFB-8980CE704D95}"/>
          </ac:spMkLst>
        </pc:spChg>
        <pc:picChg chg="mod">
          <ac:chgData name="Johannes Hangl" userId="09795f51b852318c" providerId="LiveId" clId="{2E03160D-AA35-4E48-AE70-2FB6298EB04A}" dt="2024-05-11T05:17:37.205" v="0"/>
          <ac:picMkLst>
            <pc:docMk/>
            <pc:sldMk cId="92403224" sldId="2147378178"/>
            <ac:picMk id="14" creationId="{01EB39C0-CE1D-6465-9A50-E38DF395F6C4}"/>
          </ac:picMkLst>
        </pc:picChg>
      </pc:sldChg>
      <pc:sldChg chg="modSp del">
        <pc:chgData name="Johannes Hangl" userId="09795f51b852318c" providerId="LiveId" clId="{2E03160D-AA35-4E48-AE70-2FB6298EB04A}" dt="2024-05-21T13:32:44.354" v="1089" actId="47"/>
        <pc:sldMkLst>
          <pc:docMk/>
          <pc:sldMk cId="6913960" sldId="2147378179"/>
        </pc:sldMkLst>
        <pc:spChg chg="mod">
          <ac:chgData name="Johannes Hangl" userId="09795f51b852318c" providerId="LiveId" clId="{2E03160D-AA35-4E48-AE70-2FB6298EB04A}" dt="2024-05-11T05:17:37.205" v="0"/>
          <ac:spMkLst>
            <pc:docMk/>
            <pc:sldMk cId="6913960" sldId="2147378179"/>
            <ac:spMk id="5" creationId="{464FDA16-66C5-4848-B09D-049B6AC725F0}"/>
          </ac:spMkLst>
        </pc:spChg>
      </pc:sldChg>
      <pc:sldChg chg="modSp del">
        <pc:chgData name="Johannes Hangl" userId="09795f51b852318c" providerId="LiveId" clId="{2E03160D-AA35-4E48-AE70-2FB6298EB04A}" dt="2024-05-21T14:02:02.498" v="1493" actId="47"/>
        <pc:sldMkLst>
          <pc:docMk/>
          <pc:sldMk cId="344320660" sldId="2147378181"/>
        </pc:sldMkLst>
        <pc:spChg chg="mod">
          <ac:chgData name="Johannes Hangl" userId="09795f51b852318c" providerId="LiveId" clId="{2E03160D-AA35-4E48-AE70-2FB6298EB04A}" dt="2024-05-11T05:17:37.205" v="0"/>
          <ac:spMkLst>
            <pc:docMk/>
            <pc:sldMk cId="344320660" sldId="2147378181"/>
            <ac:spMk id="5" creationId="{652AFE43-DD29-3F34-E9D8-9F21AFC34DCA}"/>
          </ac:spMkLst>
        </pc:spChg>
        <pc:spChg chg="mod">
          <ac:chgData name="Johannes Hangl" userId="09795f51b852318c" providerId="LiveId" clId="{2E03160D-AA35-4E48-AE70-2FB6298EB04A}" dt="2024-05-21T08:00:40.815" v="952"/>
          <ac:spMkLst>
            <pc:docMk/>
            <pc:sldMk cId="344320660" sldId="2147378181"/>
            <ac:spMk id="6" creationId="{11D80056-B8D7-BBDD-8B52-2B28540E6AA3}"/>
          </ac:spMkLst>
        </pc:spChg>
        <pc:picChg chg="mod">
          <ac:chgData name="Johannes Hangl" userId="09795f51b852318c" providerId="LiveId" clId="{2E03160D-AA35-4E48-AE70-2FB6298EB04A}" dt="2024-05-11T05:17:37.205" v="0"/>
          <ac:picMkLst>
            <pc:docMk/>
            <pc:sldMk cId="344320660" sldId="2147378181"/>
            <ac:picMk id="8" creationId="{20B44A04-EDD5-E525-97E9-7ADCDD93173D}"/>
          </ac:picMkLst>
        </pc:picChg>
      </pc:sldChg>
      <pc:sldChg chg="modSp del">
        <pc:chgData name="Johannes Hangl" userId="09795f51b852318c" providerId="LiveId" clId="{2E03160D-AA35-4E48-AE70-2FB6298EB04A}" dt="2024-05-21T14:02:02.498" v="1493" actId="47"/>
        <pc:sldMkLst>
          <pc:docMk/>
          <pc:sldMk cId="69562992" sldId="2147378182"/>
        </pc:sldMkLst>
        <pc:spChg chg="mod">
          <ac:chgData name="Johannes Hangl" userId="09795f51b852318c" providerId="LiveId" clId="{2E03160D-AA35-4E48-AE70-2FB6298EB04A}" dt="2024-05-11T05:17:37.205" v="0"/>
          <ac:spMkLst>
            <pc:docMk/>
            <pc:sldMk cId="69562992" sldId="2147378182"/>
            <ac:spMk id="2" creationId="{0A7DB681-8016-B4F6-92C3-799953FFA0CD}"/>
          </ac:spMkLst>
        </pc:spChg>
        <pc:picChg chg="mod">
          <ac:chgData name="Johannes Hangl" userId="09795f51b852318c" providerId="LiveId" clId="{2E03160D-AA35-4E48-AE70-2FB6298EB04A}" dt="2024-05-11T05:17:37.205" v="0"/>
          <ac:picMkLst>
            <pc:docMk/>
            <pc:sldMk cId="69562992" sldId="2147378182"/>
            <ac:picMk id="6150" creationId="{4E333AA1-276A-D3AC-051F-5BC83B6E652E}"/>
          </ac:picMkLst>
        </pc:picChg>
      </pc:sldChg>
      <pc:sldChg chg="modSp del">
        <pc:chgData name="Johannes Hangl" userId="09795f51b852318c" providerId="LiveId" clId="{2E03160D-AA35-4E48-AE70-2FB6298EB04A}" dt="2024-05-21T14:02:02.498" v="1493" actId="47"/>
        <pc:sldMkLst>
          <pc:docMk/>
          <pc:sldMk cId="1737620207" sldId="2147378183"/>
        </pc:sldMkLst>
        <pc:spChg chg="mod">
          <ac:chgData name="Johannes Hangl" userId="09795f51b852318c" providerId="LiveId" clId="{2E03160D-AA35-4E48-AE70-2FB6298EB04A}" dt="2024-05-11T05:17:37.205" v="0"/>
          <ac:spMkLst>
            <pc:docMk/>
            <pc:sldMk cId="1737620207" sldId="2147378183"/>
            <ac:spMk id="5" creationId="{E4F5FDEA-E90F-930A-5E1D-B9FF2D42C709}"/>
          </ac:spMkLst>
        </pc:spChg>
        <pc:picChg chg="mod">
          <ac:chgData name="Johannes Hangl" userId="09795f51b852318c" providerId="LiveId" clId="{2E03160D-AA35-4E48-AE70-2FB6298EB04A}" dt="2024-05-11T05:17:37.205" v="0"/>
          <ac:picMkLst>
            <pc:docMk/>
            <pc:sldMk cId="1737620207" sldId="2147378183"/>
            <ac:picMk id="1028" creationId="{9FBED973-F0B9-0B02-F4B6-30DF36BF8F6C}"/>
          </ac:picMkLst>
        </pc:picChg>
      </pc:sldChg>
      <pc:sldChg chg="modSp">
        <pc:chgData name="Johannes Hangl" userId="09795f51b852318c" providerId="LiveId" clId="{2E03160D-AA35-4E48-AE70-2FB6298EB04A}" dt="2024-05-11T05:17:37.205" v="0"/>
        <pc:sldMkLst>
          <pc:docMk/>
          <pc:sldMk cId="3140426462" sldId="2147378191"/>
        </pc:sldMkLst>
        <pc:spChg chg="mod">
          <ac:chgData name="Johannes Hangl" userId="09795f51b852318c" providerId="LiveId" clId="{2E03160D-AA35-4E48-AE70-2FB6298EB04A}" dt="2024-05-11T05:17:37.205" v="0"/>
          <ac:spMkLst>
            <pc:docMk/>
            <pc:sldMk cId="3140426462" sldId="2147378191"/>
            <ac:spMk id="2" creationId="{E9D8E03F-D782-5A60-E904-D7373D1B5CC0}"/>
          </ac:spMkLst>
        </pc:spChg>
      </pc:sldChg>
      <pc:sldChg chg="modSp">
        <pc:chgData name="Johannes Hangl" userId="09795f51b852318c" providerId="LiveId" clId="{2E03160D-AA35-4E48-AE70-2FB6298EB04A}" dt="2024-05-11T05:17:37.205" v="0"/>
        <pc:sldMkLst>
          <pc:docMk/>
          <pc:sldMk cId="3519905256" sldId="2147378192"/>
        </pc:sldMkLst>
        <pc:spChg chg="mod">
          <ac:chgData name="Johannes Hangl" userId="09795f51b852318c" providerId="LiveId" clId="{2E03160D-AA35-4E48-AE70-2FB6298EB04A}" dt="2024-05-11T05:17:37.205" v="0"/>
          <ac:spMkLst>
            <pc:docMk/>
            <pc:sldMk cId="3519905256" sldId="2147378192"/>
            <ac:spMk id="2" creationId="{B003FE02-418F-A0E5-37F5-DF2857727CF3}"/>
          </ac:spMkLst>
        </pc:spChg>
      </pc:sldChg>
      <pc:sldChg chg="modSp del">
        <pc:chgData name="Johannes Hangl" userId="09795f51b852318c" providerId="LiveId" clId="{2E03160D-AA35-4E48-AE70-2FB6298EB04A}" dt="2024-05-21T13:59:54.460" v="1469" actId="47"/>
        <pc:sldMkLst>
          <pc:docMk/>
          <pc:sldMk cId="2618054529" sldId="2147378198"/>
        </pc:sldMkLst>
        <pc:spChg chg="mod">
          <ac:chgData name="Johannes Hangl" userId="09795f51b852318c" providerId="LiveId" clId="{2E03160D-AA35-4E48-AE70-2FB6298EB04A}" dt="2024-05-11T05:17:37.205" v="0"/>
          <ac:spMkLst>
            <pc:docMk/>
            <pc:sldMk cId="2618054529" sldId="2147378198"/>
            <ac:spMk id="2" creationId="{38F94A8E-47FF-AA7C-3083-C0BFC551BF62}"/>
          </ac:spMkLst>
        </pc:spChg>
      </pc:sldChg>
      <pc:sldChg chg="del">
        <pc:chgData name="Johannes Hangl" userId="09795f51b852318c" providerId="LiveId" clId="{2E03160D-AA35-4E48-AE70-2FB6298EB04A}" dt="2024-05-21T13:59:54.460" v="1469" actId="47"/>
        <pc:sldMkLst>
          <pc:docMk/>
          <pc:sldMk cId="2926565420" sldId="2147378199"/>
        </pc:sldMkLst>
      </pc:sldChg>
      <pc:sldChg chg="modSp del">
        <pc:chgData name="Johannes Hangl" userId="09795f51b852318c" providerId="LiveId" clId="{2E03160D-AA35-4E48-AE70-2FB6298EB04A}" dt="2024-05-21T13:59:54.460" v="1469" actId="47"/>
        <pc:sldMkLst>
          <pc:docMk/>
          <pc:sldMk cId="3406641874" sldId="2147378200"/>
        </pc:sldMkLst>
        <pc:spChg chg="mod">
          <ac:chgData name="Johannes Hangl" userId="09795f51b852318c" providerId="LiveId" clId="{2E03160D-AA35-4E48-AE70-2FB6298EB04A}" dt="2024-05-11T05:17:37.205" v="0"/>
          <ac:spMkLst>
            <pc:docMk/>
            <pc:sldMk cId="3406641874" sldId="2147378200"/>
            <ac:spMk id="2" creationId="{38F94A8E-47FF-AA7C-3083-C0BFC551BF62}"/>
          </ac:spMkLst>
        </pc:spChg>
      </pc:sldChg>
      <pc:sldChg chg="del">
        <pc:chgData name="Johannes Hangl" userId="09795f51b852318c" providerId="LiveId" clId="{2E03160D-AA35-4E48-AE70-2FB6298EB04A}" dt="2024-05-21T13:59:54.460" v="1469" actId="47"/>
        <pc:sldMkLst>
          <pc:docMk/>
          <pc:sldMk cId="3589730863" sldId="2147378201"/>
        </pc:sldMkLst>
      </pc:sldChg>
      <pc:sldChg chg="del">
        <pc:chgData name="Johannes Hangl" userId="09795f51b852318c" providerId="LiveId" clId="{2E03160D-AA35-4E48-AE70-2FB6298EB04A}" dt="2024-05-21T14:00:00.650" v="1473" actId="47"/>
        <pc:sldMkLst>
          <pc:docMk/>
          <pc:sldMk cId="466517102" sldId="2147378261"/>
        </pc:sldMkLst>
      </pc:sldChg>
      <pc:sldChg chg="modSp del">
        <pc:chgData name="Johannes Hangl" userId="09795f51b852318c" providerId="LiveId" clId="{2E03160D-AA35-4E48-AE70-2FB6298EB04A}" dt="2024-05-21T14:00:00.650" v="1473" actId="47"/>
        <pc:sldMkLst>
          <pc:docMk/>
          <pc:sldMk cId="4284708011" sldId="2147378263"/>
        </pc:sldMkLst>
        <pc:spChg chg="mod">
          <ac:chgData name="Johannes Hangl" userId="09795f51b852318c" providerId="LiveId" clId="{2E03160D-AA35-4E48-AE70-2FB6298EB04A}" dt="2024-05-11T05:17:37.205" v="0"/>
          <ac:spMkLst>
            <pc:docMk/>
            <pc:sldMk cId="4284708011" sldId="2147378263"/>
            <ac:spMk id="5" creationId="{FD9DF6F7-6267-A5CC-E729-901D39BE269E}"/>
          </ac:spMkLst>
        </pc:spChg>
      </pc:sldChg>
      <pc:sldChg chg="modSp del">
        <pc:chgData name="Johannes Hangl" userId="09795f51b852318c" providerId="LiveId" clId="{2E03160D-AA35-4E48-AE70-2FB6298EB04A}" dt="2024-05-21T13:58:49.182" v="1448" actId="47"/>
        <pc:sldMkLst>
          <pc:docMk/>
          <pc:sldMk cId="3656952858" sldId="2147378268"/>
        </pc:sldMkLst>
        <pc:spChg chg="mod">
          <ac:chgData name="Johannes Hangl" userId="09795f51b852318c" providerId="LiveId" clId="{2E03160D-AA35-4E48-AE70-2FB6298EB04A}" dt="2024-05-11T05:17:37.205" v="0"/>
          <ac:spMkLst>
            <pc:docMk/>
            <pc:sldMk cId="3656952858" sldId="2147378268"/>
            <ac:spMk id="26" creationId="{8F7CE7C5-7338-52F0-4ECC-BEC4D5EB99CB}"/>
          </ac:spMkLst>
        </pc:spChg>
      </pc:sldChg>
      <pc:sldChg chg="addSp delSp modSp mod">
        <pc:chgData name="Johannes Hangl" userId="09795f51b852318c" providerId="LiveId" clId="{2E03160D-AA35-4E48-AE70-2FB6298EB04A}" dt="2024-05-21T13:50:51.469" v="1343" actId="14100"/>
        <pc:sldMkLst>
          <pc:docMk/>
          <pc:sldMk cId="2581099746" sldId="2147378270"/>
        </pc:sldMkLst>
        <pc:spChg chg="mod">
          <ac:chgData name="Johannes Hangl" userId="09795f51b852318c" providerId="LiveId" clId="{2E03160D-AA35-4E48-AE70-2FB6298EB04A}" dt="2024-05-21T13:50:51.469" v="1343" actId="14100"/>
          <ac:spMkLst>
            <pc:docMk/>
            <pc:sldMk cId="2581099746" sldId="2147378270"/>
            <ac:spMk id="4" creationId="{9A73103F-0ED9-469F-B21E-F21385510C80}"/>
          </ac:spMkLst>
        </pc:spChg>
        <pc:spChg chg="mod">
          <ac:chgData name="Johannes Hangl" userId="09795f51b852318c" providerId="LiveId" clId="{2E03160D-AA35-4E48-AE70-2FB6298EB04A}" dt="2024-05-21T13:50:48.226" v="1342" actId="14100"/>
          <ac:spMkLst>
            <pc:docMk/>
            <pc:sldMk cId="2581099746" sldId="2147378270"/>
            <ac:spMk id="13" creationId="{645A1CF2-3C5F-D8F7-7020-4B33D40893E4}"/>
          </ac:spMkLst>
        </pc:spChg>
        <pc:spChg chg="mod">
          <ac:chgData name="Johannes Hangl" userId="09795f51b852318c" providerId="LiveId" clId="{2E03160D-AA35-4E48-AE70-2FB6298EB04A}" dt="2024-05-21T13:48:09.839" v="1213"/>
          <ac:spMkLst>
            <pc:docMk/>
            <pc:sldMk cId="2581099746" sldId="2147378270"/>
            <ac:spMk id="21" creationId="{3DA96643-50B4-EEB6-2F7C-6459C002754F}"/>
          </ac:spMkLst>
        </pc:spChg>
        <pc:spChg chg="mod">
          <ac:chgData name="Johannes Hangl" userId="09795f51b852318c" providerId="LiveId" clId="{2E03160D-AA35-4E48-AE70-2FB6298EB04A}" dt="2024-05-21T13:48:09.839" v="1213"/>
          <ac:spMkLst>
            <pc:docMk/>
            <pc:sldMk cId="2581099746" sldId="2147378270"/>
            <ac:spMk id="24" creationId="{B5909F75-C18A-BE0F-3A60-5358F85A7905}"/>
          </ac:spMkLst>
        </pc:spChg>
        <pc:spChg chg="mod">
          <ac:chgData name="Johannes Hangl" userId="09795f51b852318c" providerId="LiveId" clId="{2E03160D-AA35-4E48-AE70-2FB6298EB04A}" dt="2024-05-21T13:48:09.839" v="1213"/>
          <ac:spMkLst>
            <pc:docMk/>
            <pc:sldMk cId="2581099746" sldId="2147378270"/>
            <ac:spMk id="25" creationId="{9DE35E21-DBBD-18DE-49C3-7CDA887CEAF3}"/>
          </ac:spMkLst>
        </pc:spChg>
        <pc:spChg chg="mod">
          <ac:chgData name="Johannes Hangl" userId="09795f51b852318c" providerId="LiveId" clId="{2E03160D-AA35-4E48-AE70-2FB6298EB04A}" dt="2024-05-21T13:48:09.839" v="1213"/>
          <ac:spMkLst>
            <pc:docMk/>
            <pc:sldMk cId="2581099746" sldId="2147378270"/>
            <ac:spMk id="26" creationId="{E1D351DD-B8F1-3017-A795-047BC4EEA8DC}"/>
          </ac:spMkLst>
        </pc:spChg>
        <pc:spChg chg="mod">
          <ac:chgData name="Johannes Hangl" userId="09795f51b852318c" providerId="LiveId" clId="{2E03160D-AA35-4E48-AE70-2FB6298EB04A}" dt="2024-05-21T13:49:02.462" v="1257" actId="20577"/>
          <ac:spMkLst>
            <pc:docMk/>
            <pc:sldMk cId="2581099746" sldId="2147378270"/>
            <ac:spMk id="36" creationId="{36953511-46F9-48E0-BC3B-C83F1578B778}"/>
          </ac:spMkLst>
        </pc:spChg>
        <pc:spChg chg="mod">
          <ac:chgData name="Johannes Hangl" userId="09795f51b852318c" providerId="LiveId" clId="{2E03160D-AA35-4E48-AE70-2FB6298EB04A}" dt="2024-05-21T13:49:51.158" v="1331" actId="20577"/>
          <ac:spMkLst>
            <pc:docMk/>
            <pc:sldMk cId="2581099746" sldId="2147378270"/>
            <ac:spMk id="37" creationId="{A61172E2-8582-45A5-9B58-5BCABA5CFE64}"/>
          </ac:spMkLst>
        </pc:spChg>
        <pc:spChg chg="mod">
          <ac:chgData name="Johannes Hangl" userId="09795f51b852318c" providerId="LiveId" clId="{2E03160D-AA35-4E48-AE70-2FB6298EB04A}" dt="2024-05-21T13:50:01.664" v="1334"/>
          <ac:spMkLst>
            <pc:docMk/>
            <pc:sldMk cId="2581099746" sldId="2147378270"/>
            <ac:spMk id="38" creationId="{50E569A3-60D9-4C20-93AC-08FBB4EA5A5B}"/>
          </ac:spMkLst>
        </pc:spChg>
        <pc:spChg chg="mod">
          <ac:chgData name="Johannes Hangl" userId="09795f51b852318c" providerId="LiveId" clId="{2E03160D-AA35-4E48-AE70-2FB6298EB04A}" dt="2024-05-21T13:49:06.766" v="1260" actId="20577"/>
          <ac:spMkLst>
            <pc:docMk/>
            <pc:sldMk cId="2581099746" sldId="2147378270"/>
            <ac:spMk id="39" creationId="{44267B84-4B16-4E8C-97EB-30F582B855CF}"/>
          </ac:spMkLst>
        </pc:spChg>
        <pc:spChg chg="mod">
          <ac:chgData name="Johannes Hangl" userId="09795f51b852318c" providerId="LiveId" clId="{2E03160D-AA35-4E48-AE70-2FB6298EB04A}" dt="2024-05-21T13:49:57.207" v="1332"/>
          <ac:spMkLst>
            <pc:docMk/>
            <pc:sldMk cId="2581099746" sldId="2147378270"/>
            <ac:spMk id="40" creationId="{055A29B0-DA1F-4333-877C-7FE3FFF196E3}"/>
          </ac:spMkLst>
        </pc:spChg>
        <pc:spChg chg="mod">
          <ac:chgData name="Johannes Hangl" userId="09795f51b852318c" providerId="LiveId" clId="{2E03160D-AA35-4E48-AE70-2FB6298EB04A}" dt="2024-05-21T13:49:09.622" v="1263" actId="20577"/>
          <ac:spMkLst>
            <pc:docMk/>
            <pc:sldMk cId="2581099746" sldId="2147378270"/>
            <ac:spMk id="42" creationId="{3ED91A92-5853-4BD9-8796-8A671D46E78B}"/>
          </ac:spMkLst>
        </pc:spChg>
        <pc:spChg chg="mod">
          <ac:chgData name="Johannes Hangl" userId="09795f51b852318c" providerId="LiveId" clId="{2E03160D-AA35-4E48-AE70-2FB6298EB04A}" dt="2024-05-21T13:49:59.128" v="1333"/>
          <ac:spMkLst>
            <pc:docMk/>
            <pc:sldMk cId="2581099746" sldId="2147378270"/>
            <ac:spMk id="43" creationId="{96EAB092-80BB-414E-BC94-96622FCFB5D2}"/>
          </ac:spMkLst>
        </pc:spChg>
        <pc:spChg chg="mod">
          <ac:chgData name="Johannes Hangl" userId="09795f51b852318c" providerId="LiveId" clId="{2E03160D-AA35-4E48-AE70-2FB6298EB04A}" dt="2024-05-21T13:49:12.634" v="1266" actId="20577"/>
          <ac:spMkLst>
            <pc:docMk/>
            <pc:sldMk cId="2581099746" sldId="2147378270"/>
            <ac:spMk id="45" creationId="{7A72CED5-71C0-4FB7-84E8-80A71E1B62B2}"/>
          </ac:spMkLst>
        </pc:spChg>
        <pc:grpChg chg="del">
          <ac:chgData name="Johannes Hangl" userId="09795f51b852318c" providerId="LiveId" clId="{2E03160D-AA35-4E48-AE70-2FB6298EB04A}" dt="2024-05-21T13:48:09.438" v="1212" actId="478"/>
          <ac:grpSpMkLst>
            <pc:docMk/>
            <pc:sldMk cId="2581099746" sldId="2147378270"/>
            <ac:grpSpMk id="3" creationId="{C8E9A9D5-B236-AA29-59FF-D5EE8E9F76EC}"/>
          </ac:grpSpMkLst>
        </pc:grpChg>
        <pc:grpChg chg="add mod">
          <ac:chgData name="Johannes Hangl" userId="09795f51b852318c" providerId="LiveId" clId="{2E03160D-AA35-4E48-AE70-2FB6298EB04A}" dt="2024-05-21T13:48:16.817" v="1214" actId="1076"/>
          <ac:grpSpMkLst>
            <pc:docMk/>
            <pc:sldMk cId="2581099746" sldId="2147378270"/>
            <ac:grpSpMk id="18" creationId="{25EB811D-8602-A0A8-9A47-A4090B61480D}"/>
          </ac:grpSpMkLst>
        </pc:grpChg>
        <pc:grpChg chg="mod">
          <ac:chgData name="Johannes Hangl" userId="09795f51b852318c" providerId="LiveId" clId="{2E03160D-AA35-4E48-AE70-2FB6298EB04A}" dt="2024-05-21T13:48:09.839" v="1213"/>
          <ac:grpSpMkLst>
            <pc:docMk/>
            <pc:sldMk cId="2581099746" sldId="2147378270"/>
            <ac:grpSpMk id="20" creationId="{CB6D6DEE-E9FD-AFC2-8CEF-008F6CE6424C}"/>
          </ac:grpSpMkLst>
        </pc:grpChg>
        <pc:grpChg chg="mod">
          <ac:chgData name="Johannes Hangl" userId="09795f51b852318c" providerId="LiveId" clId="{2E03160D-AA35-4E48-AE70-2FB6298EB04A}" dt="2024-05-21T13:48:09.839" v="1213"/>
          <ac:grpSpMkLst>
            <pc:docMk/>
            <pc:sldMk cId="2581099746" sldId="2147378270"/>
            <ac:grpSpMk id="23" creationId="{0FA33D2D-BE4C-309C-9849-93A5064B75A2}"/>
          </ac:grpSpMkLst>
        </pc:grpChg>
        <pc:picChg chg="mod">
          <ac:chgData name="Johannes Hangl" userId="09795f51b852318c" providerId="LiveId" clId="{2E03160D-AA35-4E48-AE70-2FB6298EB04A}" dt="2024-05-21T13:50:16.086" v="1336" actId="207"/>
          <ac:picMkLst>
            <pc:docMk/>
            <pc:sldMk cId="2581099746" sldId="2147378270"/>
            <ac:picMk id="5" creationId="{D478F9DF-6686-4812-9092-46E95F0F336E}"/>
          </ac:picMkLst>
        </pc:picChg>
        <pc:picChg chg="mod">
          <ac:chgData name="Johannes Hangl" userId="09795f51b852318c" providerId="LiveId" clId="{2E03160D-AA35-4E48-AE70-2FB6298EB04A}" dt="2024-05-21T13:50:19.441" v="1337" actId="207"/>
          <ac:picMkLst>
            <pc:docMk/>
            <pc:sldMk cId="2581099746" sldId="2147378270"/>
            <ac:picMk id="9" creationId="{8C5690D0-727C-4CA5-BBDD-DA8181502125}"/>
          </ac:picMkLst>
        </pc:picChg>
        <pc:picChg chg="mod">
          <ac:chgData name="Johannes Hangl" userId="09795f51b852318c" providerId="LiveId" clId="{2E03160D-AA35-4E48-AE70-2FB6298EB04A}" dt="2024-05-21T13:48:09.839" v="1213"/>
          <ac:picMkLst>
            <pc:docMk/>
            <pc:sldMk cId="2581099746" sldId="2147378270"/>
            <ac:picMk id="22" creationId="{6EF1D8E0-698D-7B28-8F18-601800DDC6A7}"/>
          </ac:picMkLst>
        </pc:picChg>
        <pc:picChg chg="mod">
          <ac:chgData name="Johannes Hangl" userId="09795f51b852318c" providerId="LiveId" clId="{2E03160D-AA35-4E48-AE70-2FB6298EB04A}" dt="2024-05-21T13:50:37.243" v="1340" actId="1076"/>
          <ac:picMkLst>
            <pc:docMk/>
            <pc:sldMk cId="2581099746" sldId="2147378270"/>
            <ac:picMk id="56" creationId="{384D2864-812F-4C7D-9B51-83827EFF0837}"/>
          </ac:picMkLst>
        </pc:picChg>
        <pc:picChg chg="mod">
          <ac:chgData name="Johannes Hangl" userId="09795f51b852318c" providerId="LiveId" clId="{2E03160D-AA35-4E48-AE70-2FB6298EB04A}" dt="2024-05-21T13:50:10.167" v="1335"/>
          <ac:picMkLst>
            <pc:docMk/>
            <pc:sldMk cId="2581099746" sldId="2147378270"/>
            <ac:picMk id="1026" creationId="{C00A7D25-5DC5-48BB-80AA-2A2FCAB53087}"/>
          </ac:picMkLst>
        </pc:picChg>
      </pc:sldChg>
      <pc:sldChg chg="modSp">
        <pc:chgData name="Johannes Hangl" userId="09795f51b852318c" providerId="LiveId" clId="{2E03160D-AA35-4E48-AE70-2FB6298EB04A}" dt="2024-05-11T05:17:37.205" v="0"/>
        <pc:sldMkLst>
          <pc:docMk/>
          <pc:sldMk cId="3827714214" sldId="2147378271"/>
        </pc:sldMkLst>
        <pc:spChg chg="mod">
          <ac:chgData name="Johannes Hangl" userId="09795f51b852318c" providerId="LiveId" clId="{2E03160D-AA35-4E48-AE70-2FB6298EB04A}" dt="2024-05-11T05:17:37.205" v="0"/>
          <ac:spMkLst>
            <pc:docMk/>
            <pc:sldMk cId="3827714214" sldId="2147378271"/>
            <ac:spMk id="4" creationId="{9A73103F-0ED9-469F-B21E-F21385510C80}"/>
          </ac:spMkLst>
        </pc:spChg>
      </pc:sldChg>
      <pc:sldChg chg="modSp">
        <pc:chgData name="Johannes Hangl" userId="09795f51b852318c" providerId="LiveId" clId="{2E03160D-AA35-4E48-AE70-2FB6298EB04A}" dt="2024-05-21T13:24:41.613" v="1015"/>
        <pc:sldMkLst>
          <pc:docMk/>
          <pc:sldMk cId="993494269" sldId="2147378273"/>
        </pc:sldMkLst>
        <pc:spChg chg="mod">
          <ac:chgData name="Johannes Hangl" userId="09795f51b852318c" providerId="LiveId" clId="{2E03160D-AA35-4E48-AE70-2FB6298EB04A}" dt="2024-05-21T13:24:41.613" v="1015"/>
          <ac:spMkLst>
            <pc:docMk/>
            <pc:sldMk cId="993494269" sldId="2147378273"/>
            <ac:spMk id="5" creationId="{601C439F-C8C6-220A-E3CA-E902AFF3C446}"/>
          </ac:spMkLst>
        </pc:spChg>
        <pc:spChg chg="mod">
          <ac:chgData name="Johannes Hangl" userId="09795f51b852318c" providerId="LiveId" clId="{2E03160D-AA35-4E48-AE70-2FB6298EB04A}" dt="2024-05-21T13:24:41.613" v="1015"/>
          <ac:spMkLst>
            <pc:docMk/>
            <pc:sldMk cId="993494269" sldId="2147378273"/>
            <ac:spMk id="6" creationId="{912C0B9B-A213-43FA-973A-D951B7F5542B}"/>
          </ac:spMkLst>
        </pc:spChg>
      </pc:sldChg>
      <pc:sldChg chg="del">
        <pc:chgData name="Johannes Hangl" userId="09795f51b852318c" providerId="LiveId" clId="{2E03160D-AA35-4E48-AE70-2FB6298EB04A}" dt="2024-05-21T13:54:36.449" v="1401" actId="47"/>
        <pc:sldMkLst>
          <pc:docMk/>
          <pc:sldMk cId="1504597919" sldId="2147378274"/>
        </pc:sldMkLst>
      </pc:sldChg>
      <pc:sldChg chg="modSp">
        <pc:chgData name="Johannes Hangl" userId="09795f51b852318c" providerId="LiveId" clId="{2E03160D-AA35-4E48-AE70-2FB6298EB04A}" dt="2024-05-11T05:17:37.205" v="0"/>
        <pc:sldMkLst>
          <pc:docMk/>
          <pc:sldMk cId="2813913797" sldId="2147378275"/>
        </pc:sldMkLst>
        <pc:spChg chg="mod">
          <ac:chgData name="Johannes Hangl" userId="09795f51b852318c" providerId="LiveId" clId="{2E03160D-AA35-4E48-AE70-2FB6298EB04A}" dt="2024-05-11T05:17:37.205" v="0"/>
          <ac:spMkLst>
            <pc:docMk/>
            <pc:sldMk cId="2813913797" sldId="2147378275"/>
            <ac:spMk id="4" creationId="{9A73103F-0ED9-469F-B21E-F21385510C80}"/>
          </ac:spMkLst>
        </pc:spChg>
      </pc:sldChg>
      <pc:sldChg chg="modSp del">
        <pc:chgData name="Johannes Hangl" userId="09795f51b852318c" providerId="LiveId" clId="{2E03160D-AA35-4E48-AE70-2FB6298EB04A}" dt="2024-05-21T14:00:15.160" v="1481" actId="47"/>
        <pc:sldMkLst>
          <pc:docMk/>
          <pc:sldMk cId="4092072341" sldId="2147378276"/>
        </pc:sldMkLst>
        <pc:spChg chg="mod">
          <ac:chgData name="Johannes Hangl" userId="09795f51b852318c" providerId="LiveId" clId="{2E03160D-AA35-4E48-AE70-2FB6298EB04A}" dt="2024-05-11T05:17:37.205" v="0"/>
          <ac:spMkLst>
            <pc:docMk/>
            <pc:sldMk cId="4092072341" sldId="2147378276"/>
            <ac:spMk id="7" creationId="{29E6F622-57C1-803D-0450-6DBD8D0C8200}"/>
          </ac:spMkLst>
        </pc:spChg>
      </pc:sldChg>
      <pc:sldChg chg="modSp del">
        <pc:chgData name="Johannes Hangl" userId="09795f51b852318c" providerId="LiveId" clId="{2E03160D-AA35-4E48-AE70-2FB6298EB04A}" dt="2024-05-21T13:58:21.482" v="1442" actId="47"/>
        <pc:sldMkLst>
          <pc:docMk/>
          <pc:sldMk cId="449425564" sldId="2147378282"/>
        </pc:sldMkLst>
        <pc:spChg chg="mod">
          <ac:chgData name="Johannes Hangl" userId="09795f51b852318c" providerId="LiveId" clId="{2E03160D-AA35-4E48-AE70-2FB6298EB04A}" dt="2024-05-11T05:17:37.205" v="0"/>
          <ac:spMkLst>
            <pc:docMk/>
            <pc:sldMk cId="449425564" sldId="2147378282"/>
            <ac:spMk id="10" creationId="{148579F1-B26D-D4C5-BC14-B5E9C0D53804}"/>
          </ac:spMkLst>
        </pc:spChg>
      </pc:sldChg>
      <pc:sldChg chg="modSp del">
        <pc:chgData name="Johannes Hangl" userId="09795f51b852318c" providerId="LiveId" clId="{2E03160D-AA35-4E48-AE70-2FB6298EB04A}" dt="2024-05-21T13:27:15.066" v="1056" actId="47"/>
        <pc:sldMkLst>
          <pc:docMk/>
          <pc:sldMk cId="3967969345" sldId="2147378283"/>
        </pc:sldMkLst>
        <pc:spChg chg="mod">
          <ac:chgData name="Johannes Hangl" userId="09795f51b852318c" providerId="LiveId" clId="{2E03160D-AA35-4E48-AE70-2FB6298EB04A}" dt="2024-05-11T05:17:37.205" v="0"/>
          <ac:spMkLst>
            <pc:docMk/>
            <pc:sldMk cId="3967969345" sldId="2147378283"/>
            <ac:spMk id="22" creationId="{FD856AC9-6E28-AFAA-549E-694C4A4815F2}"/>
          </ac:spMkLst>
        </pc:spChg>
      </pc:sldChg>
      <pc:sldChg chg="modSp del">
        <pc:chgData name="Johannes Hangl" userId="09795f51b852318c" providerId="LiveId" clId="{2E03160D-AA35-4E48-AE70-2FB6298EB04A}" dt="2024-05-21T13:58:33.770" v="1447" actId="47"/>
        <pc:sldMkLst>
          <pc:docMk/>
          <pc:sldMk cId="611696570" sldId="2147378284"/>
        </pc:sldMkLst>
        <pc:picChg chg="mod">
          <ac:chgData name="Johannes Hangl" userId="09795f51b852318c" providerId="LiveId" clId="{2E03160D-AA35-4E48-AE70-2FB6298EB04A}" dt="2024-05-11T05:17:37.205" v="0"/>
          <ac:picMkLst>
            <pc:docMk/>
            <pc:sldMk cId="611696570" sldId="2147378284"/>
            <ac:picMk id="2050" creationId="{029C858A-5475-3BD0-3F77-BEB61D757FBC}"/>
          </ac:picMkLst>
        </pc:picChg>
      </pc:sldChg>
      <pc:sldChg chg="modSp del">
        <pc:chgData name="Johannes Hangl" userId="09795f51b852318c" providerId="LiveId" clId="{2E03160D-AA35-4E48-AE70-2FB6298EB04A}" dt="2024-05-21T13:58:33.770" v="1447" actId="47"/>
        <pc:sldMkLst>
          <pc:docMk/>
          <pc:sldMk cId="3160072096" sldId="2147378285"/>
        </pc:sldMkLst>
        <pc:spChg chg="mod">
          <ac:chgData name="Johannes Hangl" userId="09795f51b852318c" providerId="LiveId" clId="{2E03160D-AA35-4E48-AE70-2FB6298EB04A}" dt="2024-05-11T05:17:37.205" v="0"/>
          <ac:spMkLst>
            <pc:docMk/>
            <pc:sldMk cId="3160072096" sldId="2147378285"/>
            <ac:spMk id="5" creationId="{EE3B5A7D-6464-C257-BD76-6605CE413257}"/>
          </ac:spMkLst>
        </pc:spChg>
        <pc:picChg chg="mod">
          <ac:chgData name="Johannes Hangl" userId="09795f51b852318c" providerId="LiveId" clId="{2E03160D-AA35-4E48-AE70-2FB6298EB04A}" dt="2024-05-11T05:17:37.205" v="0"/>
          <ac:picMkLst>
            <pc:docMk/>
            <pc:sldMk cId="3160072096" sldId="2147378285"/>
            <ac:picMk id="8" creationId="{FFB5B3BD-F513-5489-D29E-D57C5DF0B15E}"/>
          </ac:picMkLst>
        </pc:picChg>
        <pc:picChg chg="mod">
          <ac:chgData name="Johannes Hangl" userId="09795f51b852318c" providerId="LiveId" clId="{2E03160D-AA35-4E48-AE70-2FB6298EB04A}" dt="2024-05-11T05:17:37.205" v="0"/>
          <ac:picMkLst>
            <pc:docMk/>
            <pc:sldMk cId="3160072096" sldId="2147378285"/>
            <ac:picMk id="9" creationId="{B604B6D5-D448-8B9E-6B65-DF2C38CD6C07}"/>
          </ac:picMkLst>
        </pc:picChg>
      </pc:sldChg>
      <pc:sldChg chg="modSp del">
        <pc:chgData name="Johannes Hangl" userId="09795f51b852318c" providerId="LiveId" clId="{2E03160D-AA35-4E48-AE70-2FB6298EB04A}" dt="2024-05-21T13:58:33.770" v="1447" actId="47"/>
        <pc:sldMkLst>
          <pc:docMk/>
          <pc:sldMk cId="207215569" sldId="2147378286"/>
        </pc:sldMkLst>
        <pc:spChg chg="mod">
          <ac:chgData name="Johannes Hangl" userId="09795f51b852318c" providerId="LiveId" clId="{2E03160D-AA35-4E48-AE70-2FB6298EB04A}" dt="2024-05-11T05:17:37.205" v="0"/>
          <ac:spMkLst>
            <pc:docMk/>
            <pc:sldMk cId="207215569" sldId="2147378286"/>
            <ac:spMk id="5" creationId="{ED44784F-2E82-576C-EAD2-DA2ADBD518DA}"/>
          </ac:spMkLst>
        </pc:spChg>
      </pc:sldChg>
      <pc:sldChg chg="modSp del">
        <pc:chgData name="Johannes Hangl" userId="09795f51b852318c" providerId="LiveId" clId="{2E03160D-AA35-4E48-AE70-2FB6298EB04A}" dt="2024-05-21T13:58:33.770" v="1447" actId="47"/>
        <pc:sldMkLst>
          <pc:docMk/>
          <pc:sldMk cId="2407510943" sldId="2147378287"/>
        </pc:sldMkLst>
        <pc:spChg chg="mod">
          <ac:chgData name="Johannes Hangl" userId="09795f51b852318c" providerId="LiveId" clId="{2E03160D-AA35-4E48-AE70-2FB6298EB04A}" dt="2024-05-21T08:00:40.815" v="952"/>
          <ac:spMkLst>
            <pc:docMk/>
            <pc:sldMk cId="2407510943" sldId="2147378287"/>
            <ac:spMk id="3" creationId="{499DFAE8-3ACC-A35F-2EBB-8B65539870AD}"/>
          </ac:spMkLst>
        </pc:spChg>
        <pc:spChg chg="mod">
          <ac:chgData name="Johannes Hangl" userId="09795f51b852318c" providerId="LiveId" clId="{2E03160D-AA35-4E48-AE70-2FB6298EB04A}" dt="2024-05-21T08:00:40.815" v="952"/>
          <ac:spMkLst>
            <pc:docMk/>
            <pc:sldMk cId="2407510943" sldId="2147378287"/>
            <ac:spMk id="8" creationId="{6EB12F50-18F9-CB3E-175D-245E5C7A3437}"/>
          </ac:spMkLst>
        </pc:spChg>
      </pc:sldChg>
      <pc:sldChg chg="modSp del">
        <pc:chgData name="Johannes Hangl" userId="09795f51b852318c" providerId="LiveId" clId="{2E03160D-AA35-4E48-AE70-2FB6298EB04A}" dt="2024-05-21T13:58:33.770" v="1447" actId="47"/>
        <pc:sldMkLst>
          <pc:docMk/>
          <pc:sldMk cId="3803504044" sldId="2147378288"/>
        </pc:sldMkLst>
        <pc:spChg chg="mod">
          <ac:chgData name="Johannes Hangl" userId="09795f51b852318c" providerId="LiveId" clId="{2E03160D-AA35-4E48-AE70-2FB6298EB04A}" dt="2024-05-11T05:17:37.205" v="0"/>
          <ac:spMkLst>
            <pc:docMk/>
            <pc:sldMk cId="3803504044" sldId="2147378288"/>
            <ac:spMk id="7" creationId="{7FFCFAFB-B290-B5CF-4103-40A873214F27}"/>
          </ac:spMkLst>
        </pc:spChg>
        <pc:spChg chg="mod">
          <ac:chgData name="Johannes Hangl" userId="09795f51b852318c" providerId="LiveId" clId="{2E03160D-AA35-4E48-AE70-2FB6298EB04A}" dt="2024-05-11T05:17:37.205" v="0"/>
          <ac:spMkLst>
            <pc:docMk/>
            <pc:sldMk cId="3803504044" sldId="2147378288"/>
            <ac:spMk id="8" creationId="{35F0627E-1E32-A033-60AF-0981D9D8351F}"/>
          </ac:spMkLst>
        </pc:spChg>
      </pc:sldChg>
      <pc:sldChg chg="modSp del">
        <pc:chgData name="Johannes Hangl" userId="09795f51b852318c" providerId="LiveId" clId="{2E03160D-AA35-4E48-AE70-2FB6298EB04A}" dt="2024-05-21T13:58:33.770" v="1447" actId="47"/>
        <pc:sldMkLst>
          <pc:docMk/>
          <pc:sldMk cId="4124068529" sldId="2147378289"/>
        </pc:sldMkLst>
        <pc:spChg chg="mod">
          <ac:chgData name="Johannes Hangl" userId="09795f51b852318c" providerId="LiveId" clId="{2E03160D-AA35-4E48-AE70-2FB6298EB04A}" dt="2024-05-11T05:17:37.205" v="0"/>
          <ac:spMkLst>
            <pc:docMk/>
            <pc:sldMk cId="4124068529" sldId="2147378289"/>
            <ac:spMk id="2" creationId="{C0E997F7-11C9-0A39-0727-92135A3D7E82}"/>
          </ac:spMkLst>
        </pc:spChg>
        <pc:spChg chg="mod">
          <ac:chgData name="Johannes Hangl" userId="09795f51b852318c" providerId="LiveId" clId="{2E03160D-AA35-4E48-AE70-2FB6298EB04A}" dt="2024-05-11T05:17:37.205" v="0"/>
          <ac:spMkLst>
            <pc:docMk/>
            <pc:sldMk cId="4124068529" sldId="2147378289"/>
            <ac:spMk id="3" creationId="{CC6166D8-A97A-6DC2-53CD-DDAA05BB2114}"/>
          </ac:spMkLst>
        </pc:spChg>
      </pc:sldChg>
      <pc:sldChg chg="modSp del">
        <pc:chgData name="Johannes Hangl" userId="09795f51b852318c" providerId="LiveId" clId="{2E03160D-AA35-4E48-AE70-2FB6298EB04A}" dt="2024-05-21T13:58:33.770" v="1447" actId="47"/>
        <pc:sldMkLst>
          <pc:docMk/>
          <pc:sldMk cId="748748813" sldId="2147378290"/>
        </pc:sldMkLst>
        <pc:spChg chg="mod">
          <ac:chgData name="Johannes Hangl" userId="09795f51b852318c" providerId="LiveId" clId="{2E03160D-AA35-4E48-AE70-2FB6298EB04A}" dt="2024-05-11T05:17:37.205" v="0"/>
          <ac:spMkLst>
            <pc:docMk/>
            <pc:sldMk cId="748748813" sldId="2147378290"/>
            <ac:spMk id="4" creationId="{DA23BE61-3E45-D260-DB80-5DD9A23663D7}"/>
          </ac:spMkLst>
        </pc:spChg>
        <pc:spChg chg="mod">
          <ac:chgData name="Johannes Hangl" userId="09795f51b852318c" providerId="LiveId" clId="{2E03160D-AA35-4E48-AE70-2FB6298EB04A}" dt="2024-05-11T05:17:37.205" v="0"/>
          <ac:spMkLst>
            <pc:docMk/>
            <pc:sldMk cId="748748813" sldId="2147378290"/>
            <ac:spMk id="5" creationId="{1B5D22BE-B3F8-9AF1-D17C-C8C131D694BA}"/>
          </ac:spMkLst>
        </pc:spChg>
      </pc:sldChg>
      <pc:sldChg chg="modSp del">
        <pc:chgData name="Johannes Hangl" userId="09795f51b852318c" providerId="LiveId" clId="{2E03160D-AA35-4E48-AE70-2FB6298EB04A}" dt="2024-05-21T13:58:33.770" v="1447" actId="47"/>
        <pc:sldMkLst>
          <pc:docMk/>
          <pc:sldMk cId="2729620797" sldId="2147378292"/>
        </pc:sldMkLst>
        <pc:spChg chg="mod">
          <ac:chgData name="Johannes Hangl" userId="09795f51b852318c" providerId="LiveId" clId="{2E03160D-AA35-4E48-AE70-2FB6298EB04A}" dt="2024-05-11T05:17:37.205" v="0"/>
          <ac:spMkLst>
            <pc:docMk/>
            <pc:sldMk cId="2729620797" sldId="2147378292"/>
            <ac:spMk id="2" creationId="{C0E997F7-11C9-0A39-0727-92135A3D7E82}"/>
          </ac:spMkLst>
        </pc:spChg>
      </pc:sldChg>
      <pc:sldChg chg="modSp del">
        <pc:chgData name="Johannes Hangl" userId="09795f51b852318c" providerId="LiveId" clId="{2E03160D-AA35-4E48-AE70-2FB6298EB04A}" dt="2024-05-21T13:58:33.770" v="1447" actId="47"/>
        <pc:sldMkLst>
          <pc:docMk/>
          <pc:sldMk cId="3764124532" sldId="2147378293"/>
        </pc:sldMkLst>
        <pc:spChg chg="mod">
          <ac:chgData name="Johannes Hangl" userId="09795f51b852318c" providerId="LiveId" clId="{2E03160D-AA35-4E48-AE70-2FB6298EB04A}" dt="2024-05-21T13:24:41.613" v="1015"/>
          <ac:spMkLst>
            <pc:docMk/>
            <pc:sldMk cId="3764124532" sldId="2147378293"/>
            <ac:spMk id="2" creationId="{C1C2A15C-6756-4704-99C3-048A2E1DDC3B}"/>
          </ac:spMkLst>
        </pc:spChg>
        <pc:spChg chg="mod">
          <ac:chgData name="Johannes Hangl" userId="09795f51b852318c" providerId="LiveId" clId="{2E03160D-AA35-4E48-AE70-2FB6298EB04A}" dt="2024-05-11T05:17:37.205" v="0"/>
          <ac:spMkLst>
            <pc:docMk/>
            <pc:sldMk cId="3764124532" sldId="2147378293"/>
            <ac:spMk id="3" creationId="{E7856067-B191-4697-A484-40BF4B9E1C22}"/>
          </ac:spMkLst>
        </pc:spChg>
      </pc:sldChg>
      <pc:sldChg chg="modSp del">
        <pc:chgData name="Johannes Hangl" userId="09795f51b852318c" providerId="LiveId" clId="{2E03160D-AA35-4E48-AE70-2FB6298EB04A}" dt="2024-05-21T13:58:33.770" v="1447" actId="47"/>
        <pc:sldMkLst>
          <pc:docMk/>
          <pc:sldMk cId="1936885445" sldId="2147378294"/>
        </pc:sldMkLst>
        <pc:spChg chg="mod">
          <ac:chgData name="Johannes Hangl" userId="09795f51b852318c" providerId="LiveId" clId="{2E03160D-AA35-4E48-AE70-2FB6298EB04A}" dt="2024-05-21T13:24:41.613" v="1015"/>
          <ac:spMkLst>
            <pc:docMk/>
            <pc:sldMk cId="1936885445" sldId="2147378294"/>
            <ac:spMk id="3" creationId="{D7F69B35-F199-4C31-B221-C480D4B85420}"/>
          </ac:spMkLst>
        </pc:spChg>
      </pc:sldChg>
      <pc:sldChg chg="del">
        <pc:chgData name="Johannes Hangl" userId="09795f51b852318c" providerId="LiveId" clId="{2E03160D-AA35-4E48-AE70-2FB6298EB04A}" dt="2024-05-21T13:58:33.770" v="1447" actId="47"/>
        <pc:sldMkLst>
          <pc:docMk/>
          <pc:sldMk cId="3331390834" sldId="2147378295"/>
        </pc:sldMkLst>
      </pc:sldChg>
      <pc:sldChg chg="modSp del">
        <pc:chgData name="Johannes Hangl" userId="09795f51b852318c" providerId="LiveId" clId="{2E03160D-AA35-4E48-AE70-2FB6298EB04A}" dt="2024-05-21T13:59:18.152" v="1454" actId="47"/>
        <pc:sldMkLst>
          <pc:docMk/>
          <pc:sldMk cId="2275673703" sldId="2147378296"/>
        </pc:sldMkLst>
        <pc:spChg chg="mod">
          <ac:chgData name="Johannes Hangl" userId="09795f51b852318c" providerId="LiveId" clId="{2E03160D-AA35-4E48-AE70-2FB6298EB04A}" dt="2024-05-11T05:17:37.205" v="0"/>
          <ac:spMkLst>
            <pc:docMk/>
            <pc:sldMk cId="2275673703" sldId="2147378296"/>
            <ac:spMk id="5" creationId="{752B1DF3-764B-79E1-277F-91E7EAB8A45C}"/>
          </ac:spMkLst>
        </pc:spChg>
        <pc:spChg chg="mod">
          <ac:chgData name="Johannes Hangl" userId="09795f51b852318c" providerId="LiveId" clId="{2E03160D-AA35-4E48-AE70-2FB6298EB04A}" dt="2024-05-11T05:17:37.205" v="0"/>
          <ac:spMkLst>
            <pc:docMk/>
            <pc:sldMk cId="2275673703" sldId="2147378296"/>
            <ac:spMk id="6" creationId="{32177B54-D482-7842-C400-93A8D1D5CD2F}"/>
          </ac:spMkLst>
        </pc:spChg>
      </pc:sldChg>
      <pc:sldChg chg="modSp del">
        <pc:chgData name="Johannes Hangl" userId="09795f51b852318c" providerId="LiveId" clId="{2E03160D-AA35-4E48-AE70-2FB6298EB04A}" dt="2024-05-21T13:28:52.448" v="1066" actId="47"/>
        <pc:sldMkLst>
          <pc:docMk/>
          <pc:sldMk cId="3328752260" sldId="2147378297"/>
        </pc:sldMkLst>
        <pc:spChg chg="mod">
          <ac:chgData name="Johannes Hangl" userId="09795f51b852318c" providerId="LiveId" clId="{2E03160D-AA35-4E48-AE70-2FB6298EB04A}" dt="2024-05-21T08:00:40.815" v="952"/>
          <ac:spMkLst>
            <pc:docMk/>
            <pc:sldMk cId="3328752260" sldId="2147378297"/>
            <ac:spMk id="17" creationId="{1690545D-1B5D-92A7-937A-7B793233B778}"/>
          </ac:spMkLst>
        </pc:spChg>
        <pc:spChg chg="mod">
          <ac:chgData name="Johannes Hangl" userId="09795f51b852318c" providerId="LiveId" clId="{2E03160D-AA35-4E48-AE70-2FB6298EB04A}" dt="2024-05-11T05:17:37.205" v="0"/>
          <ac:spMkLst>
            <pc:docMk/>
            <pc:sldMk cId="3328752260" sldId="2147378297"/>
            <ac:spMk id="38" creationId="{DF92FD37-FB4A-744B-A536-2C19E34FEDDB}"/>
          </ac:spMkLst>
        </pc:spChg>
      </pc:sldChg>
      <pc:sldChg chg="modSp del">
        <pc:chgData name="Johannes Hangl" userId="09795f51b852318c" providerId="LiveId" clId="{2E03160D-AA35-4E48-AE70-2FB6298EB04A}" dt="2024-05-21T13:28:52.448" v="1066" actId="47"/>
        <pc:sldMkLst>
          <pc:docMk/>
          <pc:sldMk cId="2404096744" sldId="2147378298"/>
        </pc:sldMkLst>
        <pc:spChg chg="mod">
          <ac:chgData name="Johannes Hangl" userId="09795f51b852318c" providerId="LiveId" clId="{2E03160D-AA35-4E48-AE70-2FB6298EB04A}" dt="2024-05-11T05:17:37.205" v="0"/>
          <ac:spMkLst>
            <pc:docMk/>
            <pc:sldMk cId="2404096744" sldId="2147378298"/>
            <ac:spMk id="2" creationId="{9EB9BE30-EF76-DB3C-CB3D-EF814311A8E1}"/>
          </ac:spMkLst>
        </pc:spChg>
      </pc:sldChg>
      <pc:sldChg chg="del">
        <pc:chgData name="Johannes Hangl" userId="09795f51b852318c" providerId="LiveId" clId="{2E03160D-AA35-4E48-AE70-2FB6298EB04A}" dt="2024-05-21T13:55:18.578" v="1412" actId="47"/>
        <pc:sldMkLst>
          <pc:docMk/>
          <pc:sldMk cId="262696308" sldId="2147378299"/>
        </pc:sldMkLst>
      </pc:sldChg>
      <pc:sldChg chg="del">
        <pc:chgData name="Johannes Hangl" userId="09795f51b852318c" providerId="LiveId" clId="{2E03160D-AA35-4E48-AE70-2FB6298EB04A}" dt="2024-05-21T13:58:10.400" v="1439" actId="47"/>
        <pc:sldMkLst>
          <pc:docMk/>
          <pc:sldMk cId="389149593" sldId="2147378300"/>
        </pc:sldMkLst>
      </pc:sldChg>
      <pc:sldChg chg="del">
        <pc:chgData name="Johannes Hangl" userId="09795f51b852318c" providerId="LiveId" clId="{2E03160D-AA35-4E48-AE70-2FB6298EB04A}" dt="2024-05-21T13:58:12.985" v="1440" actId="47"/>
        <pc:sldMkLst>
          <pc:docMk/>
          <pc:sldMk cId="2441285385" sldId="2147378301"/>
        </pc:sldMkLst>
      </pc:sldChg>
      <pc:sldChg chg="del">
        <pc:chgData name="Johannes Hangl" userId="09795f51b852318c" providerId="LiveId" clId="{2E03160D-AA35-4E48-AE70-2FB6298EB04A}" dt="2024-05-21T13:58:56.212" v="1450" actId="47"/>
        <pc:sldMkLst>
          <pc:docMk/>
          <pc:sldMk cId="638894693" sldId="2147378302"/>
        </pc:sldMkLst>
      </pc:sldChg>
      <pc:sldChg chg="del">
        <pc:chgData name="Johannes Hangl" userId="09795f51b852318c" providerId="LiveId" clId="{2E03160D-AA35-4E48-AE70-2FB6298EB04A}" dt="2024-05-21T13:59:18.152" v="1454" actId="47"/>
        <pc:sldMkLst>
          <pc:docMk/>
          <pc:sldMk cId="2341709979" sldId="2147378303"/>
        </pc:sldMkLst>
      </pc:sldChg>
      <pc:sldChg chg="del">
        <pc:chgData name="Johannes Hangl" userId="09795f51b852318c" providerId="LiveId" clId="{2E03160D-AA35-4E48-AE70-2FB6298EB04A}" dt="2024-05-21T14:00:09.838" v="1478" actId="47"/>
        <pc:sldMkLst>
          <pc:docMk/>
          <pc:sldMk cId="2788717364" sldId="2147378304"/>
        </pc:sldMkLst>
      </pc:sldChg>
      <pc:sldChg chg="delSp modSp mod">
        <pc:chgData name="Johannes Hangl" userId="09795f51b852318c" providerId="LiveId" clId="{2E03160D-AA35-4E48-AE70-2FB6298EB04A}" dt="2024-05-21T13:22:51.247" v="1001" actId="478"/>
        <pc:sldMkLst>
          <pc:docMk/>
          <pc:sldMk cId="2353310551" sldId="2147378306"/>
        </pc:sldMkLst>
        <pc:spChg chg="del mod">
          <ac:chgData name="Johannes Hangl" userId="09795f51b852318c" providerId="LiveId" clId="{2E03160D-AA35-4E48-AE70-2FB6298EB04A}" dt="2024-05-21T13:22:51.247" v="1001" actId="478"/>
          <ac:spMkLst>
            <pc:docMk/>
            <pc:sldMk cId="2353310551" sldId="2147378306"/>
            <ac:spMk id="4" creationId="{C88B4451-4468-25D2-C1C3-0E6BE80BAD91}"/>
          </ac:spMkLst>
        </pc:spChg>
        <pc:spChg chg="mod">
          <ac:chgData name="Johannes Hangl" userId="09795f51b852318c" providerId="LiveId" clId="{2E03160D-AA35-4E48-AE70-2FB6298EB04A}" dt="2024-05-11T05:17:37.205" v="0"/>
          <ac:spMkLst>
            <pc:docMk/>
            <pc:sldMk cId="2353310551" sldId="2147378306"/>
            <ac:spMk id="10" creationId="{4694CFAE-3810-B497-5721-9FEE0CDB2AC0}"/>
          </ac:spMkLst>
        </pc:spChg>
      </pc:sldChg>
      <pc:sldChg chg="modSp">
        <pc:chgData name="Johannes Hangl" userId="09795f51b852318c" providerId="LiveId" clId="{2E03160D-AA35-4E48-AE70-2FB6298EB04A}" dt="2024-05-11T05:17:37.205" v="0"/>
        <pc:sldMkLst>
          <pc:docMk/>
          <pc:sldMk cId="3860371979" sldId="2147378307"/>
        </pc:sldMkLst>
        <pc:spChg chg="mod">
          <ac:chgData name="Johannes Hangl" userId="09795f51b852318c" providerId="LiveId" clId="{2E03160D-AA35-4E48-AE70-2FB6298EB04A}" dt="2024-05-11T05:17:37.205" v="0"/>
          <ac:spMkLst>
            <pc:docMk/>
            <pc:sldMk cId="3860371979" sldId="2147378307"/>
            <ac:spMk id="22" creationId="{FD856AC9-6E28-AFAA-549E-694C4A4815F2}"/>
          </ac:spMkLst>
        </pc:spChg>
      </pc:sldChg>
      <pc:sldChg chg="modSp">
        <pc:chgData name="Johannes Hangl" userId="09795f51b852318c" providerId="LiveId" clId="{2E03160D-AA35-4E48-AE70-2FB6298EB04A}" dt="2024-05-11T05:17:37.205" v="0"/>
        <pc:sldMkLst>
          <pc:docMk/>
          <pc:sldMk cId="3124650435" sldId="2147378308"/>
        </pc:sldMkLst>
        <pc:spChg chg="mod">
          <ac:chgData name="Johannes Hangl" userId="09795f51b852318c" providerId="LiveId" clId="{2E03160D-AA35-4E48-AE70-2FB6298EB04A}" dt="2024-05-11T05:17:37.205" v="0"/>
          <ac:spMkLst>
            <pc:docMk/>
            <pc:sldMk cId="3124650435" sldId="2147378308"/>
            <ac:spMk id="3" creationId="{1241DE7D-6F59-D426-9879-771F22C201F0}"/>
          </ac:spMkLst>
        </pc:spChg>
      </pc:sldChg>
      <pc:sldChg chg="modSp">
        <pc:chgData name="Johannes Hangl" userId="09795f51b852318c" providerId="LiveId" clId="{2E03160D-AA35-4E48-AE70-2FB6298EB04A}" dt="2024-05-11T05:17:37.205" v="0"/>
        <pc:sldMkLst>
          <pc:docMk/>
          <pc:sldMk cId="3992289377" sldId="2147378309"/>
        </pc:sldMkLst>
        <pc:spChg chg="mod">
          <ac:chgData name="Johannes Hangl" userId="09795f51b852318c" providerId="LiveId" clId="{2E03160D-AA35-4E48-AE70-2FB6298EB04A}" dt="2024-05-11T05:17:37.205" v="0"/>
          <ac:spMkLst>
            <pc:docMk/>
            <pc:sldMk cId="3992289377" sldId="2147378309"/>
            <ac:spMk id="14" creationId="{A9767AB4-80A2-E976-EC04-077D87D31F6A}"/>
          </ac:spMkLst>
        </pc:spChg>
      </pc:sldChg>
      <pc:sldChg chg="modSp">
        <pc:chgData name="Johannes Hangl" userId="09795f51b852318c" providerId="LiveId" clId="{2E03160D-AA35-4E48-AE70-2FB6298EB04A}" dt="2024-05-11T05:17:37.205" v="0"/>
        <pc:sldMkLst>
          <pc:docMk/>
          <pc:sldMk cId="1422431852" sldId="2147378310"/>
        </pc:sldMkLst>
        <pc:spChg chg="mod">
          <ac:chgData name="Johannes Hangl" userId="09795f51b852318c" providerId="LiveId" clId="{2E03160D-AA35-4E48-AE70-2FB6298EB04A}" dt="2024-05-11T05:17:37.205" v="0"/>
          <ac:spMkLst>
            <pc:docMk/>
            <pc:sldMk cId="1422431852" sldId="2147378310"/>
            <ac:spMk id="29" creationId="{2FA59834-A6EA-6C6E-8F83-B1C014D4D254}"/>
          </ac:spMkLst>
        </pc:spChg>
      </pc:sldChg>
      <pc:sldChg chg="del">
        <pc:chgData name="Johannes Hangl" userId="09795f51b852318c" providerId="LiveId" clId="{2E03160D-AA35-4E48-AE70-2FB6298EB04A}" dt="2024-05-21T13:32:44.354" v="1089" actId="47"/>
        <pc:sldMkLst>
          <pc:docMk/>
          <pc:sldMk cId="1813792114" sldId="2147378311"/>
        </pc:sldMkLst>
      </pc:sldChg>
      <pc:sldChg chg="modSp del">
        <pc:chgData name="Johannes Hangl" userId="09795f51b852318c" providerId="LiveId" clId="{2E03160D-AA35-4E48-AE70-2FB6298EB04A}" dt="2024-05-21T13:57:21.101" v="1429" actId="47"/>
        <pc:sldMkLst>
          <pc:docMk/>
          <pc:sldMk cId="1550656682" sldId="2147378312"/>
        </pc:sldMkLst>
        <pc:spChg chg="mod">
          <ac:chgData name="Johannes Hangl" userId="09795f51b852318c" providerId="LiveId" clId="{2E03160D-AA35-4E48-AE70-2FB6298EB04A}" dt="2024-05-11T05:17:37.205" v="0"/>
          <ac:spMkLst>
            <pc:docMk/>
            <pc:sldMk cId="1550656682" sldId="2147378312"/>
            <ac:spMk id="3" creationId="{B95120F7-354C-82F8-2E3B-85D306DFD99F}"/>
          </ac:spMkLst>
        </pc:spChg>
      </pc:sldChg>
      <pc:sldChg chg="modSp del">
        <pc:chgData name="Johannes Hangl" userId="09795f51b852318c" providerId="LiveId" clId="{2E03160D-AA35-4E48-AE70-2FB6298EB04A}" dt="2024-05-21T13:28:52.448" v="1066" actId="47"/>
        <pc:sldMkLst>
          <pc:docMk/>
          <pc:sldMk cId="2171267506" sldId="2147378314"/>
        </pc:sldMkLst>
        <pc:spChg chg="mod">
          <ac:chgData name="Johannes Hangl" userId="09795f51b852318c" providerId="LiveId" clId="{2E03160D-AA35-4E48-AE70-2FB6298EB04A}" dt="2024-05-11T05:17:37.205" v="0"/>
          <ac:spMkLst>
            <pc:docMk/>
            <pc:sldMk cId="2171267506" sldId="2147378314"/>
            <ac:spMk id="3" creationId="{4C49F2E8-A302-49ED-9CEB-CD4DCDEC3A0A}"/>
          </ac:spMkLst>
        </pc:spChg>
      </pc:sldChg>
      <pc:sldChg chg="modSp del">
        <pc:chgData name="Johannes Hangl" userId="09795f51b852318c" providerId="LiveId" clId="{2E03160D-AA35-4E48-AE70-2FB6298EB04A}" dt="2024-05-21T13:28:52.448" v="1066" actId="47"/>
        <pc:sldMkLst>
          <pc:docMk/>
          <pc:sldMk cId="715706980" sldId="2147378315"/>
        </pc:sldMkLst>
        <pc:spChg chg="mod">
          <ac:chgData name="Johannes Hangl" userId="09795f51b852318c" providerId="LiveId" clId="{2E03160D-AA35-4E48-AE70-2FB6298EB04A}" dt="2024-05-11T05:17:37.205" v="0"/>
          <ac:spMkLst>
            <pc:docMk/>
            <pc:sldMk cId="715706980" sldId="2147378315"/>
            <ac:spMk id="3" creationId="{4C49F2E8-A302-49ED-9CEB-CD4DCDEC3A0A}"/>
          </ac:spMkLst>
        </pc:spChg>
      </pc:sldChg>
      <pc:sldChg chg="modSp del">
        <pc:chgData name="Johannes Hangl" userId="09795f51b852318c" providerId="LiveId" clId="{2E03160D-AA35-4E48-AE70-2FB6298EB04A}" dt="2024-05-21T13:28:59.463" v="1067" actId="47"/>
        <pc:sldMkLst>
          <pc:docMk/>
          <pc:sldMk cId="3645211617" sldId="2147378316"/>
        </pc:sldMkLst>
        <pc:spChg chg="mod">
          <ac:chgData name="Johannes Hangl" userId="09795f51b852318c" providerId="LiveId" clId="{2E03160D-AA35-4E48-AE70-2FB6298EB04A}" dt="2024-05-11T05:17:37.205" v="0"/>
          <ac:spMkLst>
            <pc:docMk/>
            <pc:sldMk cId="3645211617" sldId="2147378316"/>
            <ac:spMk id="3" creationId="{4C49F2E8-A302-49ED-9CEB-CD4DCDEC3A0A}"/>
          </ac:spMkLst>
        </pc:spChg>
      </pc:sldChg>
      <pc:sldChg chg="modSp mod">
        <pc:chgData name="Johannes Hangl" userId="09795f51b852318c" providerId="LiveId" clId="{2E03160D-AA35-4E48-AE70-2FB6298EB04A}" dt="2024-05-21T13:28:14.901" v="1063" actId="207"/>
        <pc:sldMkLst>
          <pc:docMk/>
          <pc:sldMk cId="3172221379" sldId="2147378317"/>
        </pc:sldMkLst>
        <pc:spChg chg="mod">
          <ac:chgData name="Johannes Hangl" userId="09795f51b852318c" providerId="LiveId" clId="{2E03160D-AA35-4E48-AE70-2FB6298EB04A}" dt="2024-05-21T13:27:50.542" v="1059" actId="207"/>
          <ac:spMkLst>
            <pc:docMk/>
            <pc:sldMk cId="3172221379" sldId="2147378317"/>
            <ac:spMk id="5" creationId="{6F26BEB5-7161-FE39-AA78-B754D76445B1}"/>
          </ac:spMkLst>
        </pc:spChg>
        <pc:spChg chg="mod">
          <ac:chgData name="Johannes Hangl" userId="09795f51b852318c" providerId="LiveId" clId="{2E03160D-AA35-4E48-AE70-2FB6298EB04A}" dt="2024-05-21T13:27:58.027" v="1061" actId="207"/>
          <ac:spMkLst>
            <pc:docMk/>
            <pc:sldMk cId="3172221379" sldId="2147378317"/>
            <ac:spMk id="15" creationId="{01045D0A-9F27-953A-0A44-AEC42CF977BB}"/>
          </ac:spMkLst>
        </pc:spChg>
        <pc:spChg chg="mod">
          <ac:chgData name="Johannes Hangl" userId="09795f51b852318c" providerId="LiveId" clId="{2E03160D-AA35-4E48-AE70-2FB6298EB04A}" dt="2024-05-21T13:28:14.901" v="1063" actId="207"/>
          <ac:spMkLst>
            <pc:docMk/>
            <pc:sldMk cId="3172221379" sldId="2147378317"/>
            <ac:spMk id="16" creationId="{98A91793-6A9B-285D-1A63-36DF3B653748}"/>
          </ac:spMkLst>
        </pc:spChg>
      </pc:sldChg>
      <pc:sldChg chg="modSp">
        <pc:chgData name="Johannes Hangl" userId="09795f51b852318c" providerId="LiveId" clId="{2E03160D-AA35-4E48-AE70-2FB6298EB04A}" dt="2024-05-11T05:17:37.205" v="0"/>
        <pc:sldMkLst>
          <pc:docMk/>
          <pc:sldMk cId="1094865006" sldId="2147378318"/>
        </pc:sldMkLst>
        <pc:spChg chg="mod">
          <ac:chgData name="Johannes Hangl" userId="09795f51b852318c" providerId="LiveId" clId="{2E03160D-AA35-4E48-AE70-2FB6298EB04A}" dt="2024-05-11T05:17:37.205" v="0"/>
          <ac:spMkLst>
            <pc:docMk/>
            <pc:sldMk cId="1094865006" sldId="2147378318"/>
            <ac:spMk id="3" creationId="{11762E3C-B93B-864E-FC0B-F5CC3B99B76B}"/>
          </ac:spMkLst>
        </pc:spChg>
      </pc:sldChg>
      <pc:sldChg chg="modSp">
        <pc:chgData name="Johannes Hangl" userId="09795f51b852318c" providerId="LiveId" clId="{2E03160D-AA35-4E48-AE70-2FB6298EB04A}" dt="2024-05-11T05:17:37.205" v="0"/>
        <pc:sldMkLst>
          <pc:docMk/>
          <pc:sldMk cId="2671915470" sldId="2147378319"/>
        </pc:sldMkLst>
        <pc:spChg chg="mod">
          <ac:chgData name="Johannes Hangl" userId="09795f51b852318c" providerId="LiveId" clId="{2E03160D-AA35-4E48-AE70-2FB6298EB04A}" dt="2024-05-11T05:17:37.205" v="0"/>
          <ac:spMkLst>
            <pc:docMk/>
            <pc:sldMk cId="2671915470" sldId="2147378319"/>
            <ac:spMk id="3" creationId="{11762E3C-B93B-864E-FC0B-F5CC3B99B76B}"/>
          </ac:spMkLst>
        </pc:spChg>
      </pc:sldChg>
      <pc:sldChg chg="del">
        <pc:chgData name="Johannes Hangl" userId="09795f51b852318c" providerId="LiveId" clId="{2E03160D-AA35-4E48-AE70-2FB6298EB04A}" dt="2024-05-21T13:28:41.239" v="1065" actId="47"/>
        <pc:sldMkLst>
          <pc:docMk/>
          <pc:sldMk cId="2690830143" sldId="2147378320"/>
        </pc:sldMkLst>
      </pc:sldChg>
      <pc:sldChg chg="modSp mod">
        <pc:chgData name="Johannes Hangl" userId="09795f51b852318c" providerId="LiveId" clId="{2E03160D-AA35-4E48-AE70-2FB6298EB04A}" dt="2024-05-21T13:29:07.157" v="1068" actId="207"/>
        <pc:sldMkLst>
          <pc:docMk/>
          <pc:sldMk cId="73252828" sldId="2147378321"/>
        </pc:sldMkLst>
        <pc:spChg chg="mod">
          <ac:chgData name="Johannes Hangl" userId="09795f51b852318c" providerId="LiveId" clId="{2E03160D-AA35-4E48-AE70-2FB6298EB04A}" dt="2024-05-11T05:17:37.205" v="0"/>
          <ac:spMkLst>
            <pc:docMk/>
            <pc:sldMk cId="73252828" sldId="2147378321"/>
            <ac:spMk id="3" creationId="{11762E3C-B93B-864E-FC0B-F5CC3B99B76B}"/>
          </ac:spMkLst>
        </pc:spChg>
        <pc:picChg chg="mod">
          <ac:chgData name="Johannes Hangl" userId="09795f51b852318c" providerId="LiveId" clId="{2E03160D-AA35-4E48-AE70-2FB6298EB04A}" dt="2024-05-21T13:29:07.157" v="1068" actId="207"/>
          <ac:picMkLst>
            <pc:docMk/>
            <pc:sldMk cId="73252828" sldId="2147378321"/>
            <ac:picMk id="7" creationId="{A048FC31-A9C5-DB85-BA6D-D1267AA4A934}"/>
          </ac:picMkLst>
        </pc:picChg>
      </pc:sldChg>
      <pc:sldChg chg="del">
        <pc:chgData name="Johannes Hangl" userId="09795f51b852318c" providerId="LiveId" clId="{2E03160D-AA35-4E48-AE70-2FB6298EB04A}" dt="2024-05-21T13:32:38.436" v="1088" actId="47"/>
        <pc:sldMkLst>
          <pc:docMk/>
          <pc:sldMk cId="1991489379" sldId="2147378322"/>
        </pc:sldMkLst>
      </pc:sldChg>
      <pc:sldChg chg="modSp del">
        <pc:chgData name="Johannes Hangl" userId="09795f51b852318c" providerId="LiveId" clId="{2E03160D-AA35-4E48-AE70-2FB6298EB04A}" dt="2024-05-21T13:32:38.436" v="1088" actId="47"/>
        <pc:sldMkLst>
          <pc:docMk/>
          <pc:sldMk cId="3940511923" sldId="2147378323"/>
        </pc:sldMkLst>
        <pc:spChg chg="mod">
          <ac:chgData name="Johannes Hangl" userId="09795f51b852318c" providerId="LiveId" clId="{2E03160D-AA35-4E48-AE70-2FB6298EB04A}" dt="2024-05-11T05:17:37.205" v="0"/>
          <ac:spMkLst>
            <pc:docMk/>
            <pc:sldMk cId="3940511923" sldId="2147378323"/>
            <ac:spMk id="3" creationId="{11762E3C-B93B-864E-FC0B-F5CC3B99B76B}"/>
          </ac:spMkLst>
        </pc:spChg>
      </pc:sldChg>
      <pc:sldChg chg="modSp del">
        <pc:chgData name="Johannes Hangl" userId="09795f51b852318c" providerId="LiveId" clId="{2E03160D-AA35-4E48-AE70-2FB6298EB04A}" dt="2024-05-21T13:32:38.436" v="1088" actId="47"/>
        <pc:sldMkLst>
          <pc:docMk/>
          <pc:sldMk cId="336588836" sldId="2147378324"/>
        </pc:sldMkLst>
        <pc:spChg chg="mod">
          <ac:chgData name="Johannes Hangl" userId="09795f51b852318c" providerId="LiveId" clId="{2E03160D-AA35-4E48-AE70-2FB6298EB04A}" dt="2024-05-11T05:17:37.205" v="0"/>
          <ac:spMkLst>
            <pc:docMk/>
            <pc:sldMk cId="336588836" sldId="2147378324"/>
            <ac:spMk id="3" creationId="{11762E3C-B93B-864E-FC0B-F5CC3B99B76B}"/>
          </ac:spMkLst>
        </pc:spChg>
      </pc:sldChg>
      <pc:sldChg chg="del">
        <pc:chgData name="Johannes Hangl" userId="09795f51b852318c" providerId="LiveId" clId="{2E03160D-AA35-4E48-AE70-2FB6298EB04A}" dt="2024-05-21T13:32:38.436" v="1088" actId="47"/>
        <pc:sldMkLst>
          <pc:docMk/>
          <pc:sldMk cId="2164050451" sldId="2147378325"/>
        </pc:sldMkLst>
      </pc:sldChg>
      <pc:sldChg chg="modSp del">
        <pc:chgData name="Johannes Hangl" userId="09795f51b852318c" providerId="LiveId" clId="{2E03160D-AA35-4E48-AE70-2FB6298EB04A}" dt="2024-05-21T13:32:38.436" v="1088" actId="47"/>
        <pc:sldMkLst>
          <pc:docMk/>
          <pc:sldMk cId="3795969021" sldId="2147378326"/>
        </pc:sldMkLst>
        <pc:spChg chg="mod">
          <ac:chgData name="Johannes Hangl" userId="09795f51b852318c" providerId="LiveId" clId="{2E03160D-AA35-4E48-AE70-2FB6298EB04A}" dt="2024-05-11T05:17:37.205" v="0"/>
          <ac:spMkLst>
            <pc:docMk/>
            <pc:sldMk cId="3795969021" sldId="2147378326"/>
            <ac:spMk id="3" creationId="{4C49F2E8-A302-49ED-9CEB-CD4DCDEC3A0A}"/>
          </ac:spMkLst>
        </pc:spChg>
      </pc:sldChg>
      <pc:sldChg chg="modSp del modNotes">
        <pc:chgData name="Johannes Hangl" userId="09795f51b852318c" providerId="LiveId" clId="{2E03160D-AA35-4E48-AE70-2FB6298EB04A}" dt="2024-05-21T13:32:38.436" v="1088" actId="47"/>
        <pc:sldMkLst>
          <pc:docMk/>
          <pc:sldMk cId="4037648134" sldId="2147378327"/>
        </pc:sldMkLst>
        <pc:spChg chg="mod">
          <ac:chgData name="Johannes Hangl" userId="09795f51b852318c" providerId="LiveId" clId="{2E03160D-AA35-4E48-AE70-2FB6298EB04A}" dt="2024-05-11T05:17:37.205" v="0"/>
          <ac:spMkLst>
            <pc:docMk/>
            <pc:sldMk cId="4037648134" sldId="2147378327"/>
            <ac:spMk id="25" creationId="{0E69F56C-6509-5DD5-95F7-EF6EA642C159}"/>
          </ac:spMkLst>
        </pc:spChg>
        <pc:spChg chg="mod">
          <ac:chgData name="Johannes Hangl" userId="09795f51b852318c" providerId="LiveId" clId="{2E03160D-AA35-4E48-AE70-2FB6298EB04A}" dt="2024-05-11T05:17:37.205" v="0"/>
          <ac:spMkLst>
            <pc:docMk/>
            <pc:sldMk cId="4037648134" sldId="2147378327"/>
            <ac:spMk id="38" creationId="{DF92FD37-FB4A-744B-A536-2C19E34FEDDB}"/>
          </ac:spMkLst>
        </pc:spChg>
        <pc:spChg chg="mod">
          <ac:chgData name="Johannes Hangl" userId="09795f51b852318c" providerId="LiveId" clId="{2E03160D-AA35-4E48-AE70-2FB6298EB04A}" dt="2024-05-11T05:17:37.205" v="0"/>
          <ac:spMkLst>
            <pc:docMk/>
            <pc:sldMk cId="4037648134" sldId="2147378327"/>
            <ac:spMk id="39" creationId="{2648A22C-6D87-9347-87DC-412BE1D543B8}"/>
          </ac:spMkLst>
        </pc:spChg>
      </pc:sldChg>
      <pc:sldChg chg="modSp del">
        <pc:chgData name="Johannes Hangl" userId="09795f51b852318c" providerId="LiveId" clId="{2E03160D-AA35-4E48-AE70-2FB6298EB04A}" dt="2024-05-21T13:32:38.436" v="1088" actId="47"/>
        <pc:sldMkLst>
          <pc:docMk/>
          <pc:sldMk cId="2021364869" sldId="2147378328"/>
        </pc:sldMkLst>
        <pc:spChg chg="mod">
          <ac:chgData name="Johannes Hangl" userId="09795f51b852318c" providerId="LiveId" clId="{2E03160D-AA35-4E48-AE70-2FB6298EB04A}" dt="2024-05-21T08:00:40.815" v="952"/>
          <ac:spMkLst>
            <pc:docMk/>
            <pc:sldMk cId="2021364869" sldId="2147378328"/>
            <ac:spMk id="17" creationId="{1690545D-1B5D-92A7-937A-7B793233B778}"/>
          </ac:spMkLst>
        </pc:spChg>
        <pc:spChg chg="mod">
          <ac:chgData name="Johannes Hangl" userId="09795f51b852318c" providerId="LiveId" clId="{2E03160D-AA35-4E48-AE70-2FB6298EB04A}" dt="2024-05-11T05:17:37.205" v="0"/>
          <ac:spMkLst>
            <pc:docMk/>
            <pc:sldMk cId="2021364869" sldId="2147378328"/>
            <ac:spMk id="38" creationId="{DF92FD37-FB4A-744B-A536-2C19E34FEDDB}"/>
          </ac:spMkLst>
        </pc:spChg>
      </pc:sldChg>
      <pc:sldChg chg="modSp del">
        <pc:chgData name="Johannes Hangl" userId="09795f51b852318c" providerId="LiveId" clId="{2E03160D-AA35-4E48-AE70-2FB6298EB04A}" dt="2024-05-21T13:32:38.436" v="1088" actId="47"/>
        <pc:sldMkLst>
          <pc:docMk/>
          <pc:sldMk cId="1311688460" sldId="2147378329"/>
        </pc:sldMkLst>
        <pc:spChg chg="mod">
          <ac:chgData name="Johannes Hangl" userId="09795f51b852318c" providerId="LiveId" clId="{2E03160D-AA35-4E48-AE70-2FB6298EB04A}" dt="2024-05-11T05:17:37.205" v="0"/>
          <ac:spMkLst>
            <pc:docMk/>
            <pc:sldMk cId="1311688460" sldId="2147378329"/>
            <ac:spMk id="2" creationId="{9EB9BE30-EF76-DB3C-CB3D-EF814311A8E1}"/>
          </ac:spMkLst>
        </pc:spChg>
      </pc:sldChg>
      <pc:sldChg chg="modSp del modNotes">
        <pc:chgData name="Johannes Hangl" userId="09795f51b852318c" providerId="LiveId" clId="{2E03160D-AA35-4E48-AE70-2FB6298EB04A}" dt="2024-05-21T13:32:38.436" v="1088" actId="47"/>
        <pc:sldMkLst>
          <pc:docMk/>
          <pc:sldMk cId="1376665634" sldId="2147378330"/>
        </pc:sldMkLst>
        <pc:spChg chg="mod">
          <ac:chgData name="Johannes Hangl" userId="09795f51b852318c" providerId="LiveId" clId="{2E03160D-AA35-4E48-AE70-2FB6298EB04A}" dt="2024-05-11T05:17:37.205" v="0"/>
          <ac:spMkLst>
            <pc:docMk/>
            <pc:sldMk cId="1376665634" sldId="2147378330"/>
            <ac:spMk id="39" creationId="{77BCD8D7-CC10-AA6D-479A-5E00EBA61DF5}"/>
          </ac:spMkLst>
        </pc:spChg>
        <pc:graphicFrameChg chg="mod">
          <ac:chgData name="Johannes Hangl" userId="09795f51b852318c" providerId="LiveId" clId="{2E03160D-AA35-4E48-AE70-2FB6298EB04A}" dt="2024-05-21T08:00:40.815" v="952"/>
          <ac:graphicFrameMkLst>
            <pc:docMk/>
            <pc:sldMk cId="1376665634" sldId="2147378330"/>
            <ac:graphicFrameMk id="12" creationId="{9221065A-1149-E1A6-0607-3631B816803C}"/>
          </ac:graphicFrameMkLst>
        </pc:graphicFrameChg>
      </pc:sldChg>
      <pc:sldChg chg="modSp del">
        <pc:chgData name="Johannes Hangl" userId="09795f51b852318c" providerId="LiveId" clId="{2E03160D-AA35-4E48-AE70-2FB6298EB04A}" dt="2024-05-21T13:32:38.436" v="1088" actId="47"/>
        <pc:sldMkLst>
          <pc:docMk/>
          <pc:sldMk cId="2243429486" sldId="2147378331"/>
        </pc:sldMkLst>
        <pc:spChg chg="mod">
          <ac:chgData name="Johannes Hangl" userId="09795f51b852318c" providerId="LiveId" clId="{2E03160D-AA35-4E48-AE70-2FB6298EB04A}" dt="2024-05-11T05:17:37.205" v="0"/>
          <ac:spMkLst>
            <pc:docMk/>
            <pc:sldMk cId="2243429486" sldId="2147378331"/>
            <ac:spMk id="3" creationId="{4C49F2E8-A302-49ED-9CEB-CD4DCDEC3A0A}"/>
          </ac:spMkLst>
        </pc:spChg>
      </pc:sldChg>
      <pc:sldChg chg="modSp del">
        <pc:chgData name="Johannes Hangl" userId="09795f51b852318c" providerId="LiveId" clId="{2E03160D-AA35-4E48-AE70-2FB6298EB04A}" dt="2024-05-21T13:32:38.436" v="1088" actId="47"/>
        <pc:sldMkLst>
          <pc:docMk/>
          <pc:sldMk cId="1846100012" sldId="2147378332"/>
        </pc:sldMkLst>
        <pc:spChg chg="mod">
          <ac:chgData name="Johannes Hangl" userId="09795f51b852318c" providerId="LiveId" clId="{2E03160D-AA35-4E48-AE70-2FB6298EB04A}" dt="2024-05-11T05:17:37.205" v="0"/>
          <ac:spMkLst>
            <pc:docMk/>
            <pc:sldMk cId="1846100012" sldId="2147378332"/>
            <ac:spMk id="2" creationId="{AA0D8D1C-72D0-06E8-BAC9-641F9EA59FB4}"/>
          </ac:spMkLst>
        </pc:spChg>
      </pc:sldChg>
      <pc:sldChg chg="modSp del">
        <pc:chgData name="Johannes Hangl" userId="09795f51b852318c" providerId="LiveId" clId="{2E03160D-AA35-4E48-AE70-2FB6298EB04A}" dt="2024-05-21T13:32:38.436" v="1088" actId="47"/>
        <pc:sldMkLst>
          <pc:docMk/>
          <pc:sldMk cId="2786787777" sldId="2147378333"/>
        </pc:sldMkLst>
        <pc:spChg chg="mod">
          <ac:chgData name="Johannes Hangl" userId="09795f51b852318c" providerId="LiveId" clId="{2E03160D-AA35-4E48-AE70-2FB6298EB04A}" dt="2024-05-11T05:17:37.205" v="0"/>
          <ac:spMkLst>
            <pc:docMk/>
            <pc:sldMk cId="2786787777" sldId="2147378333"/>
            <ac:spMk id="2" creationId="{ACE6BAD9-9823-7BE8-F972-6D1D95135732}"/>
          </ac:spMkLst>
        </pc:spChg>
        <pc:spChg chg="mod">
          <ac:chgData name="Johannes Hangl" userId="09795f51b852318c" providerId="LiveId" clId="{2E03160D-AA35-4E48-AE70-2FB6298EB04A}" dt="2024-05-11T05:17:37.205" v="0"/>
          <ac:spMkLst>
            <pc:docMk/>
            <pc:sldMk cId="2786787777" sldId="2147378333"/>
            <ac:spMk id="4" creationId="{231A457C-999C-5EDA-6ABC-C0EDE1B6EE11}"/>
          </ac:spMkLst>
        </pc:spChg>
        <pc:spChg chg="mod">
          <ac:chgData name="Johannes Hangl" userId="09795f51b852318c" providerId="LiveId" clId="{2E03160D-AA35-4E48-AE70-2FB6298EB04A}" dt="2024-05-21T08:00:40.815" v="952"/>
          <ac:spMkLst>
            <pc:docMk/>
            <pc:sldMk cId="2786787777" sldId="2147378333"/>
            <ac:spMk id="7" creationId="{8D252526-41ED-CD3E-E119-EE745D29EAD7}"/>
          </ac:spMkLst>
        </pc:spChg>
        <pc:spChg chg="mod">
          <ac:chgData name="Johannes Hangl" userId="09795f51b852318c" providerId="LiveId" clId="{2E03160D-AA35-4E48-AE70-2FB6298EB04A}" dt="2024-05-21T08:00:40.815" v="952"/>
          <ac:spMkLst>
            <pc:docMk/>
            <pc:sldMk cId="2786787777" sldId="2147378333"/>
            <ac:spMk id="10" creationId="{362E77D8-D7DB-06B4-7E8E-17C89DD74786}"/>
          </ac:spMkLst>
        </pc:spChg>
      </pc:sldChg>
      <pc:sldChg chg="modSp del">
        <pc:chgData name="Johannes Hangl" userId="09795f51b852318c" providerId="LiveId" clId="{2E03160D-AA35-4E48-AE70-2FB6298EB04A}" dt="2024-05-21T13:32:38.436" v="1088" actId="47"/>
        <pc:sldMkLst>
          <pc:docMk/>
          <pc:sldMk cId="2930501407" sldId="2147378334"/>
        </pc:sldMkLst>
        <pc:spChg chg="mod">
          <ac:chgData name="Johannes Hangl" userId="09795f51b852318c" providerId="LiveId" clId="{2E03160D-AA35-4E48-AE70-2FB6298EB04A}" dt="2024-05-11T05:17:37.205" v="0"/>
          <ac:spMkLst>
            <pc:docMk/>
            <pc:sldMk cId="2930501407" sldId="2147378334"/>
            <ac:spMk id="3" creationId="{4C49F2E8-A302-49ED-9CEB-CD4DCDEC3A0A}"/>
          </ac:spMkLst>
        </pc:spChg>
      </pc:sldChg>
      <pc:sldChg chg="modSp del">
        <pc:chgData name="Johannes Hangl" userId="09795f51b852318c" providerId="LiveId" clId="{2E03160D-AA35-4E48-AE70-2FB6298EB04A}" dt="2024-05-21T13:32:38.436" v="1088" actId="47"/>
        <pc:sldMkLst>
          <pc:docMk/>
          <pc:sldMk cId="3625499877" sldId="2147378336"/>
        </pc:sldMkLst>
        <pc:spChg chg="mod">
          <ac:chgData name="Johannes Hangl" userId="09795f51b852318c" providerId="LiveId" clId="{2E03160D-AA35-4E48-AE70-2FB6298EB04A}" dt="2024-05-11T05:17:37.205" v="0"/>
          <ac:spMkLst>
            <pc:docMk/>
            <pc:sldMk cId="3625499877" sldId="2147378336"/>
            <ac:spMk id="3" creationId="{11762E3C-B93B-864E-FC0B-F5CC3B99B76B}"/>
          </ac:spMkLst>
        </pc:spChg>
      </pc:sldChg>
      <pc:sldChg chg="modSp del">
        <pc:chgData name="Johannes Hangl" userId="09795f51b852318c" providerId="LiveId" clId="{2E03160D-AA35-4E48-AE70-2FB6298EB04A}" dt="2024-05-21T13:29:13.924" v="1069" actId="47"/>
        <pc:sldMkLst>
          <pc:docMk/>
          <pc:sldMk cId="1264374565" sldId="2147378337"/>
        </pc:sldMkLst>
        <pc:spChg chg="mod">
          <ac:chgData name="Johannes Hangl" userId="09795f51b852318c" providerId="LiveId" clId="{2E03160D-AA35-4E48-AE70-2FB6298EB04A}" dt="2024-05-11T05:17:37.205" v="0"/>
          <ac:spMkLst>
            <pc:docMk/>
            <pc:sldMk cId="1264374565" sldId="2147378337"/>
            <ac:spMk id="7" creationId="{29E6F622-57C1-803D-0450-6DBD8D0C8200}"/>
          </ac:spMkLst>
        </pc:spChg>
      </pc:sldChg>
      <pc:sldChg chg="modSp del">
        <pc:chgData name="Johannes Hangl" userId="09795f51b852318c" providerId="LiveId" clId="{2E03160D-AA35-4E48-AE70-2FB6298EB04A}" dt="2024-05-21T13:59:42.469" v="1462" actId="47"/>
        <pc:sldMkLst>
          <pc:docMk/>
          <pc:sldMk cId="904618547" sldId="2147378340"/>
        </pc:sldMkLst>
        <pc:spChg chg="mod">
          <ac:chgData name="Johannes Hangl" userId="09795f51b852318c" providerId="LiveId" clId="{2E03160D-AA35-4E48-AE70-2FB6298EB04A}" dt="2024-05-11T05:17:37.205" v="0"/>
          <ac:spMkLst>
            <pc:docMk/>
            <pc:sldMk cId="904618547" sldId="2147378340"/>
            <ac:spMk id="2" creationId="{65FF3F52-46B6-EDDF-17E3-1FA7F9700BE2}"/>
          </ac:spMkLst>
        </pc:spChg>
      </pc:sldChg>
      <pc:sldChg chg="modSp del">
        <pc:chgData name="Johannes Hangl" userId="09795f51b852318c" providerId="LiveId" clId="{2E03160D-AA35-4E48-AE70-2FB6298EB04A}" dt="2024-05-21T13:59:42.469" v="1462" actId="47"/>
        <pc:sldMkLst>
          <pc:docMk/>
          <pc:sldMk cId="1652404680" sldId="2147378341"/>
        </pc:sldMkLst>
        <pc:spChg chg="mod">
          <ac:chgData name="Johannes Hangl" userId="09795f51b852318c" providerId="LiveId" clId="{2E03160D-AA35-4E48-AE70-2FB6298EB04A}" dt="2024-05-11T05:17:37.205" v="0"/>
          <ac:spMkLst>
            <pc:docMk/>
            <pc:sldMk cId="1652404680" sldId="2147378341"/>
            <ac:spMk id="2" creationId="{9BB12C2F-17E0-44B7-CF03-287AD2ED9785}"/>
          </ac:spMkLst>
        </pc:spChg>
      </pc:sldChg>
      <pc:sldChg chg="modSp del">
        <pc:chgData name="Johannes Hangl" userId="09795f51b852318c" providerId="LiveId" clId="{2E03160D-AA35-4E48-AE70-2FB6298EB04A}" dt="2024-05-21T13:59:37.651" v="1459" actId="47"/>
        <pc:sldMkLst>
          <pc:docMk/>
          <pc:sldMk cId="241299773" sldId="2147378342"/>
        </pc:sldMkLst>
        <pc:spChg chg="mod">
          <ac:chgData name="Johannes Hangl" userId="09795f51b852318c" providerId="LiveId" clId="{2E03160D-AA35-4E48-AE70-2FB6298EB04A}" dt="2024-05-11T05:17:37.205" v="0"/>
          <ac:spMkLst>
            <pc:docMk/>
            <pc:sldMk cId="241299773" sldId="2147378342"/>
            <ac:spMk id="2" creationId="{3B270924-B491-CF6C-1838-85B413BCABAD}"/>
          </ac:spMkLst>
        </pc:spChg>
      </pc:sldChg>
      <pc:sldChg chg="modSp del">
        <pc:chgData name="Johannes Hangl" userId="09795f51b852318c" providerId="LiveId" clId="{2E03160D-AA35-4E48-AE70-2FB6298EB04A}" dt="2024-05-21T13:59:37.651" v="1459" actId="47"/>
        <pc:sldMkLst>
          <pc:docMk/>
          <pc:sldMk cId="1264969288" sldId="2147378343"/>
        </pc:sldMkLst>
        <pc:spChg chg="mod">
          <ac:chgData name="Johannes Hangl" userId="09795f51b852318c" providerId="LiveId" clId="{2E03160D-AA35-4E48-AE70-2FB6298EB04A}" dt="2024-05-11T05:17:37.205" v="0"/>
          <ac:spMkLst>
            <pc:docMk/>
            <pc:sldMk cId="1264969288" sldId="2147378343"/>
            <ac:spMk id="2" creationId="{412C7BAA-E659-CEFF-940A-5291EDFCC045}"/>
          </ac:spMkLst>
        </pc:spChg>
      </pc:sldChg>
      <pc:sldChg chg="modSp del">
        <pc:chgData name="Johannes Hangl" userId="09795f51b852318c" providerId="LiveId" clId="{2E03160D-AA35-4E48-AE70-2FB6298EB04A}" dt="2024-05-21T14:02:16.665" v="1495" actId="47"/>
        <pc:sldMkLst>
          <pc:docMk/>
          <pc:sldMk cId="2476887973" sldId="2147378345"/>
        </pc:sldMkLst>
        <pc:graphicFrameChg chg="mod">
          <ac:chgData name="Johannes Hangl" userId="09795f51b852318c" providerId="LiveId" clId="{2E03160D-AA35-4E48-AE70-2FB6298EB04A}" dt="2024-05-21T08:00:40.815" v="952"/>
          <ac:graphicFrameMkLst>
            <pc:docMk/>
            <pc:sldMk cId="2476887973" sldId="2147378345"/>
            <ac:graphicFrameMk id="3" creationId="{A7E2E4EA-8096-36E8-352D-4646B0245751}"/>
          </ac:graphicFrameMkLst>
        </pc:graphicFrameChg>
      </pc:sldChg>
      <pc:sldChg chg="modSp del">
        <pc:chgData name="Johannes Hangl" userId="09795f51b852318c" providerId="LiveId" clId="{2E03160D-AA35-4E48-AE70-2FB6298EB04A}" dt="2024-05-21T14:02:18.121" v="1497" actId="47"/>
        <pc:sldMkLst>
          <pc:docMk/>
          <pc:sldMk cId="2144014223" sldId="2147378346"/>
        </pc:sldMkLst>
        <pc:spChg chg="mod">
          <ac:chgData name="Johannes Hangl" userId="09795f51b852318c" providerId="LiveId" clId="{2E03160D-AA35-4E48-AE70-2FB6298EB04A}" dt="2024-05-11T05:17:37.205" v="0"/>
          <ac:spMkLst>
            <pc:docMk/>
            <pc:sldMk cId="2144014223" sldId="2147378346"/>
            <ac:spMk id="2" creationId="{DBE574A4-98B9-C058-C489-69DAF259DF61}"/>
          </ac:spMkLst>
        </pc:spChg>
      </pc:sldChg>
      <pc:sldChg chg="modSp">
        <pc:chgData name="Johannes Hangl" userId="09795f51b852318c" providerId="LiveId" clId="{2E03160D-AA35-4E48-AE70-2FB6298EB04A}" dt="2024-05-11T05:17:37.205" v="0"/>
        <pc:sldMkLst>
          <pc:docMk/>
          <pc:sldMk cId="2021663886" sldId="2147378347"/>
        </pc:sldMkLst>
        <pc:spChg chg="mod">
          <ac:chgData name="Johannes Hangl" userId="09795f51b852318c" providerId="LiveId" clId="{2E03160D-AA35-4E48-AE70-2FB6298EB04A}" dt="2024-05-11T05:17:37.205" v="0"/>
          <ac:spMkLst>
            <pc:docMk/>
            <pc:sldMk cId="2021663886" sldId="2147378347"/>
            <ac:spMk id="3" creationId="{6DF9078E-C58D-3E52-CF3C-7CAB916FAD52}"/>
          </ac:spMkLst>
        </pc:spChg>
        <pc:spChg chg="mod">
          <ac:chgData name="Johannes Hangl" userId="09795f51b852318c" providerId="LiveId" clId="{2E03160D-AA35-4E48-AE70-2FB6298EB04A}" dt="2024-05-11T05:17:37.205" v="0"/>
          <ac:spMkLst>
            <pc:docMk/>
            <pc:sldMk cId="2021663886" sldId="2147378347"/>
            <ac:spMk id="4" creationId="{FA39F680-BA78-EBF7-A449-37E1C8640A5E}"/>
          </ac:spMkLst>
        </pc:spChg>
      </pc:sldChg>
      <pc:sldChg chg="modSp">
        <pc:chgData name="Johannes Hangl" userId="09795f51b852318c" providerId="LiveId" clId="{2E03160D-AA35-4E48-AE70-2FB6298EB04A}" dt="2024-05-21T13:24:41.613" v="1015"/>
        <pc:sldMkLst>
          <pc:docMk/>
          <pc:sldMk cId="1266158676" sldId="2147378348"/>
        </pc:sldMkLst>
        <pc:spChg chg="mod">
          <ac:chgData name="Johannes Hangl" userId="09795f51b852318c" providerId="LiveId" clId="{2E03160D-AA35-4E48-AE70-2FB6298EB04A}" dt="2024-05-11T05:17:37.205" v="0"/>
          <ac:spMkLst>
            <pc:docMk/>
            <pc:sldMk cId="1266158676" sldId="2147378348"/>
            <ac:spMk id="4" creationId="{EECAF172-D5CE-899C-E7A2-3D8A940ACB21}"/>
          </ac:spMkLst>
        </pc:spChg>
        <pc:spChg chg="mod">
          <ac:chgData name="Johannes Hangl" userId="09795f51b852318c" providerId="LiveId" clId="{2E03160D-AA35-4E48-AE70-2FB6298EB04A}" dt="2024-05-11T05:17:37.205" v="0"/>
          <ac:spMkLst>
            <pc:docMk/>
            <pc:sldMk cId="1266158676" sldId="2147378348"/>
            <ac:spMk id="5" creationId="{5F693470-9CBF-389B-1822-D74BA0202D34}"/>
          </ac:spMkLst>
        </pc:spChg>
        <pc:spChg chg="mod">
          <ac:chgData name="Johannes Hangl" userId="09795f51b852318c" providerId="LiveId" clId="{2E03160D-AA35-4E48-AE70-2FB6298EB04A}" dt="2024-05-21T13:24:41.613" v="1015"/>
          <ac:spMkLst>
            <pc:docMk/>
            <pc:sldMk cId="1266158676" sldId="2147378348"/>
            <ac:spMk id="6" creationId="{FB9BE3E0-8F75-2007-1068-53B9525A46A7}"/>
          </ac:spMkLst>
        </pc:spChg>
        <pc:spChg chg="mod">
          <ac:chgData name="Johannes Hangl" userId="09795f51b852318c" providerId="LiveId" clId="{2E03160D-AA35-4E48-AE70-2FB6298EB04A}" dt="2024-05-21T13:24:41.613" v="1015"/>
          <ac:spMkLst>
            <pc:docMk/>
            <pc:sldMk cId="1266158676" sldId="2147378348"/>
            <ac:spMk id="8" creationId="{F55ECFA0-6003-50B6-55A2-B4CE1F2D284C}"/>
          </ac:spMkLst>
        </pc:spChg>
        <pc:spChg chg="mod">
          <ac:chgData name="Johannes Hangl" userId="09795f51b852318c" providerId="LiveId" clId="{2E03160D-AA35-4E48-AE70-2FB6298EB04A}" dt="2024-05-21T08:00:40.815" v="952"/>
          <ac:spMkLst>
            <pc:docMk/>
            <pc:sldMk cId="1266158676" sldId="2147378348"/>
            <ac:spMk id="9" creationId="{1FE089A0-19CE-B0F4-DCE2-1054A6CE9B8C}"/>
          </ac:spMkLst>
        </pc:spChg>
        <pc:spChg chg="mod">
          <ac:chgData name="Johannes Hangl" userId="09795f51b852318c" providerId="LiveId" clId="{2E03160D-AA35-4E48-AE70-2FB6298EB04A}" dt="2024-05-21T13:24:41.613" v="1015"/>
          <ac:spMkLst>
            <pc:docMk/>
            <pc:sldMk cId="1266158676" sldId="2147378348"/>
            <ac:spMk id="15" creationId="{0EA016C0-ED11-CE1E-51E3-7F51E968DE9B}"/>
          </ac:spMkLst>
        </pc:spChg>
        <pc:spChg chg="mod">
          <ac:chgData name="Johannes Hangl" userId="09795f51b852318c" providerId="LiveId" clId="{2E03160D-AA35-4E48-AE70-2FB6298EB04A}" dt="2024-05-21T08:00:40.815" v="952"/>
          <ac:spMkLst>
            <pc:docMk/>
            <pc:sldMk cId="1266158676" sldId="2147378348"/>
            <ac:spMk id="18" creationId="{BFC34468-FD4D-C9A3-5CAF-80CA2E42D92A}"/>
          </ac:spMkLst>
        </pc:spChg>
      </pc:sldChg>
      <pc:sldChg chg="modSp">
        <pc:chgData name="Johannes Hangl" userId="09795f51b852318c" providerId="LiveId" clId="{2E03160D-AA35-4E48-AE70-2FB6298EB04A}" dt="2024-05-11T05:17:37.205" v="0"/>
        <pc:sldMkLst>
          <pc:docMk/>
          <pc:sldMk cId="1592951478" sldId="2147378349"/>
        </pc:sldMkLst>
        <pc:spChg chg="mod">
          <ac:chgData name="Johannes Hangl" userId="09795f51b852318c" providerId="LiveId" clId="{2E03160D-AA35-4E48-AE70-2FB6298EB04A}" dt="2024-05-11T05:17:37.205" v="0"/>
          <ac:spMkLst>
            <pc:docMk/>
            <pc:sldMk cId="1592951478" sldId="2147378349"/>
            <ac:spMk id="3" creationId="{C9E87651-673D-33E3-7C51-DF1C5151FD0A}"/>
          </ac:spMkLst>
        </pc:spChg>
        <pc:spChg chg="mod">
          <ac:chgData name="Johannes Hangl" userId="09795f51b852318c" providerId="LiveId" clId="{2E03160D-AA35-4E48-AE70-2FB6298EB04A}" dt="2024-05-11T05:17:37.205" v="0"/>
          <ac:spMkLst>
            <pc:docMk/>
            <pc:sldMk cId="1592951478" sldId="2147378349"/>
            <ac:spMk id="4" creationId="{6C785060-EAE7-8993-D5EE-A4ACF9DC6229}"/>
          </ac:spMkLst>
        </pc:spChg>
      </pc:sldChg>
      <pc:sldChg chg="modSp">
        <pc:chgData name="Johannes Hangl" userId="09795f51b852318c" providerId="LiveId" clId="{2E03160D-AA35-4E48-AE70-2FB6298EB04A}" dt="2024-05-11T05:17:37.205" v="0"/>
        <pc:sldMkLst>
          <pc:docMk/>
          <pc:sldMk cId="2298498371" sldId="2147378350"/>
        </pc:sldMkLst>
        <pc:spChg chg="mod">
          <ac:chgData name="Johannes Hangl" userId="09795f51b852318c" providerId="LiveId" clId="{2E03160D-AA35-4E48-AE70-2FB6298EB04A}" dt="2024-05-11T05:17:37.205" v="0"/>
          <ac:spMkLst>
            <pc:docMk/>
            <pc:sldMk cId="2298498371" sldId="2147378350"/>
            <ac:spMk id="4" creationId="{FB12AB45-6EB5-3F9A-FDEF-CC0322B81925}"/>
          </ac:spMkLst>
        </pc:spChg>
        <pc:spChg chg="mod">
          <ac:chgData name="Johannes Hangl" userId="09795f51b852318c" providerId="LiveId" clId="{2E03160D-AA35-4E48-AE70-2FB6298EB04A}" dt="2024-05-11T05:17:37.205" v="0"/>
          <ac:spMkLst>
            <pc:docMk/>
            <pc:sldMk cId="2298498371" sldId="2147378350"/>
            <ac:spMk id="13" creationId="{B40EAD26-3E93-43C6-1AC1-23902C8F9B10}"/>
          </ac:spMkLst>
        </pc:spChg>
      </pc:sldChg>
      <pc:sldChg chg="addSp delSp modSp mod">
        <pc:chgData name="Johannes Hangl" userId="09795f51b852318c" providerId="LiveId" clId="{2E03160D-AA35-4E48-AE70-2FB6298EB04A}" dt="2024-05-21T14:42:27.875" v="2003" actId="1076"/>
        <pc:sldMkLst>
          <pc:docMk/>
          <pc:sldMk cId="3773527697" sldId="2147378351"/>
        </pc:sldMkLst>
        <pc:spChg chg="mod">
          <ac:chgData name="Johannes Hangl" userId="09795f51b852318c" providerId="LiveId" clId="{2E03160D-AA35-4E48-AE70-2FB6298EB04A}" dt="2024-05-21T14:42:27.875" v="2003" actId="1076"/>
          <ac:spMkLst>
            <pc:docMk/>
            <pc:sldMk cId="3773527697" sldId="2147378351"/>
            <ac:spMk id="4" creationId="{46B1A388-130F-0563-1FDE-0D716C5B5CDE}"/>
          </ac:spMkLst>
        </pc:spChg>
        <pc:spChg chg="mod">
          <ac:chgData name="Johannes Hangl" userId="09795f51b852318c" providerId="LiveId" clId="{2E03160D-AA35-4E48-AE70-2FB6298EB04A}" dt="2024-05-21T14:42:27.875" v="2003" actId="1076"/>
          <ac:spMkLst>
            <pc:docMk/>
            <pc:sldMk cId="3773527697" sldId="2147378351"/>
            <ac:spMk id="5" creationId="{BD0C4B71-2CE5-00E7-D1A5-D8F862F15F00}"/>
          </ac:spMkLst>
        </pc:spChg>
        <pc:spChg chg="mod">
          <ac:chgData name="Johannes Hangl" userId="09795f51b852318c" providerId="LiveId" clId="{2E03160D-AA35-4E48-AE70-2FB6298EB04A}" dt="2024-05-21T14:42:27.875" v="2003" actId="1076"/>
          <ac:spMkLst>
            <pc:docMk/>
            <pc:sldMk cId="3773527697" sldId="2147378351"/>
            <ac:spMk id="6" creationId="{BEDBD2B9-CAC0-807D-E2AE-681C4CD27225}"/>
          </ac:spMkLst>
        </pc:spChg>
        <pc:spChg chg="mod">
          <ac:chgData name="Johannes Hangl" userId="09795f51b852318c" providerId="LiveId" clId="{2E03160D-AA35-4E48-AE70-2FB6298EB04A}" dt="2024-05-21T14:40:19.382" v="1949"/>
          <ac:spMkLst>
            <pc:docMk/>
            <pc:sldMk cId="3773527697" sldId="2147378351"/>
            <ac:spMk id="10" creationId="{13F93F9E-AD08-C329-F5C7-D1113057600F}"/>
          </ac:spMkLst>
        </pc:spChg>
        <pc:spChg chg="mod">
          <ac:chgData name="Johannes Hangl" userId="09795f51b852318c" providerId="LiveId" clId="{2E03160D-AA35-4E48-AE70-2FB6298EB04A}" dt="2024-05-21T14:40:19.382" v="1949"/>
          <ac:spMkLst>
            <pc:docMk/>
            <pc:sldMk cId="3773527697" sldId="2147378351"/>
            <ac:spMk id="13" creationId="{4E00F6F2-9BCC-2EC6-844D-2F546B60794C}"/>
          </ac:spMkLst>
        </pc:spChg>
        <pc:spChg chg="mod">
          <ac:chgData name="Johannes Hangl" userId="09795f51b852318c" providerId="LiveId" clId="{2E03160D-AA35-4E48-AE70-2FB6298EB04A}" dt="2024-05-21T14:40:19.382" v="1949"/>
          <ac:spMkLst>
            <pc:docMk/>
            <pc:sldMk cId="3773527697" sldId="2147378351"/>
            <ac:spMk id="14" creationId="{ED034A0A-B451-E2F8-320F-AAE3645FD30C}"/>
          </ac:spMkLst>
        </pc:spChg>
        <pc:spChg chg="del mod">
          <ac:chgData name="Johannes Hangl" userId="09795f51b852318c" providerId="LiveId" clId="{2E03160D-AA35-4E48-AE70-2FB6298EB04A}" dt="2024-05-21T14:40:41.156" v="1956" actId="478"/>
          <ac:spMkLst>
            <pc:docMk/>
            <pc:sldMk cId="3773527697" sldId="2147378351"/>
            <ac:spMk id="15" creationId="{1E7B6860-639C-6EB2-5225-9EDEE7F32971}"/>
          </ac:spMkLst>
        </pc:spChg>
        <pc:spChg chg="mod">
          <ac:chgData name="Johannes Hangl" userId="09795f51b852318c" providerId="LiveId" clId="{2E03160D-AA35-4E48-AE70-2FB6298EB04A}" dt="2024-05-21T14:40:19.382" v="1949"/>
          <ac:spMkLst>
            <pc:docMk/>
            <pc:sldMk cId="3773527697" sldId="2147378351"/>
            <ac:spMk id="18" creationId="{74BF4629-8DE4-D823-EB0B-17966147514C}"/>
          </ac:spMkLst>
        </pc:spChg>
        <pc:spChg chg="mod">
          <ac:chgData name="Johannes Hangl" userId="09795f51b852318c" providerId="LiveId" clId="{2E03160D-AA35-4E48-AE70-2FB6298EB04A}" dt="2024-05-21T14:40:19.382" v="1949"/>
          <ac:spMkLst>
            <pc:docMk/>
            <pc:sldMk cId="3773527697" sldId="2147378351"/>
            <ac:spMk id="21" creationId="{48CDABA7-E905-3668-E5BE-CABB651BE1D5}"/>
          </ac:spMkLst>
        </pc:spChg>
        <pc:spChg chg="mod">
          <ac:chgData name="Johannes Hangl" userId="09795f51b852318c" providerId="LiveId" clId="{2E03160D-AA35-4E48-AE70-2FB6298EB04A}" dt="2024-05-21T14:40:19.382" v="1949"/>
          <ac:spMkLst>
            <pc:docMk/>
            <pc:sldMk cId="3773527697" sldId="2147378351"/>
            <ac:spMk id="22" creationId="{F77051A4-A0E1-5392-4DEB-6C721F11EF6E}"/>
          </ac:spMkLst>
        </pc:spChg>
        <pc:spChg chg="mod">
          <ac:chgData name="Johannes Hangl" userId="09795f51b852318c" providerId="LiveId" clId="{2E03160D-AA35-4E48-AE70-2FB6298EB04A}" dt="2024-05-21T14:40:19.382" v="1949"/>
          <ac:spMkLst>
            <pc:docMk/>
            <pc:sldMk cId="3773527697" sldId="2147378351"/>
            <ac:spMk id="23" creationId="{7A9278C3-CA8B-35B7-13AA-B756899693C5}"/>
          </ac:spMkLst>
        </pc:spChg>
        <pc:spChg chg="del mod">
          <ac:chgData name="Johannes Hangl" userId="09795f51b852318c" providerId="LiveId" clId="{2E03160D-AA35-4E48-AE70-2FB6298EB04A}" dt="2024-05-21T14:40:33.200" v="1953" actId="478"/>
          <ac:spMkLst>
            <pc:docMk/>
            <pc:sldMk cId="3773527697" sldId="2147378351"/>
            <ac:spMk id="26" creationId="{170BB79A-509C-1359-3773-EA799A699280}"/>
          </ac:spMkLst>
        </pc:spChg>
        <pc:spChg chg="del mod topLvl">
          <ac:chgData name="Johannes Hangl" userId="09795f51b852318c" providerId="LiveId" clId="{2E03160D-AA35-4E48-AE70-2FB6298EB04A}" dt="2024-05-21T14:42:10.596" v="1996" actId="478"/>
          <ac:spMkLst>
            <pc:docMk/>
            <pc:sldMk cId="3773527697" sldId="2147378351"/>
            <ac:spMk id="29" creationId="{76F9A9DE-D257-18B9-FD38-C6F81CE48C65}"/>
          </ac:spMkLst>
        </pc:spChg>
        <pc:spChg chg="del mod">
          <ac:chgData name="Johannes Hangl" userId="09795f51b852318c" providerId="LiveId" clId="{2E03160D-AA35-4E48-AE70-2FB6298EB04A}" dt="2024-05-21T14:40:35.156" v="1954" actId="478"/>
          <ac:spMkLst>
            <pc:docMk/>
            <pc:sldMk cId="3773527697" sldId="2147378351"/>
            <ac:spMk id="30" creationId="{4FA276C1-245D-19A9-3C4B-F685A38A4A4C}"/>
          </ac:spMkLst>
        </pc:spChg>
        <pc:spChg chg="del mod">
          <ac:chgData name="Johannes Hangl" userId="09795f51b852318c" providerId="LiveId" clId="{2E03160D-AA35-4E48-AE70-2FB6298EB04A}" dt="2024-05-21T14:40:30.596" v="1952" actId="478"/>
          <ac:spMkLst>
            <pc:docMk/>
            <pc:sldMk cId="3773527697" sldId="2147378351"/>
            <ac:spMk id="31" creationId="{4E9B8BD0-5329-2051-B1BA-5A7331118B96}"/>
          </ac:spMkLst>
        </pc:spChg>
        <pc:grpChg chg="add del mod">
          <ac:chgData name="Johannes Hangl" userId="09795f51b852318c" providerId="LiveId" clId="{2E03160D-AA35-4E48-AE70-2FB6298EB04A}" dt="2024-05-21T14:40:50.742" v="1961" actId="478"/>
          <ac:grpSpMkLst>
            <pc:docMk/>
            <pc:sldMk cId="3773527697" sldId="2147378351"/>
            <ac:grpSpMk id="2" creationId="{2741722A-E813-5950-1915-7E74A63AF680}"/>
          </ac:grpSpMkLst>
        </pc:grpChg>
        <pc:grpChg chg="mod">
          <ac:chgData name="Johannes Hangl" userId="09795f51b852318c" providerId="LiveId" clId="{2E03160D-AA35-4E48-AE70-2FB6298EB04A}" dt="2024-05-21T14:40:19.382" v="1949"/>
          <ac:grpSpMkLst>
            <pc:docMk/>
            <pc:sldMk cId="3773527697" sldId="2147378351"/>
            <ac:grpSpMk id="9" creationId="{09AFB224-9769-3504-081F-BD07E444EACF}"/>
          </ac:grpSpMkLst>
        </pc:grpChg>
        <pc:grpChg chg="del mod">
          <ac:chgData name="Johannes Hangl" userId="09795f51b852318c" providerId="LiveId" clId="{2E03160D-AA35-4E48-AE70-2FB6298EB04A}" dt="2024-05-21T14:40:41.156" v="1956" actId="478"/>
          <ac:grpSpMkLst>
            <pc:docMk/>
            <pc:sldMk cId="3773527697" sldId="2147378351"/>
            <ac:grpSpMk id="12" creationId="{B72AB346-118B-84E6-61A0-947747EBB9B3}"/>
          </ac:grpSpMkLst>
        </pc:grpChg>
        <pc:grpChg chg="add del mod">
          <ac:chgData name="Johannes Hangl" userId="09795f51b852318c" providerId="LiveId" clId="{2E03160D-AA35-4E48-AE70-2FB6298EB04A}" dt="2024-05-21T14:41:01.013" v="1965" actId="478"/>
          <ac:grpSpMkLst>
            <pc:docMk/>
            <pc:sldMk cId="3773527697" sldId="2147378351"/>
            <ac:grpSpMk id="16" creationId="{BE770D1D-3C0F-AEFF-6FD2-A1B11D825C90}"/>
          </ac:grpSpMkLst>
        </pc:grpChg>
        <pc:grpChg chg="mod">
          <ac:chgData name="Johannes Hangl" userId="09795f51b852318c" providerId="LiveId" clId="{2E03160D-AA35-4E48-AE70-2FB6298EB04A}" dt="2024-05-21T14:40:19.382" v="1949"/>
          <ac:grpSpMkLst>
            <pc:docMk/>
            <pc:sldMk cId="3773527697" sldId="2147378351"/>
            <ac:grpSpMk id="17" creationId="{256A52EB-F7FE-8B05-6E6E-6CA13D51E8C2}"/>
          </ac:grpSpMkLst>
        </pc:grpChg>
        <pc:grpChg chg="mod">
          <ac:chgData name="Johannes Hangl" userId="09795f51b852318c" providerId="LiveId" clId="{2E03160D-AA35-4E48-AE70-2FB6298EB04A}" dt="2024-05-21T14:40:19.382" v="1949"/>
          <ac:grpSpMkLst>
            <pc:docMk/>
            <pc:sldMk cId="3773527697" sldId="2147378351"/>
            <ac:grpSpMk id="20" creationId="{9DF76F05-9B90-7C47-3D8D-3ECE21F59E0C}"/>
          </ac:grpSpMkLst>
        </pc:grpChg>
        <pc:grpChg chg="add del mod">
          <ac:chgData name="Johannes Hangl" userId="09795f51b852318c" providerId="LiveId" clId="{2E03160D-AA35-4E48-AE70-2FB6298EB04A}" dt="2024-05-21T14:42:10.596" v="1996" actId="478"/>
          <ac:grpSpMkLst>
            <pc:docMk/>
            <pc:sldMk cId="3773527697" sldId="2147378351"/>
            <ac:grpSpMk id="24" creationId="{A7401BA4-0265-03BD-6FBB-E83B35530219}"/>
          </ac:grpSpMkLst>
        </pc:grpChg>
        <pc:grpChg chg="del mod">
          <ac:chgData name="Johannes Hangl" userId="09795f51b852318c" providerId="LiveId" clId="{2E03160D-AA35-4E48-AE70-2FB6298EB04A}" dt="2024-05-21T14:40:35.156" v="1954" actId="478"/>
          <ac:grpSpMkLst>
            <pc:docMk/>
            <pc:sldMk cId="3773527697" sldId="2147378351"/>
            <ac:grpSpMk id="25" creationId="{3041E95F-D35A-8998-1495-BD5800688F8D}"/>
          </ac:grpSpMkLst>
        </pc:grpChg>
        <pc:grpChg chg="del mod">
          <ac:chgData name="Johannes Hangl" userId="09795f51b852318c" providerId="LiveId" clId="{2E03160D-AA35-4E48-AE70-2FB6298EB04A}" dt="2024-05-21T14:40:30.596" v="1952" actId="478"/>
          <ac:grpSpMkLst>
            <pc:docMk/>
            <pc:sldMk cId="3773527697" sldId="2147378351"/>
            <ac:grpSpMk id="28" creationId="{8EBAD4A6-57F8-42FB-4743-B9D0E21B1A8B}"/>
          </ac:grpSpMkLst>
        </pc:grpChg>
        <pc:picChg chg="del mod">
          <ac:chgData name="Johannes Hangl" userId="09795f51b852318c" providerId="LiveId" clId="{2E03160D-AA35-4E48-AE70-2FB6298EB04A}" dt="2024-05-21T14:40:49.316" v="1960" actId="21"/>
          <ac:picMkLst>
            <pc:docMk/>
            <pc:sldMk cId="3773527697" sldId="2147378351"/>
            <ac:picMk id="11" creationId="{2842CC6C-5805-373D-3E79-D812AFA0CFAC}"/>
          </ac:picMkLst>
        </pc:picChg>
        <pc:picChg chg="del mod">
          <ac:chgData name="Johannes Hangl" userId="09795f51b852318c" providerId="LiveId" clId="{2E03160D-AA35-4E48-AE70-2FB6298EB04A}" dt="2024-05-21T14:40:57.652" v="1964" actId="21"/>
          <ac:picMkLst>
            <pc:docMk/>
            <pc:sldMk cId="3773527697" sldId="2147378351"/>
            <ac:picMk id="19" creationId="{1BA8B29D-DE65-407D-638A-3827E2441C67}"/>
          </ac:picMkLst>
        </pc:picChg>
        <pc:picChg chg="add del mod topLvl">
          <ac:chgData name="Johannes Hangl" userId="09795f51b852318c" providerId="LiveId" clId="{2E03160D-AA35-4E48-AE70-2FB6298EB04A}" dt="2024-05-21T14:42:27.875" v="2003" actId="1076"/>
          <ac:picMkLst>
            <pc:docMk/>
            <pc:sldMk cId="3773527697" sldId="2147378351"/>
            <ac:picMk id="27" creationId="{3FB5A5F6-50C9-520A-862F-27D604F700E4}"/>
          </ac:picMkLst>
        </pc:picChg>
        <pc:picChg chg="add mod">
          <ac:chgData name="Johannes Hangl" userId="09795f51b852318c" providerId="LiveId" clId="{2E03160D-AA35-4E48-AE70-2FB6298EB04A}" dt="2024-05-21T14:42:27.875" v="2003" actId="1076"/>
          <ac:picMkLst>
            <pc:docMk/>
            <pc:sldMk cId="3773527697" sldId="2147378351"/>
            <ac:picMk id="32" creationId="{2842CC6C-5805-373D-3E79-D812AFA0CFAC}"/>
          </ac:picMkLst>
        </pc:picChg>
        <pc:picChg chg="add mod">
          <ac:chgData name="Johannes Hangl" userId="09795f51b852318c" providerId="LiveId" clId="{2E03160D-AA35-4E48-AE70-2FB6298EB04A}" dt="2024-05-21T14:42:27.875" v="2003" actId="1076"/>
          <ac:picMkLst>
            <pc:docMk/>
            <pc:sldMk cId="3773527697" sldId="2147378351"/>
            <ac:picMk id="33" creationId="{1BA8B29D-DE65-407D-638A-3827E2441C67}"/>
          </ac:picMkLst>
        </pc:picChg>
        <pc:picChg chg="add mod">
          <ac:chgData name="Johannes Hangl" userId="09795f51b852318c" providerId="LiveId" clId="{2E03160D-AA35-4E48-AE70-2FB6298EB04A}" dt="2024-05-21T14:42:27.875" v="2003" actId="1076"/>
          <ac:picMkLst>
            <pc:docMk/>
            <pc:sldMk cId="3773527697" sldId="2147378351"/>
            <ac:picMk id="34" creationId="{C49C2DFA-4936-685F-F1B5-D046571F9021}"/>
          </ac:picMkLst>
        </pc:picChg>
        <pc:picChg chg="add mod">
          <ac:chgData name="Johannes Hangl" userId="09795f51b852318c" providerId="LiveId" clId="{2E03160D-AA35-4E48-AE70-2FB6298EB04A}" dt="2024-05-21T14:42:27.875" v="2003" actId="1076"/>
          <ac:picMkLst>
            <pc:docMk/>
            <pc:sldMk cId="3773527697" sldId="2147378351"/>
            <ac:picMk id="35" creationId="{4AA5528A-DE2F-6A04-9D8A-362F15CCE774}"/>
          </ac:picMkLst>
        </pc:picChg>
        <pc:picChg chg="add mod">
          <ac:chgData name="Johannes Hangl" userId="09795f51b852318c" providerId="LiveId" clId="{2E03160D-AA35-4E48-AE70-2FB6298EB04A}" dt="2024-05-21T14:42:27.875" v="2003" actId="1076"/>
          <ac:picMkLst>
            <pc:docMk/>
            <pc:sldMk cId="3773527697" sldId="2147378351"/>
            <ac:picMk id="36" creationId="{0EB68DD2-B564-7D8A-E27B-B12D6DBE9FB9}"/>
          </ac:picMkLst>
        </pc:picChg>
        <pc:picChg chg="del">
          <ac:chgData name="Johannes Hangl" userId="09795f51b852318c" providerId="LiveId" clId="{2E03160D-AA35-4E48-AE70-2FB6298EB04A}" dt="2024-05-21T14:41:12.357" v="1969" actId="478"/>
          <ac:picMkLst>
            <pc:docMk/>
            <pc:sldMk cId="3773527697" sldId="2147378351"/>
            <ac:picMk id="2054" creationId="{6D04DC79-90CB-E87A-FD8A-2D6E71FCDF80}"/>
          </ac:picMkLst>
        </pc:picChg>
        <pc:picChg chg="del">
          <ac:chgData name="Johannes Hangl" userId="09795f51b852318c" providerId="LiveId" clId="{2E03160D-AA35-4E48-AE70-2FB6298EB04A}" dt="2024-05-21T14:38:56.640" v="1925" actId="478"/>
          <ac:picMkLst>
            <pc:docMk/>
            <pc:sldMk cId="3773527697" sldId="2147378351"/>
            <ac:picMk id="2056" creationId="{F95B872B-5464-40B5-4FA3-AF3E52FE65DD}"/>
          </ac:picMkLst>
        </pc:picChg>
        <pc:picChg chg="del">
          <ac:chgData name="Johannes Hangl" userId="09795f51b852318c" providerId="LiveId" clId="{2E03160D-AA35-4E48-AE70-2FB6298EB04A}" dt="2024-05-21T14:38:55.656" v="1924" actId="478"/>
          <ac:picMkLst>
            <pc:docMk/>
            <pc:sldMk cId="3773527697" sldId="2147378351"/>
            <ac:picMk id="2058" creationId="{86B10D74-DF1A-4504-A76A-46DC39FB54D4}"/>
          </ac:picMkLst>
        </pc:picChg>
        <pc:picChg chg="del">
          <ac:chgData name="Johannes Hangl" userId="09795f51b852318c" providerId="LiveId" clId="{2E03160D-AA35-4E48-AE70-2FB6298EB04A}" dt="2024-05-21T14:41:13.046" v="1970" actId="478"/>
          <ac:picMkLst>
            <pc:docMk/>
            <pc:sldMk cId="3773527697" sldId="2147378351"/>
            <ac:picMk id="2060" creationId="{B3E9A9CE-61E5-572E-15CD-8D16C393D2FE}"/>
          </ac:picMkLst>
        </pc:picChg>
        <pc:picChg chg="del">
          <ac:chgData name="Johannes Hangl" userId="09795f51b852318c" providerId="LiveId" clId="{2E03160D-AA35-4E48-AE70-2FB6298EB04A}" dt="2024-05-21T14:38:54.698" v="1923" actId="478"/>
          <ac:picMkLst>
            <pc:docMk/>
            <pc:sldMk cId="3773527697" sldId="2147378351"/>
            <ac:picMk id="2062" creationId="{1FA5017B-AFFC-0F97-DABC-86F408639FA5}"/>
          </ac:picMkLst>
        </pc:picChg>
        <pc:picChg chg="del">
          <ac:chgData name="Johannes Hangl" userId="09795f51b852318c" providerId="LiveId" clId="{2E03160D-AA35-4E48-AE70-2FB6298EB04A}" dt="2024-05-21T14:41:13.754" v="1971" actId="478"/>
          <ac:picMkLst>
            <pc:docMk/>
            <pc:sldMk cId="3773527697" sldId="2147378351"/>
            <ac:picMk id="2064" creationId="{05EED143-C437-FD41-312C-D21E886DA669}"/>
          </ac:picMkLst>
        </pc:picChg>
      </pc:sldChg>
      <pc:sldChg chg="modSp del">
        <pc:chgData name="Johannes Hangl" userId="09795f51b852318c" providerId="LiveId" clId="{2E03160D-AA35-4E48-AE70-2FB6298EB04A}" dt="2024-05-21T14:00:07.938" v="1477" actId="47"/>
        <pc:sldMkLst>
          <pc:docMk/>
          <pc:sldMk cId="2416570778" sldId="2147378352"/>
        </pc:sldMkLst>
        <pc:spChg chg="mod">
          <ac:chgData name="Johannes Hangl" userId="09795f51b852318c" providerId="LiveId" clId="{2E03160D-AA35-4E48-AE70-2FB6298EB04A}" dt="2024-05-11T05:17:37.205" v="0"/>
          <ac:spMkLst>
            <pc:docMk/>
            <pc:sldMk cId="2416570778" sldId="2147378352"/>
            <ac:spMk id="10" creationId="{E9B4F5B6-F186-D001-9B07-47D9462D5751}"/>
          </ac:spMkLst>
        </pc:spChg>
      </pc:sldChg>
      <pc:sldChg chg="modSp del">
        <pc:chgData name="Johannes Hangl" userId="09795f51b852318c" providerId="LiveId" clId="{2E03160D-AA35-4E48-AE70-2FB6298EB04A}" dt="2024-05-21T14:00:07.938" v="1477" actId="47"/>
        <pc:sldMkLst>
          <pc:docMk/>
          <pc:sldMk cId="2175247162" sldId="2147378353"/>
        </pc:sldMkLst>
        <pc:spChg chg="mod">
          <ac:chgData name="Johannes Hangl" userId="09795f51b852318c" providerId="LiveId" clId="{2E03160D-AA35-4E48-AE70-2FB6298EB04A}" dt="2024-05-11T05:17:37.205" v="0"/>
          <ac:spMkLst>
            <pc:docMk/>
            <pc:sldMk cId="2175247162" sldId="2147378353"/>
            <ac:spMk id="5" creationId="{C174FFC5-A229-B610-B5DE-462475995525}"/>
          </ac:spMkLst>
        </pc:spChg>
        <pc:spChg chg="mod">
          <ac:chgData name="Johannes Hangl" userId="09795f51b852318c" providerId="LiveId" clId="{2E03160D-AA35-4E48-AE70-2FB6298EB04A}" dt="2024-05-11T05:17:37.205" v="0"/>
          <ac:spMkLst>
            <pc:docMk/>
            <pc:sldMk cId="2175247162" sldId="2147378353"/>
            <ac:spMk id="6" creationId="{1CE5D4BB-3B66-5341-863F-485CEBCA1F6D}"/>
          </ac:spMkLst>
        </pc:spChg>
      </pc:sldChg>
      <pc:sldChg chg="modSp del">
        <pc:chgData name="Johannes Hangl" userId="09795f51b852318c" providerId="LiveId" clId="{2E03160D-AA35-4E48-AE70-2FB6298EB04A}" dt="2024-05-21T14:00:07.938" v="1477" actId="47"/>
        <pc:sldMkLst>
          <pc:docMk/>
          <pc:sldMk cId="3434959757" sldId="2147378354"/>
        </pc:sldMkLst>
        <pc:spChg chg="mod">
          <ac:chgData name="Johannes Hangl" userId="09795f51b852318c" providerId="LiveId" clId="{2E03160D-AA35-4E48-AE70-2FB6298EB04A}" dt="2024-05-11T05:17:37.205" v="0"/>
          <ac:spMkLst>
            <pc:docMk/>
            <pc:sldMk cId="3434959757" sldId="2147378354"/>
            <ac:spMk id="5" creationId="{C174FFC5-A229-B610-B5DE-462475995525}"/>
          </ac:spMkLst>
        </pc:spChg>
        <pc:spChg chg="mod">
          <ac:chgData name="Johannes Hangl" userId="09795f51b852318c" providerId="LiveId" clId="{2E03160D-AA35-4E48-AE70-2FB6298EB04A}" dt="2024-05-11T05:17:37.205" v="0"/>
          <ac:spMkLst>
            <pc:docMk/>
            <pc:sldMk cId="3434959757" sldId="2147378354"/>
            <ac:spMk id="6" creationId="{1CE5D4BB-3B66-5341-863F-485CEBCA1F6D}"/>
          </ac:spMkLst>
        </pc:spChg>
      </pc:sldChg>
      <pc:sldChg chg="modSp del">
        <pc:chgData name="Johannes Hangl" userId="09795f51b852318c" providerId="LiveId" clId="{2E03160D-AA35-4E48-AE70-2FB6298EB04A}" dt="2024-05-21T14:00:02.102" v="1474" actId="47"/>
        <pc:sldMkLst>
          <pc:docMk/>
          <pc:sldMk cId="3230167545" sldId="2147378355"/>
        </pc:sldMkLst>
        <pc:spChg chg="mod">
          <ac:chgData name="Johannes Hangl" userId="09795f51b852318c" providerId="LiveId" clId="{2E03160D-AA35-4E48-AE70-2FB6298EB04A}" dt="2024-05-11T05:17:37.205" v="0"/>
          <ac:spMkLst>
            <pc:docMk/>
            <pc:sldMk cId="3230167545" sldId="2147378355"/>
            <ac:spMk id="2" creationId="{C349ABF9-3ADC-7D69-F6B7-483B565D07AD}"/>
          </ac:spMkLst>
        </pc:spChg>
      </pc:sldChg>
      <pc:sldChg chg="modSp del">
        <pc:chgData name="Johannes Hangl" userId="09795f51b852318c" providerId="LiveId" clId="{2E03160D-AA35-4E48-AE70-2FB6298EB04A}" dt="2024-05-21T13:59:39.188" v="1460" actId="47"/>
        <pc:sldMkLst>
          <pc:docMk/>
          <pc:sldMk cId="3156154208" sldId="2147378356"/>
        </pc:sldMkLst>
        <pc:spChg chg="mod">
          <ac:chgData name="Johannes Hangl" userId="09795f51b852318c" providerId="LiveId" clId="{2E03160D-AA35-4E48-AE70-2FB6298EB04A}" dt="2024-05-11T05:17:37.205" v="0"/>
          <ac:spMkLst>
            <pc:docMk/>
            <pc:sldMk cId="3156154208" sldId="2147378356"/>
            <ac:spMk id="4" creationId="{4E2B1396-1BE5-26EE-E088-0EEA98FA893B}"/>
          </ac:spMkLst>
        </pc:spChg>
      </pc:sldChg>
      <pc:sldChg chg="modSp del">
        <pc:chgData name="Johannes Hangl" userId="09795f51b852318c" providerId="LiveId" clId="{2E03160D-AA35-4E48-AE70-2FB6298EB04A}" dt="2024-05-21T14:00:07.938" v="1477" actId="47"/>
        <pc:sldMkLst>
          <pc:docMk/>
          <pc:sldMk cId="1309203878" sldId="2147378360"/>
        </pc:sldMkLst>
        <pc:spChg chg="mod">
          <ac:chgData name="Johannes Hangl" userId="09795f51b852318c" providerId="LiveId" clId="{2E03160D-AA35-4E48-AE70-2FB6298EB04A}" dt="2024-05-11T05:17:37.205" v="0"/>
          <ac:spMkLst>
            <pc:docMk/>
            <pc:sldMk cId="1309203878" sldId="2147378360"/>
            <ac:spMk id="13" creationId="{2DD8F33B-AB52-FE8D-001F-8EF60B39EDB2}"/>
          </ac:spMkLst>
        </pc:spChg>
        <pc:picChg chg="mod">
          <ac:chgData name="Johannes Hangl" userId="09795f51b852318c" providerId="LiveId" clId="{2E03160D-AA35-4E48-AE70-2FB6298EB04A}" dt="2024-05-11T05:17:37.205" v="0"/>
          <ac:picMkLst>
            <pc:docMk/>
            <pc:sldMk cId="1309203878" sldId="2147378360"/>
            <ac:picMk id="7" creationId="{63AA626D-9E68-0C5C-83F8-7FBB9638AA45}"/>
          </ac:picMkLst>
        </pc:picChg>
      </pc:sldChg>
      <pc:sldChg chg="modSp del">
        <pc:chgData name="Johannes Hangl" userId="09795f51b852318c" providerId="LiveId" clId="{2E03160D-AA35-4E48-AE70-2FB6298EB04A}" dt="2024-05-21T14:00:07.938" v="1477" actId="47"/>
        <pc:sldMkLst>
          <pc:docMk/>
          <pc:sldMk cId="330320520" sldId="2147378362"/>
        </pc:sldMkLst>
        <pc:spChg chg="mod">
          <ac:chgData name="Johannes Hangl" userId="09795f51b852318c" providerId="LiveId" clId="{2E03160D-AA35-4E48-AE70-2FB6298EB04A}" dt="2024-05-11T05:17:37.205" v="0"/>
          <ac:spMkLst>
            <pc:docMk/>
            <pc:sldMk cId="330320520" sldId="2147378362"/>
            <ac:spMk id="4" creationId="{9A73103F-0ED9-469F-B21E-F21385510C80}"/>
          </ac:spMkLst>
        </pc:spChg>
      </pc:sldChg>
      <pc:sldChg chg="modSp del">
        <pc:chgData name="Johannes Hangl" userId="09795f51b852318c" providerId="LiveId" clId="{2E03160D-AA35-4E48-AE70-2FB6298EB04A}" dt="2024-05-21T13:59:49.524" v="1466" actId="47"/>
        <pc:sldMkLst>
          <pc:docMk/>
          <pc:sldMk cId="1248245903" sldId="2147378364"/>
        </pc:sldMkLst>
        <pc:spChg chg="mod">
          <ac:chgData name="Johannes Hangl" userId="09795f51b852318c" providerId="LiveId" clId="{2E03160D-AA35-4E48-AE70-2FB6298EB04A}" dt="2024-05-11T05:17:37.205" v="0"/>
          <ac:spMkLst>
            <pc:docMk/>
            <pc:sldMk cId="1248245903" sldId="2147378364"/>
            <ac:spMk id="13" creationId="{2DD8F33B-AB52-FE8D-001F-8EF60B39EDB2}"/>
          </ac:spMkLst>
        </pc:spChg>
        <pc:picChg chg="mod">
          <ac:chgData name="Johannes Hangl" userId="09795f51b852318c" providerId="LiveId" clId="{2E03160D-AA35-4E48-AE70-2FB6298EB04A}" dt="2024-05-11T05:17:37.205" v="0"/>
          <ac:picMkLst>
            <pc:docMk/>
            <pc:sldMk cId="1248245903" sldId="2147378364"/>
            <ac:picMk id="3" creationId="{8880AFC9-6BE2-FE8E-E279-412A70C4ADA7}"/>
          </ac:picMkLst>
        </pc:picChg>
      </pc:sldChg>
      <pc:sldChg chg="modSp del">
        <pc:chgData name="Johannes Hangl" userId="09795f51b852318c" providerId="LiveId" clId="{2E03160D-AA35-4E48-AE70-2FB6298EB04A}" dt="2024-05-21T13:59:49.524" v="1466" actId="47"/>
        <pc:sldMkLst>
          <pc:docMk/>
          <pc:sldMk cId="4216423635" sldId="2147378366"/>
        </pc:sldMkLst>
        <pc:spChg chg="mod">
          <ac:chgData name="Johannes Hangl" userId="09795f51b852318c" providerId="LiveId" clId="{2E03160D-AA35-4E48-AE70-2FB6298EB04A}" dt="2024-05-11T05:17:37.205" v="0"/>
          <ac:spMkLst>
            <pc:docMk/>
            <pc:sldMk cId="4216423635" sldId="2147378366"/>
            <ac:spMk id="4" creationId="{9A73103F-0ED9-469F-B21E-F21385510C80}"/>
          </ac:spMkLst>
        </pc:spChg>
      </pc:sldChg>
      <pc:sldChg chg="modSp del">
        <pc:chgData name="Johannes Hangl" userId="09795f51b852318c" providerId="LiveId" clId="{2E03160D-AA35-4E48-AE70-2FB6298EB04A}" dt="2024-05-21T13:59:50.857" v="1467" actId="47"/>
        <pc:sldMkLst>
          <pc:docMk/>
          <pc:sldMk cId="2796357623" sldId="2147378367"/>
        </pc:sldMkLst>
        <pc:spChg chg="mod">
          <ac:chgData name="Johannes Hangl" userId="09795f51b852318c" providerId="LiveId" clId="{2E03160D-AA35-4E48-AE70-2FB6298EB04A}" dt="2024-05-11T05:17:37.205" v="0"/>
          <ac:spMkLst>
            <pc:docMk/>
            <pc:sldMk cId="2796357623" sldId="2147378367"/>
            <ac:spMk id="13" creationId="{2DD8F33B-AB52-FE8D-001F-8EF60B39EDB2}"/>
          </ac:spMkLst>
        </pc:spChg>
        <pc:picChg chg="mod">
          <ac:chgData name="Johannes Hangl" userId="09795f51b852318c" providerId="LiveId" clId="{2E03160D-AA35-4E48-AE70-2FB6298EB04A}" dt="2024-05-11T05:17:37.205" v="0"/>
          <ac:picMkLst>
            <pc:docMk/>
            <pc:sldMk cId="2796357623" sldId="2147378367"/>
            <ac:picMk id="3" creationId="{8335FFF5-5510-9D87-2151-68490FEA8056}"/>
          </ac:picMkLst>
        </pc:picChg>
      </pc:sldChg>
      <pc:sldChg chg="modSp del">
        <pc:chgData name="Johannes Hangl" userId="09795f51b852318c" providerId="LiveId" clId="{2E03160D-AA35-4E48-AE70-2FB6298EB04A}" dt="2024-05-21T13:59:50.857" v="1467" actId="47"/>
        <pc:sldMkLst>
          <pc:docMk/>
          <pc:sldMk cId="1783779233" sldId="2147378369"/>
        </pc:sldMkLst>
        <pc:spChg chg="mod">
          <ac:chgData name="Johannes Hangl" userId="09795f51b852318c" providerId="LiveId" clId="{2E03160D-AA35-4E48-AE70-2FB6298EB04A}" dt="2024-05-11T05:17:37.205" v="0"/>
          <ac:spMkLst>
            <pc:docMk/>
            <pc:sldMk cId="1783779233" sldId="2147378369"/>
            <ac:spMk id="4" creationId="{9A73103F-0ED9-469F-B21E-F21385510C80}"/>
          </ac:spMkLst>
        </pc:spChg>
      </pc:sldChg>
      <pc:sldChg chg="modSp del">
        <pc:chgData name="Johannes Hangl" userId="09795f51b852318c" providerId="LiveId" clId="{2E03160D-AA35-4E48-AE70-2FB6298EB04A}" dt="2024-05-21T13:59:52.178" v="1468" actId="47"/>
        <pc:sldMkLst>
          <pc:docMk/>
          <pc:sldMk cId="2473491328" sldId="2147378370"/>
        </pc:sldMkLst>
        <pc:spChg chg="mod">
          <ac:chgData name="Johannes Hangl" userId="09795f51b852318c" providerId="LiveId" clId="{2E03160D-AA35-4E48-AE70-2FB6298EB04A}" dt="2024-05-11T05:17:37.205" v="0"/>
          <ac:spMkLst>
            <pc:docMk/>
            <pc:sldMk cId="2473491328" sldId="2147378370"/>
            <ac:spMk id="13" creationId="{2DD8F33B-AB52-FE8D-001F-8EF60B39EDB2}"/>
          </ac:spMkLst>
        </pc:spChg>
        <pc:picChg chg="mod">
          <ac:chgData name="Johannes Hangl" userId="09795f51b852318c" providerId="LiveId" clId="{2E03160D-AA35-4E48-AE70-2FB6298EB04A}" dt="2024-05-11T05:17:37.205" v="0"/>
          <ac:picMkLst>
            <pc:docMk/>
            <pc:sldMk cId="2473491328" sldId="2147378370"/>
            <ac:picMk id="4" creationId="{CF39494A-2B11-84B1-8AF4-9A4393E5D362}"/>
          </ac:picMkLst>
        </pc:picChg>
      </pc:sldChg>
      <pc:sldChg chg="modSp del">
        <pc:chgData name="Johannes Hangl" userId="09795f51b852318c" providerId="LiveId" clId="{2E03160D-AA35-4E48-AE70-2FB6298EB04A}" dt="2024-05-21T13:59:52.178" v="1468" actId="47"/>
        <pc:sldMkLst>
          <pc:docMk/>
          <pc:sldMk cId="663919466" sldId="2147378372"/>
        </pc:sldMkLst>
        <pc:spChg chg="mod">
          <ac:chgData name="Johannes Hangl" userId="09795f51b852318c" providerId="LiveId" clId="{2E03160D-AA35-4E48-AE70-2FB6298EB04A}" dt="2024-05-11T05:17:37.205" v="0"/>
          <ac:spMkLst>
            <pc:docMk/>
            <pc:sldMk cId="663919466" sldId="2147378372"/>
            <ac:spMk id="4" creationId="{9A73103F-0ED9-469F-B21E-F21385510C80}"/>
          </ac:spMkLst>
        </pc:spChg>
      </pc:sldChg>
      <pc:sldChg chg="modSp del">
        <pc:chgData name="Johannes Hangl" userId="09795f51b852318c" providerId="LiveId" clId="{2E03160D-AA35-4E48-AE70-2FB6298EB04A}" dt="2024-05-21T13:28:28.203" v="1064" actId="47"/>
        <pc:sldMkLst>
          <pc:docMk/>
          <pc:sldMk cId="4097721354" sldId="2147378383"/>
        </pc:sldMkLst>
        <pc:spChg chg="mod">
          <ac:chgData name="Johannes Hangl" userId="09795f51b852318c" providerId="LiveId" clId="{2E03160D-AA35-4E48-AE70-2FB6298EB04A}" dt="2024-05-11T05:17:37.205" v="0"/>
          <ac:spMkLst>
            <pc:docMk/>
            <pc:sldMk cId="4097721354" sldId="2147378383"/>
            <ac:spMk id="4" creationId="{54622B70-03D8-AE48-BBCC-08D63BA9C7B9}"/>
          </ac:spMkLst>
        </pc:spChg>
      </pc:sldChg>
      <pc:sldChg chg="modSp mod">
        <pc:chgData name="Johannes Hangl" userId="09795f51b852318c" providerId="LiveId" clId="{2E03160D-AA35-4E48-AE70-2FB6298EB04A}" dt="2024-05-21T13:31:17.662" v="1085" actId="207"/>
        <pc:sldMkLst>
          <pc:docMk/>
          <pc:sldMk cId="2069913213" sldId="2147378384"/>
        </pc:sldMkLst>
        <pc:spChg chg="mod">
          <ac:chgData name="Johannes Hangl" userId="09795f51b852318c" providerId="LiveId" clId="{2E03160D-AA35-4E48-AE70-2FB6298EB04A}" dt="2024-05-21T13:30:15.339" v="1075" actId="207"/>
          <ac:spMkLst>
            <pc:docMk/>
            <pc:sldMk cId="2069913213" sldId="2147378384"/>
            <ac:spMk id="2" creationId="{F9E56740-D749-4D82-89F1-1241DE6B14F8}"/>
          </ac:spMkLst>
        </pc:spChg>
        <pc:spChg chg="mod">
          <ac:chgData name="Johannes Hangl" userId="09795f51b852318c" providerId="LiveId" clId="{2E03160D-AA35-4E48-AE70-2FB6298EB04A}" dt="2024-05-11T05:17:37.205" v="0"/>
          <ac:spMkLst>
            <pc:docMk/>
            <pc:sldMk cId="2069913213" sldId="2147378384"/>
            <ac:spMk id="4" creationId="{54622B70-03D8-AE48-BBCC-08D63BA9C7B9}"/>
          </ac:spMkLst>
        </pc:spChg>
        <pc:spChg chg="mod">
          <ac:chgData name="Johannes Hangl" userId="09795f51b852318c" providerId="LiveId" clId="{2E03160D-AA35-4E48-AE70-2FB6298EB04A}" dt="2024-05-21T13:30:15.339" v="1075" actId="207"/>
          <ac:spMkLst>
            <pc:docMk/>
            <pc:sldMk cId="2069913213" sldId="2147378384"/>
            <ac:spMk id="8" creationId="{05B2955B-CCDB-2AA9-94D0-CC569DE2CA5C}"/>
          </ac:spMkLst>
        </pc:spChg>
        <pc:spChg chg="mod">
          <ac:chgData name="Johannes Hangl" userId="09795f51b852318c" providerId="LiveId" clId="{2E03160D-AA35-4E48-AE70-2FB6298EB04A}" dt="2024-05-21T13:30:15.339" v="1075" actId="207"/>
          <ac:spMkLst>
            <pc:docMk/>
            <pc:sldMk cId="2069913213" sldId="2147378384"/>
            <ac:spMk id="10" creationId="{8D20E028-B65C-C600-D424-E60AB5BC79BF}"/>
          </ac:spMkLst>
        </pc:spChg>
        <pc:spChg chg="mod">
          <ac:chgData name="Johannes Hangl" userId="09795f51b852318c" providerId="LiveId" clId="{2E03160D-AA35-4E48-AE70-2FB6298EB04A}" dt="2024-05-21T13:30:15.339" v="1075" actId="207"/>
          <ac:spMkLst>
            <pc:docMk/>
            <pc:sldMk cId="2069913213" sldId="2147378384"/>
            <ac:spMk id="11" creationId="{6844AFE5-BE6F-239B-2AF4-3502DD279D5D}"/>
          </ac:spMkLst>
        </pc:spChg>
        <pc:spChg chg="mod">
          <ac:chgData name="Johannes Hangl" userId="09795f51b852318c" providerId="LiveId" clId="{2E03160D-AA35-4E48-AE70-2FB6298EB04A}" dt="2024-05-21T13:30:15.339" v="1075" actId="207"/>
          <ac:spMkLst>
            <pc:docMk/>
            <pc:sldMk cId="2069913213" sldId="2147378384"/>
            <ac:spMk id="12" creationId="{E4A9A408-2F44-04C8-DC38-0A250FF5D4C5}"/>
          </ac:spMkLst>
        </pc:spChg>
        <pc:spChg chg="mod">
          <ac:chgData name="Johannes Hangl" userId="09795f51b852318c" providerId="LiveId" clId="{2E03160D-AA35-4E48-AE70-2FB6298EB04A}" dt="2024-05-21T13:30:15.339" v="1075" actId="207"/>
          <ac:spMkLst>
            <pc:docMk/>
            <pc:sldMk cId="2069913213" sldId="2147378384"/>
            <ac:spMk id="13" creationId="{BC58B445-CB60-0D72-EE79-1DC90422F8A0}"/>
          </ac:spMkLst>
        </pc:spChg>
        <pc:spChg chg="mod">
          <ac:chgData name="Johannes Hangl" userId="09795f51b852318c" providerId="LiveId" clId="{2E03160D-AA35-4E48-AE70-2FB6298EB04A}" dt="2024-05-21T13:30:15.339" v="1075" actId="207"/>
          <ac:spMkLst>
            <pc:docMk/>
            <pc:sldMk cId="2069913213" sldId="2147378384"/>
            <ac:spMk id="14" creationId="{35483D1B-24E3-2B48-D4F3-65B6C9FA026D}"/>
          </ac:spMkLst>
        </pc:spChg>
        <pc:spChg chg="mod">
          <ac:chgData name="Johannes Hangl" userId="09795f51b852318c" providerId="LiveId" clId="{2E03160D-AA35-4E48-AE70-2FB6298EB04A}" dt="2024-05-21T13:30:15.339" v="1075" actId="207"/>
          <ac:spMkLst>
            <pc:docMk/>
            <pc:sldMk cId="2069913213" sldId="2147378384"/>
            <ac:spMk id="22" creationId="{BCF50E01-6ED3-4C01-9018-11B1559DBA30}"/>
          </ac:spMkLst>
        </pc:spChg>
        <pc:spChg chg="mod">
          <ac:chgData name="Johannes Hangl" userId="09795f51b852318c" providerId="LiveId" clId="{2E03160D-AA35-4E48-AE70-2FB6298EB04A}" dt="2024-05-21T13:30:15.339" v="1075" actId="207"/>
          <ac:spMkLst>
            <pc:docMk/>
            <pc:sldMk cId="2069913213" sldId="2147378384"/>
            <ac:spMk id="30" creationId="{5EB1C298-EB36-497E-A6A3-CA5BAD8A77EA}"/>
          </ac:spMkLst>
        </pc:spChg>
        <pc:spChg chg="mod">
          <ac:chgData name="Johannes Hangl" userId="09795f51b852318c" providerId="LiveId" clId="{2E03160D-AA35-4E48-AE70-2FB6298EB04A}" dt="2024-05-21T13:30:15.339" v="1075" actId="207"/>
          <ac:spMkLst>
            <pc:docMk/>
            <pc:sldMk cId="2069913213" sldId="2147378384"/>
            <ac:spMk id="32" creationId="{AB5C4C71-7A35-42CB-A526-C588CEFBAD5D}"/>
          </ac:spMkLst>
        </pc:spChg>
        <pc:spChg chg="mod">
          <ac:chgData name="Johannes Hangl" userId="09795f51b852318c" providerId="LiveId" clId="{2E03160D-AA35-4E48-AE70-2FB6298EB04A}" dt="2024-05-21T13:30:15.339" v="1075" actId="207"/>
          <ac:spMkLst>
            <pc:docMk/>
            <pc:sldMk cId="2069913213" sldId="2147378384"/>
            <ac:spMk id="34" creationId="{A4DF5926-27A9-4E7B-BA4C-A21304D034B7}"/>
          </ac:spMkLst>
        </pc:spChg>
        <pc:spChg chg="mod">
          <ac:chgData name="Johannes Hangl" userId="09795f51b852318c" providerId="LiveId" clId="{2E03160D-AA35-4E48-AE70-2FB6298EB04A}" dt="2024-05-21T13:30:15.339" v="1075" actId="207"/>
          <ac:spMkLst>
            <pc:docMk/>
            <pc:sldMk cId="2069913213" sldId="2147378384"/>
            <ac:spMk id="36" creationId="{ABDA206C-84C9-4B1B-B720-9C267100543C}"/>
          </ac:spMkLst>
        </pc:spChg>
        <pc:spChg chg="mod">
          <ac:chgData name="Johannes Hangl" userId="09795f51b852318c" providerId="LiveId" clId="{2E03160D-AA35-4E48-AE70-2FB6298EB04A}" dt="2024-05-21T13:30:15.339" v="1075" actId="207"/>
          <ac:spMkLst>
            <pc:docMk/>
            <pc:sldMk cId="2069913213" sldId="2147378384"/>
            <ac:spMk id="38" creationId="{1E077012-8E79-4362-993E-5C7FD1FD02C4}"/>
          </ac:spMkLst>
        </pc:spChg>
        <pc:spChg chg="mod">
          <ac:chgData name="Johannes Hangl" userId="09795f51b852318c" providerId="LiveId" clId="{2E03160D-AA35-4E48-AE70-2FB6298EB04A}" dt="2024-05-21T13:30:15.339" v="1075" actId="207"/>
          <ac:spMkLst>
            <pc:docMk/>
            <pc:sldMk cId="2069913213" sldId="2147378384"/>
            <ac:spMk id="43" creationId="{29F97E2E-F255-4B7F-94A2-22F4E13990CD}"/>
          </ac:spMkLst>
        </pc:spChg>
        <pc:spChg chg="mod">
          <ac:chgData name="Johannes Hangl" userId="09795f51b852318c" providerId="LiveId" clId="{2E03160D-AA35-4E48-AE70-2FB6298EB04A}" dt="2024-05-21T13:30:15.339" v="1075" actId="207"/>
          <ac:spMkLst>
            <pc:docMk/>
            <pc:sldMk cId="2069913213" sldId="2147378384"/>
            <ac:spMk id="45" creationId="{BDB5A4CF-8EF8-483B-A8DE-BE3E158E84A1}"/>
          </ac:spMkLst>
        </pc:spChg>
        <pc:spChg chg="mod">
          <ac:chgData name="Johannes Hangl" userId="09795f51b852318c" providerId="LiveId" clId="{2E03160D-AA35-4E48-AE70-2FB6298EB04A}" dt="2024-05-21T13:30:15.339" v="1075" actId="207"/>
          <ac:spMkLst>
            <pc:docMk/>
            <pc:sldMk cId="2069913213" sldId="2147378384"/>
            <ac:spMk id="47" creationId="{FEE2FC49-D654-425A-A0CD-6A6CDAB2777C}"/>
          </ac:spMkLst>
        </pc:spChg>
        <pc:spChg chg="mod">
          <ac:chgData name="Johannes Hangl" userId="09795f51b852318c" providerId="LiveId" clId="{2E03160D-AA35-4E48-AE70-2FB6298EB04A}" dt="2024-05-21T13:30:15.339" v="1075" actId="207"/>
          <ac:spMkLst>
            <pc:docMk/>
            <pc:sldMk cId="2069913213" sldId="2147378384"/>
            <ac:spMk id="49" creationId="{73689BA8-8ACC-4468-9DEE-0B13D6B2F1E5}"/>
          </ac:spMkLst>
        </pc:spChg>
        <pc:spChg chg="mod">
          <ac:chgData name="Johannes Hangl" userId="09795f51b852318c" providerId="LiveId" clId="{2E03160D-AA35-4E48-AE70-2FB6298EB04A}" dt="2024-05-21T13:30:15.339" v="1075" actId="207"/>
          <ac:spMkLst>
            <pc:docMk/>
            <pc:sldMk cId="2069913213" sldId="2147378384"/>
            <ac:spMk id="117" creationId="{3B65DE64-3954-46C7-9210-F30F69CF7921}"/>
          </ac:spMkLst>
        </pc:spChg>
        <pc:spChg chg="mod">
          <ac:chgData name="Johannes Hangl" userId="09795f51b852318c" providerId="LiveId" clId="{2E03160D-AA35-4E48-AE70-2FB6298EB04A}" dt="2024-05-21T13:30:15.339" v="1075" actId="207"/>
          <ac:spMkLst>
            <pc:docMk/>
            <pc:sldMk cId="2069913213" sldId="2147378384"/>
            <ac:spMk id="122" creationId="{0C9B736F-FDED-6EC7-2E94-4E177782BFF3}"/>
          </ac:spMkLst>
        </pc:spChg>
        <pc:spChg chg="mod">
          <ac:chgData name="Johannes Hangl" userId="09795f51b852318c" providerId="LiveId" clId="{2E03160D-AA35-4E48-AE70-2FB6298EB04A}" dt="2024-05-21T13:30:15.339" v="1075" actId="207"/>
          <ac:spMkLst>
            <pc:docMk/>
            <pc:sldMk cId="2069913213" sldId="2147378384"/>
            <ac:spMk id="125" creationId="{2D5A70F5-FDC1-2753-C231-D8BD09D52295}"/>
          </ac:spMkLst>
        </pc:spChg>
        <pc:spChg chg="mod">
          <ac:chgData name="Johannes Hangl" userId="09795f51b852318c" providerId="LiveId" clId="{2E03160D-AA35-4E48-AE70-2FB6298EB04A}" dt="2024-05-21T13:30:15.339" v="1075" actId="207"/>
          <ac:spMkLst>
            <pc:docMk/>
            <pc:sldMk cId="2069913213" sldId="2147378384"/>
            <ac:spMk id="1025" creationId="{707E6CA9-8572-4348-17DA-3B8F85DA8AED}"/>
          </ac:spMkLst>
        </pc:spChg>
        <pc:spChg chg="mod">
          <ac:chgData name="Johannes Hangl" userId="09795f51b852318c" providerId="LiveId" clId="{2E03160D-AA35-4E48-AE70-2FB6298EB04A}" dt="2024-05-21T13:30:15.339" v="1075" actId="207"/>
          <ac:spMkLst>
            <pc:docMk/>
            <pc:sldMk cId="2069913213" sldId="2147378384"/>
            <ac:spMk id="1026" creationId="{1CC60086-C15D-014C-29DF-D89B1DBDB3B5}"/>
          </ac:spMkLst>
        </pc:spChg>
        <pc:spChg chg="mod">
          <ac:chgData name="Johannes Hangl" userId="09795f51b852318c" providerId="LiveId" clId="{2E03160D-AA35-4E48-AE70-2FB6298EB04A}" dt="2024-05-21T13:31:04.004" v="1084" actId="207"/>
          <ac:spMkLst>
            <pc:docMk/>
            <pc:sldMk cId="2069913213" sldId="2147378384"/>
            <ac:spMk id="1028" creationId="{C50DFCB0-21C5-C28F-6775-35886FC18E08}"/>
          </ac:spMkLst>
        </pc:spChg>
        <pc:spChg chg="mod">
          <ac:chgData name="Johannes Hangl" userId="09795f51b852318c" providerId="LiveId" clId="{2E03160D-AA35-4E48-AE70-2FB6298EB04A}" dt="2024-05-21T13:30:15.339" v="1075" actId="207"/>
          <ac:spMkLst>
            <pc:docMk/>
            <pc:sldMk cId="2069913213" sldId="2147378384"/>
            <ac:spMk id="1031" creationId="{6777E9DB-0B5B-FEDB-02EF-6525A01C44BD}"/>
          </ac:spMkLst>
        </pc:spChg>
        <pc:spChg chg="mod">
          <ac:chgData name="Johannes Hangl" userId="09795f51b852318c" providerId="LiveId" clId="{2E03160D-AA35-4E48-AE70-2FB6298EB04A}" dt="2024-05-21T13:30:15.339" v="1075" actId="207"/>
          <ac:spMkLst>
            <pc:docMk/>
            <pc:sldMk cId="2069913213" sldId="2147378384"/>
            <ac:spMk id="1032" creationId="{398595D3-F397-A2B8-09C2-879DA76AD57C}"/>
          </ac:spMkLst>
        </pc:spChg>
        <pc:spChg chg="mod">
          <ac:chgData name="Johannes Hangl" userId="09795f51b852318c" providerId="LiveId" clId="{2E03160D-AA35-4E48-AE70-2FB6298EB04A}" dt="2024-05-21T13:30:56.886" v="1083" actId="207"/>
          <ac:spMkLst>
            <pc:docMk/>
            <pc:sldMk cId="2069913213" sldId="2147378384"/>
            <ac:spMk id="1036" creationId="{F4AFCEC8-BAED-3E9F-9F76-E7EAA6886635}"/>
          </ac:spMkLst>
        </pc:spChg>
        <pc:spChg chg="mod">
          <ac:chgData name="Johannes Hangl" userId="09795f51b852318c" providerId="LiveId" clId="{2E03160D-AA35-4E48-AE70-2FB6298EB04A}" dt="2024-05-21T13:30:15.339" v="1075" actId="207"/>
          <ac:spMkLst>
            <pc:docMk/>
            <pc:sldMk cId="2069913213" sldId="2147378384"/>
            <ac:spMk id="1039" creationId="{BDF01F91-A2AA-943C-84D2-09E1B345E21D}"/>
          </ac:spMkLst>
        </pc:spChg>
        <pc:spChg chg="mod">
          <ac:chgData name="Johannes Hangl" userId="09795f51b852318c" providerId="LiveId" clId="{2E03160D-AA35-4E48-AE70-2FB6298EB04A}" dt="2024-05-21T13:30:15.339" v="1075" actId="207"/>
          <ac:spMkLst>
            <pc:docMk/>
            <pc:sldMk cId="2069913213" sldId="2147378384"/>
            <ac:spMk id="1040" creationId="{46A188F0-FFD4-3327-C752-39FB4F05A395}"/>
          </ac:spMkLst>
        </pc:spChg>
        <pc:spChg chg="mod">
          <ac:chgData name="Johannes Hangl" userId="09795f51b852318c" providerId="LiveId" clId="{2E03160D-AA35-4E48-AE70-2FB6298EB04A}" dt="2024-05-21T13:30:15.339" v="1075" actId="207"/>
          <ac:spMkLst>
            <pc:docMk/>
            <pc:sldMk cId="2069913213" sldId="2147378384"/>
            <ac:spMk id="1045" creationId="{5966019A-3293-3F0A-0489-63B099537B4D}"/>
          </ac:spMkLst>
        </pc:spChg>
        <pc:spChg chg="mod">
          <ac:chgData name="Johannes Hangl" userId="09795f51b852318c" providerId="LiveId" clId="{2E03160D-AA35-4E48-AE70-2FB6298EB04A}" dt="2024-05-21T13:30:15.339" v="1075" actId="207"/>
          <ac:spMkLst>
            <pc:docMk/>
            <pc:sldMk cId="2069913213" sldId="2147378384"/>
            <ac:spMk id="1048" creationId="{AFEAD9F9-9609-60B5-E2CD-899253B37961}"/>
          </ac:spMkLst>
        </pc:spChg>
        <pc:spChg chg="mod">
          <ac:chgData name="Johannes Hangl" userId="09795f51b852318c" providerId="LiveId" clId="{2E03160D-AA35-4E48-AE70-2FB6298EB04A}" dt="2024-05-21T13:30:15.339" v="1075" actId="207"/>
          <ac:spMkLst>
            <pc:docMk/>
            <pc:sldMk cId="2069913213" sldId="2147378384"/>
            <ac:spMk id="1052" creationId="{9D4312E7-9B30-7208-2E64-96E08860F57D}"/>
          </ac:spMkLst>
        </pc:spChg>
        <pc:spChg chg="mod">
          <ac:chgData name="Johannes Hangl" userId="09795f51b852318c" providerId="LiveId" clId="{2E03160D-AA35-4E48-AE70-2FB6298EB04A}" dt="2024-05-21T13:30:15.339" v="1075" actId="207"/>
          <ac:spMkLst>
            <pc:docMk/>
            <pc:sldMk cId="2069913213" sldId="2147378384"/>
            <ac:spMk id="1053" creationId="{57890DAB-BBE2-9B3C-AD96-7D6948AAF6C5}"/>
          </ac:spMkLst>
        </pc:spChg>
        <pc:spChg chg="mod">
          <ac:chgData name="Johannes Hangl" userId="09795f51b852318c" providerId="LiveId" clId="{2E03160D-AA35-4E48-AE70-2FB6298EB04A}" dt="2024-05-21T13:30:15.339" v="1075" actId="207"/>
          <ac:spMkLst>
            <pc:docMk/>
            <pc:sldMk cId="2069913213" sldId="2147378384"/>
            <ac:spMk id="1054" creationId="{4051FB59-4E4D-3C20-411B-5BC74FAB858B}"/>
          </ac:spMkLst>
        </pc:spChg>
        <pc:spChg chg="mod">
          <ac:chgData name="Johannes Hangl" userId="09795f51b852318c" providerId="LiveId" clId="{2E03160D-AA35-4E48-AE70-2FB6298EB04A}" dt="2024-05-21T13:31:17.662" v="1085" actId="207"/>
          <ac:spMkLst>
            <pc:docMk/>
            <pc:sldMk cId="2069913213" sldId="2147378384"/>
            <ac:spMk id="1056" creationId="{959AA3A9-E5E9-CBC9-3F7B-360BBD063A57}"/>
          </ac:spMkLst>
        </pc:spChg>
        <pc:spChg chg="mod">
          <ac:chgData name="Johannes Hangl" userId="09795f51b852318c" providerId="LiveId" clId="{2E03160D-AA35-4E48-AE70-2FB6298EB04A}" dt="2024-05-21T13:30:15.339" v="1075" actId="207"/>
          <ac:spMkLst>
            <pc:docMk/>
            <pc:sldMk cId="2069913213" sldId="2147378384"/>
            <ac:spMk id="1058" creationId="{4BEA1C13-CDF1-2066-6F0B-70B2911A4F25}"/>
          </ac:spMkLst>
        </pc:spChg>
        <pc:spChg chg="mod">
          <ac:chgData name="Johannes Hangl" userId="09795f51b852318c" providerId="LiveId" clId="{2E03160D-AA35-4E48-AE70-2FB6298EB04A}" dt="2024-05-21T13:30:15.339" v="1075" actId="207"/>
          <ac:spMkLst>
            <pc:docMk/>
            <pc:sldMk cId="2069913213" sldId="2147378384"/>
            <ac:spMk id="1060" creationId="{BF99F3B2-09E3-26BA-6A9D-92155184717B}"/>
          </ac:spMkLst>
        </pc:spChg>
        <pc:spChg chg="mod">
          <ac:chgData name="Johannes Hangl" userId="09795f51b852318c" providerId="LiveId" clId="{2E03160D-AA35-4E48-AE70-2FB6298EB04A}" dt="2024-05-21T13:30:15.339" v="1075" actId="207"/>
          <ac:spMkLst>
            <pc:docMk/>
            <pc:sldMk cId="2069913213" sldId="2147378384"/>
            <ac:spMk id="1068" creationId="{50B9ED80-8E69-91DD-FDF4-3CDCAE3E6066}"/>
          </ac:spMkLst>
        </pc:spChg>
        <pc:spChg chg="mod">
          <ac:chgData name="Johannes Hangl" userId="09795f51b852318c" providerId="LiveId" clId="{2E03160D-AA35-4E48-AE70-2FB6298EB04A}" dt="2024-05-21T13:30:15.339" v="1075" actId="207"/>
          <ac:spMkLst>
            <pc:docMk/>
            <pc:sldMk cId="2069913213" sldId="2147378384"/>
            <ac:spMk id="1070" creationId="{4061993A-8F87-4782-D5F5-F7DC2B1C7362}"/>
          </ac:spMkLst>
        </pc:spChg>
        <pc:spChg chg="mod">
          <ac:chgData name="Johannes Hangl" userId="09795f51b852318c" providerId="LiveId" clId="{2E03160D-AA35-4E48-AE70-2FB6298EB04A}" dt="2024-05-21T13:30:15.339" v="1075" actId="207"/>
          <ac:spMkLst>
            <pc:docMk/>
            <pc:sldMk cId="2069913213" sldId="2147378384"/>
            <ac:spMk id="1074" creationId="{E4382CE8-EECC-FBE1-CF59-F7331242107D}"/>
          </ac:spMkLst>
        </pc:spChg>
        <pc:spChg chg="mod">
          <ac:chgData name="Johannes Hangl" userId="09795f51b852318c" providerId="LiveId" clId="{2E03160D-AA35-4E48-AE70-2FB6298EB04A}" dt="2024-05-21T13:30:15.339" v="1075" actId="207"/>
          <ac:spMkLst>
            <pc:docMk/>
            <pc:sldMk cId="2069913213" sldId="2147378384"/>
            <ac:spMk id="1075" creationId="{BFCB6D0A-973F-40A3-AF72-CDAB23A2AA7D}"/>
          </ac:spMkLst>
        </pc:spChg>
        <pc:spChg chg="mod">
          <ac:chgData name="Johannes Hangl" userId="09795f51b852318c" providerId="LiveId" clId="{2E03160D-AA35-4E48-AE70-2FB6298EB04A}" dt="2024-05-21T13:30:15.339" v="1075" actId="207"/>
          <ac:spMkLst>
            <pc:docMk/>
            <pc:sldMk cId="2069913213" sldId="2147378384"/>
            <ac:spMk id="1076" creationId="{37FF469E-8A4D-7A37-BEA8-B9402C198D70}"/>
          </ac:spMkLst>
        </pc:spChg>
        <pc:spChg chg="mod">
          <ac:chgData name="Johannes Hangl" userId="09795f51b852318c" providerId="LiveId" clId="{2E03160D-AA35-4E48-AE70-2FB6298EB04A}" dt="2024-05-21T13:30:15.339" v="1075" actId="207"/>
          <ac:spMkLst>
            <pc:docMk/>
            <pc:sldMk cId="2069913213" sldId="2147378384"/>
            <ac:spMk id="1077" creationId="{CB6510F5-0E62-7044-E39A-90A07D6093C7}"/>
          </ac:spMkLst>
        </pc:spChg>
        <pc:spChg chg="mod">
          <ac:chgData name="Johannes Hangl" userId="09795f51b852318c" providerId="LiveId" clId="{2E03160D-AA35-4E48-AE70-2FB6298EB04A}" dt="2024-05-21T13:30:15.339" v="1075" actId="207"/>
          <ac:spMkLst>
            <pc:docMk/>
            <pc:sldMk cId="2069913213" sldId="2147378384"/>
            <ac:spMk id="1078" creationId="{1F021E3F-C5D1-008D-160D-F6681B808175}"/>
          </ac:spMkLst>
        </pc:spChg>
        <pc:spChg chg="mod">
          <ac:chgData name="Johannes Hangl" userId="09795f51b852318c" providerId="LiveId" clId="{2E03160D-AA35-4E48-AE70-2FB6298EB04A}" dt="2024-05-21T13:30:15.339" v="1075" actId="207"/>
          <ac:spMkLst>
            <pc:docMk/>
            <pc:sldMk cId="2069913213" sldId="2147378384"/>
            <ac:spMk id="1079" creationId="{75E875A2-E29E-533E-B8C8-96985918796F}"/>
          </ac:spMkLst>
        </pc:spChg>
        <pc:spChg chg="mod">
          <ac:chgData name="Johannes Hangl" userId="09795f51b852318c" providerId="LiveId" clId="{2E03160D-AA35-4E48-AE70-2FB6298EB04A}" dt="2024-05-21T13:30:15.339" v="1075" actId="207"/>
          <ac:spMkLst>
            <pc:docMk/>
            <pc:sldMk cId="2069913213" sldId="2147378384"/>
            <ac:spMk id="1080" creationId="{E1915710-EC10-4B71-5A30-FAA4A926D591}"/>
          </ac:spMkLst>
        </pc:spChg>
        <pc:spChg chg="mod">
          <ac:chgData name="Johannes Hangl" userId="09795f51b852318c" providerId="LiveId" clId="{2E03160D-AA35-4E48-AE70-2FB6298EB04A}" dt="2024-05-21T13:30:15.339" v="1075" actId="207"/>
          <ac:spMkLst>
            <pc:docMk/>
            <pc:sldMk cId="2069913213" sldId="2147378384"/>
            <ac:spMk id="1084" creationId="{BAA7F8D7-FF21-15BA-AF51-1CFCDBB43785}"/>
          </ac:spMkLst>
        </pc:spChg>
        <pc:spChg chg="mod">
          <ac:chgData name="Johannes Hangl" userId="09795f51b852318c" providerId="LiveId" clId="{2E03160D-AA35-4E48-AE70-2FB6298EB04A}" dt="2024-05-21T13:30:15.339" v="1075" actId="207"/>
          <ac:spMkLst>
            <pc:docMk/>
            <pc:sldMk cId="2069913213" sldId="2147378384"/>
            <ac:spMk id="1085" creationId="{5545AA52-95A6-705B-E00B-3EF57F5A5BE4}"/>
          </ac:spMkLst>
        </pc:spChg>
        <pc:spChg chg="mod">
          <ac:chgData name="Johannes Hangl" userId="09795f51b852318c" providerId="LiveId" clId="{2E03160D-AA35-4E48-AE70-2FB6298EB04A}" dt="2024-05-21T13:30:15.339" v="1075" actId="207"/>
          <ac:spMkLst>
            <pc:docMk/>
            <pc:sldMk cId="2069913213" sldId="2147378384"/>
            <ac:spMk id="1087" creationId="{71747E7C-9D62-1129-F23A-EBF29E93CB43}"/>
          </ac:spMkLst>
        </pc:spChg>
        <pc:spChg chg="mod">
          <ac:chgData name="Johannes Hangl" userId="09795f51b852318c" providerId="LiveId" clId="{2E03160D-AA35-4E48-AE70-2FB6298EB04A}" dt="2024-05-21T13:30:15.339" v="1075" actId="207"/>
          <ac:spMkLst>
            <pc:docMk/>
            <pc:sldMk cId="2069913213" sldId="2147378384"/>
            <ac:spMk id="1088" creationId="{2BFF44A2-45E1-2E79-490B-6C4C23553712}"/>
          </ac:spMkLst>
        </pc:spChg>
        <pc:spChg chg="mod">
          <ac:chgData name="Johannes Hangl" userId="09795f51b852318c" providerId="LiveId" clId="{2E03160D-AA35-4E48-AE70-2FB6298EB04A}" dt="2024-05-21T13:30:15.339" v="1075" actId="207"/>
          <ac:spMkLst>
            <pc:docMk/>
            <pc:sldMk cId="2069913213" sldId="2147378384"/>
            <ac:spMk id="1089" creationId="{5B32BC3B-CEB8-EA69-4FD8-2A9C55E52ABE}"/>
          </ac:spMkLst>
        </pc:spChg>
        <pc:spChg chg="mod">
          <ac:chgData name="Johannes Hangl" userId="09795f51b852318c" providerId="LiveId" clId="{2E03160D-AA35-4E48-AE70-2FB6298EB04A}" dt="2024-05-21T13:30:15.339" v="1075" actId="207"/>
          <ac:spMkLst>
            <pc:docMk/>
            <pc:sldMk cId="2069913213" sldId="2147378384"/>
            <ac:spMk id="1090" creationId="{A17ED53C-D6FC-178C-90C9-C231CCA5E67A}"/>
          </ac:spMkLst>
        </pc:spChg>
        <pc:spChg chg="mod">
          <ac:chgData name="Johannes Hangl" userId="09795f51b852318c" providerId="LiveId" clId="{2E03160D-AA35-4E48-AE70-2FB6298EB04A}" dt="2024-05-21T13:30:15.339" v="1075" actId="207"/>
          <ac:spMkLst>
            <pc:docMk/>
            <pc:sldMk cId="2069913213" sldId="2147378384"/>
            <ac:spMk id="1091" creationId="{19932113-714D-17D6-611F-58D297FA3688}"/>
          </ac:spMkLst>
        </pc:spChg>
        <pc:spChg chg="mod">
          <ac:chgData name="Johannes Hangl" userId="09795f51b852318c" providerId="LiveId" clId="{2E03160D-AA35-4E48-AE70-2FB6298EB04A}" dt="2024-05-21T13:30:15.339" v="1075" actId="207"/>
          <ac:spMkLst>
            <pc:docMk/>
            <pc:sldMk cId="2069913213" sldId="2147378384"/>
            <ac:spMk id="1092" creationId="{C1609F83-1B00-5B0C-EE9B-B68570E50B55}"/>
          </ac:spMkLst>
        </pc:spChg>
        <pc:spChg chg="mod">
          <ac:chgData name="Johannes Hangl" userId="09795f51b852318c" providerId="LiveId" clId="{2E03160D-AA35-4E48-AE70-2FB6298EB04A}" dt="2024-05-21T13:30:15.339" v="1075" actId="207"/>
          <ac:spMkLst>
            <pc:docMk/>
            <pc:sldMk cId="2069913213" sldId="2147378384"/>
            <ac:spMk id="1107" creationId="{620FC8EA-FC57-EC66-7E1A-F638A0EEC386}"/>
          </ac:spMkLst>
        </pc:spChg>
        <pc:spChg chg="mod">
          <ac:chgData name="Johannes Hangl" userId="09795f51b852318c" providerId="LiveId" clId="{2E03160D-AA35-4E48-AE70-2FB6298EB04A}" dt="2024-05-21T13:30:15.339" v="1075" actId="207"/>
          <ac:spMkLst>
            <pc:docMk/>
            <pc:sldMk cId="2069913213" sldId="2147378384"/>
            <ac:spMk id="1108" creationId="{AC82E6AC-D937-BD4A-675B-DCC78B97D1B5}"/>
          </ac:spMkLst>
        </pc:spChg>
        <pc:spChg chg="mod">
          <ac:chgData name="Johannes Hangl" userId="09795f51b852318c" providerId="LiveId" clId="{2E03160D-AA35-4E48-AE70-2FB6298EB04A}" dt="2024-05-21T13:30:15.339" v="1075" actId="207"/>
          <ac:spMkLst>
            <pc:docMk/>
            <pc:sldMk cId="2069913213" sldId="2147378384"/>
            <ac:spMk id="1109" creationId="{7256F18E-E1DC-3896-87C5-962E36BBD67B}"/>
          </ac:spMkLst>
        </pc:spChg>
        <pc:spChg chg="mod">
          <ac:chgData name="Johannes Hangl" userId="09795f51b852318c" providerId="LiveId" clId="{2E03160D-AA35-4E48-AE70-2FB6298EB04A}" dt="2024-05-21T13:30:15.339" v="1075" actId="207"/>
          <ac:spMkLst>
            <pc:docMk/>
            <pc:sldMk cId="2069913213" sldId="2147378384"/>
            <ac:spMk id="1114" creationId="{6A64F80A-83BA-F5BB-5737-E5E09FC95866}"/>
          </ac:spMkLst>
        </pc:spChg>
        <pc:spChg chg="mod">
          <ac:chgData name="Johannes Hangl" userId="09795f51b852318c" providerId="LiveId" clId="{2E03160D-AA35-4E48-AE70-2FB6298EB04A}" dt="2024-05-21T13:30:15.339" v="1075" actId="207"/>
          <ac:spMkLst>
            <pc:docMk/>
            <pc:sldMk cId="2069913213" sldId="2147378384"/>
            <ac:spMk id="1121" creationId="{CD7D9601-F0F8-AD59-345A-4E91C5AD5A42}"/>
          </ac:spMkLst>
        </pc:spChg>
        <pc:spChg chg="mod">
          <ac:chgData name="Johannes Hangl" userId="09795f51b852318c" providerId="LiveId" clId="{2E03160D-AA35-4E48-AE70-2FB6298EB04A}" dt="2024-05-21T13:30:15.339" v="1075" actId="207"/>
          <ac:spMkLst>
            <pc:docMk/>
            <pc:sldMk cId="2069913213" sldId="2147378384"/>
            <ac:spMk id="1123" creationId="{985408B8-822A-1E8A-49CC-B0F83FF5E980}"/>
          </ac:spMkLst>
        </pc:spChg>
        <pc:spChg chg="mod">
          <ac:chgData name="Johannes Hangl" userId="09795f51b852318c" providerId="LiveId" clId="{2E03160D-AA35-4E48-AE70-2FB6298EB04A}" dt="2024-05-21T13:30:33.383" v="1078" actId="14100"/>
          <ac:spMkLst>
            <pc:docMk/>
            <pc:sldMk cId="2069913213" sldId="2147378384"/>
            <ac:spMk id="1124" creationId="{7FF9DFEC-698D-ECEF-F956-71C26FCF18EE}"/>
          </ac:spMkLst>
        </pc:spChg>
        <pc:spChg chg="mod">
          <ac:chgData name="Johannes Hangl" userId="09795f51b852318c" providerId="LiveId" clId="{2E03160D-AA35-4E48-AE70-2FB6298EB04A}" dt="2024-05-21T13:30:15.339" v="1075" actId="207"/>
          <ac:spMkLst>
            <pc:docMk/>
            <pc:sldMk cId="2069913213" sldId="2147378384"/>
            <ac:spMk id="1135" creationId="{04755932-B581-157F-79C1-1E02101037C1}"/>
          </ac:spMkLst>
        </pc:spChg>
        <pc:spChg chg="mod">
          <ac:chgData name="Johannes Hangl" userId="09795f51b852318c" providerId="LiveId" clId="{2E03160D-AA35-4E48-AE70-2FB6298EB04A}" dt="2024-05-21T13:30:38.673" v="1079" actId="14100"/>
          <ac:spMkLst>
            <pc:docMk/>
            <pc:sldMk cId="2069913213" sldId="2147378384"/>
            <ac:spMk id="1136" creationId="{A8EDDF48-36F3-13F6-8F4C-41F440A42278}"/>
          </ac:spMkLst>
        </pc:spChg>
        <pc:grpChg chg="mod">
          <ac:chgData name="Johannes Hangl" userId="09795f51b852318c" providerId="LiveId" clId="{2E03160D-AA35-4E48-AE70-2FB6298EB04A}" dt="2024-05-21T13:29:51.990" v="1073" actId="207"/>
          <ac:grpSpMkLst>
            <pc:docMk/>
            <pc:sldMk cId="2069913213" sldId="2147378384"/>
            <ac:grpSpMk id="1027" creationId="{1B99F46D-C36A-2D94-E61A-CC070427FA9C}"/>
          </ac:grpSpMkLst>
        </pc:grpChg>
        <pc:grpChg chg="mod">
          <ac:chgData name="Johannes Hangl" userId="09795f51b852318c" providerId="LiveId" clId="{2E03160D-AA35-4E48-AE70-2FB6298EB04A}" dt="2024-05-21T13:29:51.990" v="1073" actId="207"/>
          <ac:grpSpMkLst>
            <pc:docMk/>
            <pc:sldMk cId="2069913213" sldId="2147378384"/>
            <ac:grpSpMk id="1043" creationId="{74218B22-EC43-DE82-8BF6-68CA03BE7BC9}"/>
          </ac:grpSpMkLst>
        </pc:grpChg>
        <pc:grpChg chg="mod">
          <ac:chgData name="Johannes Hangl" userId="09795f51b852318c" providerId="LiveId" clId="{2E03160D-AA35-4E48-AE70-2FB6298EB04A}" dt="2024-05-21T13:29:51.990" v="1073" actId="207"/>
          <ac:grpSpMkLst>
            <pc:docMk/>
            <pc:sldMk cId="2069913213" sldId="2147378384"/>
            <ac:grpSpMk id="1044" creationId="{5E267BBC-BFCF-DF7E-4E9F-34A45ECD6E6F}"/>
          </ac:grpSpMkLst>
        </pc:grpChg>
        <pc:grpChg chg="mod">
          <ac:chgData name="Johannes Hangl" userId="09795f51b852318c" providerId="LiveId" clId="{2E03160D-AA35-4E48-AE70-2FB6298EB04A}" dt="2024-05-21T13:29:51.990" v="1073" actId="207"/>
          <ac:grpSpMkLst>
            <pc:docMk/>
            <pc:sldMk cId="2069913213" sldId="2147378384"/>
            <ac:grpSpMk id="1050" creationId="{66DEFDE7-1DCF-691F-D7AD-0364AD07E851}"/>
          </ac:grpSpMkLst>
        </pc:grpChg>
        <pc:grpChg chg="mod">
          <ac:chgData name="Johannes Hangl" userId="09795f51b852318c" providerId="LiveId" clId="{2E03160D-AA35-4E48-AE70-2FB6298EB04A}" dt="2024-05-21T13:29:51.990" v="1073" actId="207"/>
          <ac:grpSpMkLst>
            <pc:docMk/>
            <pc:sldMk cId="2069913213" sldId="2147378384"/>
            <ac:grpSpMk id="1066" creationId="{24F91AF2-2512-B9F3-76CD-009E2D3B3926}"/>
          </ac:grpSpMkLst>
        </pc:grpChg>
        <pc:grpChg chg="mod">
          <ac:chgData name="Johannes Hangl" userId="09795f51b852318c" providerId="LiveId" clId="{2E03160D-AA35-4E48-AE70-2FB6298EB04A}" dt="2024-05-21T13:29:51.990" v="1073" actId="207"/>
          <ac:grpSpMkLst>
            <pc:docMk/>
            <pc:sldMk cId="2069913213" sldId="2147378384"/>
            <ac:grpSpMk id="1072" creationId="{1D9ED459-35F7-8526-3455-13D3083BEDFE}"/>
          </ac:grpSpMkLst>
        </pc:grpChg>
        <pc:grpChg chg="mod">
          <ac:chgData name="Johannes Hangl" userId="09795f51b852318c" providerId="LiveId" clId="{2E03160D-AA35-4E48-AE70-2FB6298EB04A}" dt="2024-05-21T13:29:51.990" v="1073" actId="207"/>
          <ac:grpSpMkLst>
            <pc:docMk/>
            <pc:sldMk cId="2069913213" sldId="2147378384"/>
            <ac:grpSpMk id="1083" creationId="{C9FBDEEA-7007-C5B0-921C-1B8C72085094}"/>
          </ac:grpSpMkLst>
        </pc:grpChg>
        <pc:grpChg chg="mod">
          <ac:chgData name="Johannes Hangl" userId="09795f51b852318c" providerId="LiveId" clId="{2E03160D-AA35-4E48-AE70-2FB6298EB04A}" dt="2024-05-21T13:29:51.990" v="1073" actId="207"/>
          <ac:grpSpMkLst>
            <pc:docMk/>
            <pc:sldMk cId="2069913213" sldId="2147378384"/>
            <ac:grpSpMk id="1086" creationId="{5FF94021-4AC0-FCE0-1E62-D2A30EA1E549}"/>
          </ac:grpSpMkLst>
        </pc:grpChg>
        <pc:grpChg chg="mod">
          <ac:chgData name="Johannes Hangl" userId="09795f51b852318c" providerId="LiveId" clId="{2E03160D-AA35-4E48-AE70-2FB6298EB04A}" dt="2024-05-21T13:30:30.945" v="1077" actId="14100"/>
          <ac:grpSpMkLst>
            <pc:docMk/>
            <pc:sldMk cId="2069913213" sldId="2147378384"/>
            <ac:grpSpMk id="1122" creationId="{6C96EF6C-9B8B-C98A-2732-4C418121E1ED}"/>
          </ac:grpSpMkLst>
        </pc:grpChg>
        <pc:grpChg chg="mod">
          <ac:chgData name="Johannes Hangl" userId="09795f51b852318c" providerId="LiveId" clId="{2E03160D-AA35-4E48-AE70-2FB6298EB04A}" dt="2024-05-21T13:29:51.990" v="1073" actId="207"/>
          <ac:grpSpMkLst>
            <pc:docMk/>
            <pc:sldMk cId="2069913213" sldId="2147378384"/>
            <ac:grpSpMk id="1134" creationId="{9B9D7430-E07D-7C9E-7838-7E54D2A373AA}"/>
          </ac:grpSpMkLst>
        </pc:grpChg>
      </pc:sldChg>
      <pc:sldChg chg="modSp del">
        <pc:chgData name="Johannes Hangl" userId="09795f51b852318c" providerId="LiveId" clId="{2E03160D-AA35-4E48-AE70-2FB6298EB04A}" dt="2024-05-21T13:30:22.106" v="1076" actId="47"/>
        <pc:sldMkLst>
          <pc:docMk/>
          <pc:sldMk cId="3166449472" sldId="2147378385"/>
        </pc:sldMkLst>
        <pc:spChg chg="mod">
          <ac:chgData name="Johannes Hangl" userId="09795f51b852318c" providerId="LiveId" clId="{2E03160D-AA35-4E48-AE70-2FB6298EB04A}" dt="2024-05-11T05:17:37.205" v="0"/>
          <ac:spMkLst>
            <pc:docMk/>
            <pc:sldMk cId="3166449472" sldId="2147378385"/>
            <ac:spMk id="4" creationId="{54622B70-03D8-AE48-BBCC-08D63BA9C7B9}"/>
          </ac:spMkLst>
        </pc:spChg>
      </pc:sldChg>
      <pc:sldChg chg="modSp del">
        <pc:chgData name="Johannes Hangl" userId="09795f51b852318c" providerId="LiveId" clId="{2E03160D-AA35-4E48-AE70-2FB6298EB04A}" dt="2024-05-21T13:32:34.415" v="1087" actId="47"/>
        <pc:sldMkLst>
          <pc:docMk/>
          <pc:sldMk cId="2082169196" sldId="2147378386"/>
        </pc:sldMkLst>
        <pc:spChg chg="mod">
          <ac:chgData name="Johannes Hangl" userId="09795f51b852318c" providerId="LiveId" clId="{2E03160D-AA35-4E48-AE70-2FB6298EB04A}" dt="2024-05-11T05:17:37.205" v="0"/>
          <ac:spMkLst>
            <pc:docMk/>
            <pc:sldMk cId="2082169196" sldId="2147378386"/>
            <ac:spMk id="4" creationId="{AD847869-F7D4-3B02-AC41-197E73AC8D97}"/>
          </ac:spMkLst>
        </pc:spChg>
      </pc:sldChg>
      <pc:sldChg chg="modSp del">
        <pc:chgData name="Johannes Hangl" userId="09795f51b852318c" providerId="LiveId" clId="{2E03160D-AA35-4E48-AE70-2FB6298EB04A}" dt="2024-05-21T13:32:38.436" v="1088" actId="47"/>
        <pc:sldMkLst>
          <pc:docMk/>
          <pc:sldMk cId="2945117927" sldId="2147378387"/>
        </pc:sldMkLst>
        <pc:spChg chg="mod">
          <ac:chgData name="Johannes Hangl" userId="09795f51b852318c" providerId="LiveId" clId="{2E03160D-AA35-4E48-AE70-2FB6298EB04A}" dt="2024-05-11T05:17:37.205" v="0"/>
          <ac:spMkLst>
            <pc:docMk/>
            <pc:sldMk cId="2945117927" sldId="2147378387"/>
            <ac:spMk id="4" creationId="{54622B70-03D8-AE48-BBCC-08D63BA9C7B9}"/>
          </ac:spMkLst>
        </pc:spChg>
      </pc:sldChg>
      <pc:sldChg chg="modSp del">
        <pc:chgData name="Johannes Hangl" userId="09795f51b852318c" providerId="LiveId" clId="{2E03160D-AA35-4E48-AE70-2FB6298EB04A}" dt="2024-05-21T13:32:38.436" v="1088" actId="47"/>
        <pc:sldMkLst>
          <pc:docMk/>
          <pc:sldMk cId="3330859925" sldId="2147378388"/>
        </pc:sldMkLst>
        <pc:spChg chg="mod">
          <ac:chgData name="Johannes Hangl" userId="09795f51b852318c" providerId="LiveId" clId="{2E03160D-AA35-4E48-AE70-2FB6298EB04A}" dt="2024-05-11T05:17:37.205" v="0"/>
          <ac:spMkLst>
            <pc:docMk/>
            <pc:sldMk cId="3330859925" sldId="2147378388"/>
            <ac:spMk id="4" creationId="{54622B70-03D8-AE48-BBCC-08D63BA9C7B9}"/>
          </ac:spMkLst>
        </pc:spChg>
      </pc:sldChg>
      <pc:sldChg chg="modSp del">
        <pc:chgData name="Johannes Hangl" userId="09795f51b852318c" providerId="LiveId" clId="{2E03160D-AA35-4E48-AE70-2FB6298EB04A}" dt="2024-05-21T13:32:38.436" v="1088" actId="47"/>
        <pc:sldMkLst>
          <pc:docMk/>
          <pc:sldMk cId="4171208812" sldId="2147378389"/>
        </pc:sldMkLst>
        <pc:spChg chg="mod">
          <ac:chgData name="Johannes Hangl" userId="09795f51b852318c" providerId="LiveId" clId="{2E03160D-AA35-4E48-AE70-2FB6298EB04A}" dt="2024-05-11T05:17:37.205" v="0"/>
          <ac:spMkLst>
            <pc:docMk/>
            <pc:sldMk cId="4171208812" sldId="2147378389"/>
            <ac:spMk id="4" creationId="{54622B70-03D8-AE48-BBCC-08D63BA9C7B9}"/>
          </ac:spMkLst>
        </pc:spChg>
      </pc:sldChg>
      <pc:sldChg chg="modSp del modNotes">
        <pc:chgData name="Johannes Hangl" userId="09795f51b852318c" providerId="LiveId" clId="{2E03160D-AA35-4E48-AE70-2FB6298EB04A}" dt="2024-05-21T13:32:38.436" v="1088" actId="47"/>
        <pc:sldMkLst>
          <pc:docMk/>
          <pc:sldMk cId="3836805765" sldId="2147378390"/>
        </pc:sldMkLst>
        <pc:spChg chg="mod">
          <ac:chgData name="Johannes Hangl" userId="09795f51b852318c" providerId="LiveId" clId="{2E03160D-AA35-4E48-AE70-2FB6298EB04A}" dt="2024-05-21T08:00:40.815" v="952"/>
          <ac:spMkLst>
            <pc:docMk/>
            <pc:sldMk cId="3836805765" sldId="2147378390"/>
            <ac:spMk id="11" creationId="{96675D14-4945-E84F-6599-26FFBC372C27}"/>
          </ac:spMkLst>
        </pc:spChg>
        <pc:spChg chg="mod">
          <ac:chgData name="Johannes Hangl" userId="09795f51b852318c" providerId="LiveId" clId="{2E03160D-AA35-4E48-AE70-2FB6298EB04A}" dt="2024-05-11T05:17:37.205" v="0"/>
          <ac:spMkLst>
            <pc:docMk/>
            <pc:sldMk cId="3836805765" sldId="2147378390"/>
            <ac:spMk id="12" creationId="{AC067E8C-BC12-1B82-0CDA-27A4F1DE9151}"/>
          </ac:spMkLst>
        </pc:spChg>
        <pc:spChg chg="mod">
          <ac:chgData name="Johannes Hangl" userId="09795f51b852318c" providerId="LiveId" clId="{2E03160D-AA35-4E48-AE70-2FB6298EB04A}" dt="2024-05-21T13:24:41.613" v="1015"/>
          <ac:spMkLst>
            <pc:docMk/>
            <pc:sldMk cId="3836805765" sldId="2147378390"/>
            <ac:spMk id="17" creationId="{AC1AE3C0-571D-3C8E-D59E-62717F08008F}"/>
          </ac:spMkLst>
        </pc:spChg>
      </pc:sldChg>
      <pc:sldChg chg="delSp modSp mod modNotes">
        <pc:chgData name="Johannes Hangl" userId="09795f51b852318c" providerId="LiveId" clId="{2E03160D-AA35-4E48-AE70-2FB6298EB04A}" dt="2024-05-22T03:59:55.254" v="2389" actId="1076"/>
        <pc:sldMkLst>
          <pc:docMk/>
          <pc:sldMk cId="485558490" sldId="2147378391"/>
        </pc:sldMkLst>
        <pc:spChg chg="mod">
          <ac:chgData name="Johannes Hangl" userId="09795f51b852318c" providerId="LiveId" clId="{2E03160D-AA35-4E48-AE70-2FB6298EB04A}" dt="2024-05-11T05:17:37.205" v="0"/>
          <ac:spMkLst>
            <pc:docMk/>
            <pc:sldMk cId="485558490" sldId="2147378391"/>
            <ac:spMk id="2" creationId="{EA9111FE-8963-45A0-8E8E-1A3A36A873C1}"/>
          </ac:spMkLst>
        </pc:spChg>
        <pc:spChg chg="del">
          <ac:chgData name="Johannes Hangl" userId="09795f51b852318c" providerId="LiveId" clId="{2E03160D-AA35-4E48-AE70-2FB6298EB04A}" dt="2024-05-22T03:59:50.805" v="2388" actId="478"/>
          <ac:spMkLst>
            <pc:docMk/>
            <pc:sldMk cId="485558490" sldId="2147378391"/>
            <ac:spMk id="5" creationId="{6A5EE91D-C3B1-A914-38F9-D27C87D62CB2}"/>
          </ac:spMkLst>
        </pc:spChg>
        <pc:spChg chg="mod">
          <ac:chgData name="Johannes Hangl" userId="09795f51b852318c" providerId="LiveId" clId="{2E03160D-AA35-4E48-AE70-2FB6298EB04A}" dt="2024-05-22T03:59:55.254" v="2389" actId="1076"/>
          <ac:spMkLst>
            <pc:docMk/>
            <pc:sldMk cId="485558490" sldId="2147378391"/>
            <ac:spMk id="7" creationId="{B028C60D-0B32-04C6-D98C-948DC15ED236}"/>
          </ac:spMkLst>
        </pc:spChg>
        <pc:spChg chg="mod">
          <ac:chgData name="Johannes Hangl" userId="09795f51b852318c" providerId="LiveId" clId="{2E03160D-AA35-4E48-AE70-2FB6298EB04A}" dt="2024-05-22T03:59:55.254" v="2389" actId="1076"/>
          <ac:spMkLst>
            <pc:docMk/>
            <pc:sldMk cId="485558490" sldId="2147378391"/>
            <ac:spMk id="8" creationId="{97DE3D72-6F97-BAB4-A34E-05D458F66467}"/>
          </ac:spMkLst>
        </pc:spChg>
        <pc:spChg chg="mod">
          <ac:chgData name="Johannes Hangl" userId="09795f51b852318c" providerId="LiveId" clId="{2E03160D-AA35-4E48-AE70-2FB6298EB04A}" dt="2024-05-22T03:59:55.254" v="2389" actId="1076"/>
          <ac:spMkLst>
            <pc:docMk/>
            <pc:sldMk cId="485558490" sldId="2147378391"/>
            <ac:spMk id="9" creationId="{B91FEE58-15FA-E741-E4DA-EC31FFC6A963}"/>
          </ac:spMkLst>
        </pc:spChg>
        <pc:spChg chg="mod">
          <ac:chgData name="Johannes Hangl" userId="09795f51b852318c" providerId="LiveId" clId="{2E03160D-AA35-4E48-AE70-2FB6298EB04A}" dt="2024-05-22T03:59:55.254" v="2389" actId="1076"/>
          <ac:spMkLst>
            <pc:docMk/>
            <pc:sldMk cId="485558490" sldId="2147378391"/>
            <ac:spMk id="17" creationId="{D26C7F1D-2EA3-0DA2-45AB-017CA68A4F89}"/>
          </ac:spMkLst>
        </pc:spChg>
        <pc:spChg chg="mod">
          <ac:chgData name="Johannes Hangl" userId="09795f51b852318c" providerId="LiveId" clId="{2E03160D-AA35-4E48-AE70-2FB6298EB04A}" dt="2024-05-22T03:59:55.254" v="2389" actId="1076"/>
          <ac:spMkLst>
            <pc:docMk/>
            <pc:sldMk cId="485558490" sldId="2147378391"/>
            <ac:spMk id="20" creationId="{220591CD-2184-B3C5-F097-BD68FA78C4DC}"/>
          </ac:spMkLst>
        </pc:spChg>
        <pc:spChg chg="mod">
          <ac:chgData name="Johannes Hangl" userId="09795f51b852318c" providerId="LiveId" clId="{2E03160D-AA35-4E48-AE70-2FB6298EB04A}" dt="2024-05-22T03:59:55.254" v="2389" actId="1076"/>
          <ac:spMkLst>
            <pc:docMk/>
            <pc:sldMk cId="485558490" sldId="2147378391"/>
            <ac:spMk id="23" creationId="{802A7162-FE1C-C46A-EF34-EB8474776D20}"/>
          </ac:spMkLst>
        </pc:spChg>
        <pc:spChg chg="mod">
          <ac:chgData name="Johannes Hangl" userId="09795f51b852318c" providerId="LiveId" clId="{2E03160D-AA35-4E48-AE70-2FB6298EB04A}" dt="2024-05-22T03:59:55.254" v="2389" actId="1076"/>
          <ac:spMkLst>
            <pc:docMk/>
            <pc:sldMk cId="485558490" sldId="2147378391"/>
            <ac:spMk id="24" creationId="{1BAC781F-8D90-325A-9684-A542995862F3}"/>
          </ac:spMkLst>
        </pc:spChg>
        <pc:spChg chg="mod">
          <ac:chgData name="Johannes Hangl" userId="09795f51b852318c" providerId="LiveId" clId="{2E03160D-AA35-4E48-AE70-2FB6298EB04A}" dt="2024-05-22T03:59:55.254" v="2389" actId="1076"/>
          <ac:spMkLst>
            <pc:docMk/>
            <pc:sldMk cId="485558490" sldId="2147378391"/>
            <ac:spMk id="30" creationId="{3BB1AD91-7BE7-B99C-8DA7-2A5D6C4D2E87}"/>
          </ac:spMkLst>
        </pc:spChg>
        <pc:picChg chg="mod">
          <ac:chgData name="Johannes Hangl" userId="09795f51b852318c" providerId="LiveId" clId="{2E03160D-AA35-4E48-AE70-2FB6298EB04A}" dt="2024-05-22T03:59:55.254" v="2389" actId="1076"/>
          <ac:picMkLst>
            <pc:docMk/>
            <pc:sldMk cId="485558490" sldId="2147378391"/>
            <ac:picMk id="32" creationId="{FCE47D5B-92A4-2B94-B6C1-7451E6FD6390}"/>
          </ac:picMkLst>
        </pc:picChg>
        <pc:picChg chg="mod">
          <ac:chgData name="Johannes Hangl" userId="09795f51b852318c" providerId="LiveId" clId="{2E03160D-AA35-4E48-AE70-2FB6298EB04A}" dt="2024-05-22T03:59:55.254" v="2389" actId="1076"/>
          <ac:picMkLst>
            <pc:docMk/>
            <pc:sldMk cId="485558490" sldId="2147378391"/>
            <ac:picMk id="33" creationId="{DA518DA6-D1AA-3F9B-34A3-3C61D01311A0}"/>
          </ac:picMkLst>
        </pc:picChg>
        <pc:picChg chg="mod">
          <ac:chgData name="Johannes Hangl" userId="09795f51b852318c" providerId="LiveId" clId="{2E03160D-AA35-4E48-AE70-2FB6298EB04A}" dt="2024-05-22T03:59:55.254" v="2389" actId="1076"/>
          <ac:picMkLst>
            <pc:docMk/>
            <pc:sldMk cId="485558490" sldId="2147378391"/>
            <ac:picMk id="34" creationId="{A9C937B6-F305-D4F3-54F9-A13DC21B02BB}"/>
          </ac:picMkLst>
        </pc:picChg>
        <pc:picChg chg="mod">
          <ac:chgData name="Johannes Hangl" userId="09795f51b852318c" providerId="LiveId" clId="{2E03160D-AA35-4E48-AE70-2FB6298EB04A}" dt="2024-05-22T03:59:55.254" v="2389" actId="1076"/>
          <ac:picMkLst>
            <pc:docMk/>
            <pc:sldMk cId="485558490" sldId="2147378391"/>
            <ac:picMk id="35" creationId="{311ADADA-2CA0-CEB6-46CA-69E134EEA532}"/>
          </ac:picMkLst>
        </pc:picChg>
      </pc:sldChg>
      <pc:sldChg chg="del modNotes">
        <pc:chgData name="Johannes Hangl" userId="09795f51b852318c" providerId="LiveId" clId="{2E03160D-AA35-4E48-AE70-2FB6298EB04A}" dt="2024-05-21T13:32:44.354" v="1089" actId="47"/>
        <pc:sldMkLst>
          <pc:docMk/>
          <pc:sldMk cId="1176860030" sldId="2147378392"/>
        </pc:sldMkLst>
      </pc:sldChg>
      <pc:sldChg chg="modSp del">
        <pc:chgData name="Johannes Hangl" userId="09795f51b852318c" providerId="LiveId" clId="{2E03160D-AA35-4E48-AE70-2FB6298EB04A}" dt="2024-05-21T13:54:49.396" v="1403" actId="47"/>
        <pc:sldMkLst>
          <pc:docMk/>
          <pc:sldMk cId="471761252" sldId="2147378393"/>
        </pc:sldMkLst>
        <pc:spChg chg="mod">
          <ac:chgData name="Johannes Hangl" userId="09795f51b852318c" providerId="LiveId" clId="{2E03160D-AA35-4E48-AE70-2FB6298EB04A}" dt="2024-05-11T05:17:37.205" v="0"/>
          <ac:spMkLst>
            <pc:docMk/>
            <pc:sldMk cId="471761252" sldId="2147378393"/>
            <ac:spMk id="3" creationId="{311E6257-9B4E-4B7B-8B95-8F853A4F41BA}"/>
          </ac:spMkLst>
        </pc:spChg>
      </pc:sldChg>
      <pc:sldChg chg="modSp del modNotes">
        <pc:chgData name="Johannes Hangl" userId="09795f51b852318c" providerId="LiveId" clId="{2E03160D-AA35-4E48-AE70-2FB6298EB04A}" dt="2024-05-21T13:54:49.396" v="1403" actId="47"/>
        <pc:sldMkLst>
          <pc:docMk/>
          <pc:sldMk cId="1526032720" sldId="2147378394"/>
        </pc:sldMkLst>
        <pc:spChg chg="mod">
          <ac:chgData name="Johannes Hangl" userId="09795f51b852318c" providerId="LiveId" clId="{2E03160D-AA35-4E48-AE70-2FB6298EB04A}" dt="2024-05-11T05:17:37.205" v="0"/>
          <ac:spMkLst>
            <pc:docMk/>
            <pc:sldMk cId="1526032720" sldId="2147378394"/>
            <ac:spMk id="2" creationId="{EA9111FE-8963-45A0-8E8E-1A3A36A873C1}"/>
          </ac:spMkLst>
        </pc:spChg>
      </pc:sldChg>
      <pc:sldChg chg="del modNotes">
        <pc:chgData name="Johannes Hangl" userId="09795f51b852318c" providerId="LiveId" clId="{2E03160D-AA35-4E48-AE70-2FB6298EB04A}" dt="2024-05-21T13:54:52.418" v="1404" actId="47"/>
        <pc:sldMkLst>
          <pc:docMk/>
          <pc:sldMk cId="2473750490" sldId="2147378395"/>
        </pc:sldMkLst>
      </pc:sldChg>
      <pc:sldChg chg="modSp del">
        <pc:chgData name="Johannes Hangl" userId="09795f51b852318c" providerId="LiveId" clId="{2E03160D-AA35-4E48-AE70-2FB6298EB04A}" dt="2024-05-21T14:00:35.952" v="1491" actId="47"/>
        <pc:sldMkLst>
          <pc:docMk/>
          <pc:sldMk cId="117207571" sldId="2147378396"/>
        </pc:sldMkLst>
        <pc:spChg chg="mod">
          <ac:chgData name="Johannes Hangl" userId="09795f51b852318c" providerId="LiveId" clId="{2E03160D-AA35-4E48-AE70-2FB6298EB04A}" dt="2024-05-11T05:17:37.205" v="0"/>
          <ac:spMkLst>
            <pc:docMk/>
            <pc:sldMk cId="117207571" sldId="2147378396"/>
            <ac:spMk id="4" creationId="{22661BA5-6320-35A2-4D96-C6E0A88D6257}"/>
          </ac:spMkLst>
        </pc:spChg>
      </pc:sldChg>
      <pc:sldChg chg="modSp del">
        <pc:chgData name="Johannes Hangl" userId="09795f51b852318c" providerId="LiveId" clId="{2E03160D-AA35-4E48-AE70-2FB6298EB04A}" dt="2024-05-21T14:00:35.952" v="1491" actId="47"/>
        <pc:sldMkLst>
          <pc:docMk/>
          <pc:sldMk cId="3724895464" sldId="2147378397"/>
        </pc:sldMkLst>
        <pc:spChg chg="mod">
          <ac:chgData name="Johannes Hangl" userId="09795f51b852318c" providerId="LiveId" clId="{2E03160D-AA35-4E48-AE70-2FB6298EB04A}" dt="2024-05-21T08:00:40.815" v="952"/>
          <ac:spMkLst>
            <pc:docMk/>
            <pc:sldMk cId="3724895464" sldId="2147378397"/>
            <ac:spMk id="2" creationId="{00000000-0000-0000-0000-000000000000}"/>
          </ac:spMkLst>
        </pc:spChg>
      </pc:sldChg>
      <pc:sldChg chg="modSp del">
        <pc:chgData name="Johannes Hangl" userId="09795f51b852318c" providerId="LiveId" clId="{2E03160D-AA35-4E48-AE70-2FB6298EB04A}" dt="2024-05-21T14:00:35.952" v="1491" actId="47"/>
        <pc:sldMkLst>
          <pc:docMk/>
          <pc:sldMk cId="3693861988" sldId="2147378398"/>
        </pc:sldMkLst>
        <pc:spChg chg="mod">
          <ac:chgData name="Johannes Hangl" userId="09795f51b852318c" providerId="LiveId" clId="{2E03160D-AA35-4E48-AE70-2FB6298EB04A}" dt="2024-05-11T05:17:37.205" v="0"/>
          <ac:spMkLst>
            <pc:docMk/>
            <pc:sldMk cId="3693861988" sldId="2147378398"/>
            <ac:spMk id="5" creationId="{13BC4FB7-92B7-4B58-BB08-C2AE23C26B92}"/>
          </ac:spMkLst>
        </pc:spChg>
        <pc:spChg chg="mod">
          <ac:chgData name="Johannes Hangl" userId="09795f51b852318c" providerId="LiveId" clId="{2E03160D-AA35-4E48-AE70-2FB6298EB04A}" dt="2024-05-11T05:17:37.205" v="0"/>
          <ac:spMkLst>
            <pc:docMk/>
            <pc:sldMk cId="3693861988" sldId="2147378398"/>
            <ac:spMk id="16" creationId="{6862AFB1-0AE1-8565-B1E8-A6BC9803305E}"/>
          </ac:spMkLst>
        </pc:spChg>
      </pc:sldChg>
      <pc:sldChg chg="modSp del">
        <pc:chgData name="Johannes Hangl" userId="09795f51b852318c" providerId="LiveId" clId="{2E03160D-AA35-4E48-AE70-2FB6298EB04A}" dt="2024-05-21T14:00:35.952" v="1491" actId="47"/>
        <pc:sldMkLst>
          <pc:docMk/>
          <pc:sldMk cId="3965105157" sldId="2147378399"/>
        </pc:sldMkLst>
        <pc:spChg chg="mod">
          <ac:chgData name="Johannes Hangl" userId="09795f51b852318c" providerId="LiveId" clId="{2E03160D-AA35-4E48-AE70-2FB6298EB04A}" dt="2024-05-11T05:17:37.205" v="0"/>
          <ac:spMkLst>
            <pc:docMk/>
            <pc:sldMk cId="3965105157" sldId="2147378399"/>
            <ac:spMk id="6" creationId="{93C14AE4-C9AE-312B-BCB6-6FC43FA4C38D}"/>
          </ac:spMkLst>
        </pc:spChg>
      </pc:sldChg>
      <pc:sldChg chg="modSp del">
        <pc:chgData name="Johannes Hangl" userId="09795f51b852318c" providerId="LiveId" clId="{2E03160D-AA35-4E48-AE70-2FB6298EB04A}" dt="2024-05-21T14:00:35.952" v="1491" actId="47"/>
        <pc:sldMkLst>
          <pc:docMk/>
          <pc:sldMk cId="1108507489" sldId="2147378400"/>
        </pc:sldMkLst>
        <pc:spChg chg="mod">
          <ac:chgData name="Johannes Hangl" userId="09795f51b852318c" providerId="LiveId" clId="{2E03160D-AA35-4E48-AE70-2FB6298EB04A}" dt="2024-05-11T05:17:37.205" v="0"/>
          <ac:spMkLst>
            <pc:docMk/>
            <pc:sldMk cId="1108507489" sldId="2147378400"/>
            <ac:spMk id="2" creationId="{054483E9-B8B3-4AA5-ACB9-F81DC8B7A490}"/>
          </ac:spMkLst>
        </pc:spChg>
        <pc:spChg chg="mod">
          <ac:chgData name="Johannes Hangl" userId="09795f51b852318c" providerId="LiveId" clId="{2E03160D-AA35-4E48-AE70-2FB6298EB04A}" dt="2024-05-11T05:17:37.205" v="0"/>
          <ac:spMkLst>
            <pc:docMk/>
            <pc:sldMk cId="1108507489" sldId="2147378400"/>
            <ac:spMk id="15" creationId="{1CC6112E-9088-91FD-A7C9-6C22FAC14E9B}"/>
          </ac:spMkLst>
        </pc:spChg>
      </pc:sldChg>
      <pc:sldChg chg="modSp del">
        <pc:chgData name="Johannes Hangl" userId="09795f51b852318c" providerId="LiveId" clId="{2E03160D-AA35-4E48-AE70-2FB6298EB04A}" dt="2024-05-21T14:00:35.952" v="1491" actId="47"/>
        <pc:sldMkLst>
          <pc:docMk/>
          <pc:sldMk cId="867798434" sldId="2147378401"/>
        </pc:sldMkLst>
        <pc:spChg chg="mod">
          <ac:chgData name="Johannes Hangl" userId="09795f51b852318c" providerId="LiveId" clId="{2E03160D-AA35-4E48-AE70-2FB6298EB04A}" dt="2024-05-11T05:17:37.205" v="0"/>
          <ac:spMkLst>
            <pc:docMk/>
            <pc:sldMk cId="867798434" sldId="2147378401"/>
            <ac:spMk id="2" creationId="{00000000-0000-0000-0000-000000000000}"/>
          </ac:spMkLst>
        </pc:spChg>
      </pc:sldChg>
      <pc:sldChg chg="modSp del">
        <pc:chgData name="Johannes Hangl" userId="09795f51b852318c" providerId="LiveId" clId="{2E03160D-AA35-4E48-AE70-2FB6298EB04A}" dt="2024-05-21T14:00:35.952" v="1491" actId="47"/>
        <pc:sldMkLst>
          <pc:docMk/>
          <pc:sldMk cId="1816596762" sldId="2147378402"/>
        </pc:sldMkLst>
        <pc:spChg chg="mod">
          <ac:chgData name="Johannes Hangl" userId="09795f51b852318c" providerId="LiveId" clId="{2E03160D-AA35-4E48-AE70-2FB6298EB04A}" dt="2024-05-11T05:17:37.205" v="0"/>
          <ac:spMkLst>
            <pc:docMk/>
            <pc:sldMk cId="1816596762" sldId="2147378402"/>
            <ac:spMk id="2" creationId="{054483E9-B8B3-4AA5-ACB9-F81DC8B7A490}"/>
          </ac:spMkLst>
        </pc:spChg>
      </pc:sldChg>
      <pc:sldChg chg="modSp del">
        <pc:chgData name="Johannes Hangl" userId="09795f51b852318c" providerId="LiveId" clId="{2E03160D-AA35-4E48-AE70-2FB6298EB04A}" dt="2024-05-21T14:00:35.952" v="1491" actId="47"/>
        <pc:sldMkLst>
          <pc:docMk/>
          <pc:sldMk cId="2634147364" sldId="2147378403"/>
        </pc:sldMkLst>
        <pc:spChg chg="mod">
          <ac:chgData name="Johannes Hangl" userId="09795f51b852318c" providerId="LiveId" clId="{2E03160D-AA35-4E48-AE70-2FB6298EB04A}" dt="2024-05-11T05:17:37.205" v="0"/>
          <ac:spMkLst>
            <pc:docMk/>
            <pc:sldMk cId="2634147364" sldId="2147378403"/>
            <ac:spMk id="2" creationId="{054483E9-B8B3-4AA5-ACB9-F81DC8B7A490}"/>
          </ac:spMkLst>
        </pc:spChg>
      </pc:sldChg>
      <pc:sldChg chg="modSp del">
        <pc:chgData name="Johannes Hangl" userId="09795f51b852318c" providerId="LiveId" clId="{2E03160D-AA35-4E48-AE70-2FB6298EB04A}" dt="2024-05-21T14:00:35.952" v="1491" actId="47"/>
        <pc:sldMkLst>
          <pc:docMk/>
          <pc:sldMk cId="3485987105" sldId="2147378404"/>
        </pc:sldMkLst>
        <pc:spChg chg="mod">
          <ac:chgData name="Johannes Hangl" userId="09795f51b852318c" providerId="LiveId" clId="{2E03160D-AA35-4E48-AE70-2FB6298EB04A}" dt="2024-05-21T08:00:40.815" v="952"/>
          <ac:spMkLst>
            <pc:docMk/>
            <pc:sldMk cId="3485987105" sldId="2147378404"/>
            <ac:spMk id="2" creationId="{054483E9-B8B3-4AA5-ACB9-F81DC8B7A490}"/>
          </ac:spMkLst>
        </pc:spChg>
        <pc:spChg chg="mod">
          <ac:chgData name="Johannes Hangl" userId="09795f51b852318c" providerId="LiveId" clId="{2E03160D-AA35-4E48-AE70-2FB6298EB04A}" dt="2024-05-21T08:00:40.815" v="952"/>
          <ac:spMkLst>
            <pc:docMk/>
            <pc:sldMk cId="3485987105" sldId="2147378404"/>
            <ac:spMk id="47" creationId="{A8566779-D502-490E-80DE-16FE80E2FAB9}"/>
          </ac:spMkLst>
        </pc:spChg>
      </pc:sldChg>
      <pc:sldChg chg="modSp del">
        <pc:chgData name="Johannes Hangl" userId="09795f51b852318c" providerId="LiveId" clId="{2E03160D-AA35-4E48-AE70-2FB6298EB04A}" dt="2024-05-21T14:00:35.952" v="1491" actId="47"/>
        <pc:sldMkLst>
          <pc:docMk/>
          <pc:sldMk cId="1084605804" sldId="2147378405"/>
        </pc:sldMkLst>
        <pc:spChg chg="mod">
          <ac:chgData name="Johannes Hangl" userId="09795f51b852318c" providerId="LiveId" clId="{2E03160D-AA35-4E48-AE70-2FB6298EB04A}" dt="2024-05-11T05:17:37.205" v="0"/>
          <ac:spMkLst>
            <pc:docMk/>
            <pc:sldMk cId="1084605804" sldId="2147378405"/>
            <ac:spMk id="27" creationId="{5427D914-1FFF-4886-F0A9-C5DC3CDF7DD2}"/>
          </ac:spMkLst>
        </pc:spChg>
      </pc:sldChg>
      <pc:sldChg chg="modSp del">
        <pc:chgData name="Johannes Hangl" userId="09795f51b852318c" providerId="LiveId" clId="{2E03160D-AA35-4E48-AE70-2FB6298EB04A}" dt="2024-05-21T14:00:35.952" v="1491" actId="47"/>
        <pc:sldMkLst>
          <pc:docMk/>
          <pc:sldMk cId="3980606092" sldId="2147378406"/>
        </pc:sldMkLst>
        <pc:spChg chg="mod">
          <ac:chgData name="Johannes Hangl" userId="09795f51b852318c" providerId="LiveId" clId="{2E03160D-AA35-4E48-AE70-2FB6298EB04A}" dt="2024-05-11T05:17:37.205" v="0"/>
          <ac:spMkLst>
            <pc:docMk/>
            <pc:sldMk cId="3980606092" sldId="2147378406"/>
            <ac:spMk id="2" creationId="{054483E9-B8B3-4AA5-ACB9-F81DC8B7A490}"/>
          </ac:spMkLst>
        </pc:spChg>
      </pc:sldChg>
      <pc:sldChg chg="modSp del">
        <pc:chgData name="Johannes Hangl" userId="09795f51b852318c" providerId="LiveId" clId="{2E03160D-AA35-4E48-AE70-2FB6298EB04A}" dt="2024-05-21T14:00:35.952" v="1491" actId="47"/>
        <pc:sldMkLst>
          <pc:docMk/>
          <pc:sldMk cId="1635864572" sldId="2147378407"/>
        </pc:sldMkLst>
        <pc:spChg chg="mod">
          <ac:chgData name="Johannes Hangl" userId="09795f51b852318c" providerId="LiveId" clId="{2E03160D-AA35-4E48-AE70-2FB6298EB04A}" dt="2024-05-11T05:17:37.205" v="0"/>
          <ac:spMkLst>
            <pc:docMk/>
            <pc:sldMk cId="1635864572" sldId="2147378407"/>
            <ac:spMk id="2" creationId="{054483E9-B8B3-4AA5-ACB9-F81DC8B7A490}"/>
          </ac:spMkLst>
        </pc:spChg>
      </pc:sldChg>
      <pc:sldChg chg="modSp del">
        <pc:chgData name="Johannes Hangl" userId="09795f51b852318c" providerId="LiveId" clId="{2E03160D-AA35-4E48-AE70-2FB6298EB04A}" dt="2024-05-21T14:00:35.952" v="1491" actId="47"/>
        <pc:sldMkLst>
          <pc:docMk/>
          <pc:sldMk cId="2243524758" sldId="2147378408"/>
        </pc:sldMkLst>
        <pc:spChg chg="mod">
          <ac:chgData name="Johannes Hangl" userId="09795f51b852318c" providerId="LiveId" clId="{2E03160D-AA35-4E48-AE70-2FB6298EB04A}" dt="2024-05-11T05:17:37.205" v="0"/>
          <ac:spMkLst>
            <pc:docMk/>
            <pc:sldMk cId="2243524758" sldId="2147378408"/>
            <ac:spMk id="2" creationId="{054483E9-B8B3-4AA5-ACB9-F81DC8B7A490}"/>
          </ac:spMkLst>
        </pc:spChg>
      </pc:sldChg>
      <pc:sldChg chg="modSp del">
        <pc:chgData name="Johannes Hangl" userId="09795f51b852318c" providerId="LiveId" clId="{2E03160D-AA35-4E48-AE70-2FB6298EB04A}" dt="2024-05-21T14:00:35.952" v="1491" actId="47"/>
        <pc:sldMkLst>
          <pc:docMk/>
          <pc:sldMk cId="3692914196" sldId="2147378409"/>
        </pc:sldMkLst>
        <pc:spChg chg="mod">
          <ac:chgData name="Johannes Hangl" userId="09795f51b852318c" providerId="LiveId" clId="{2E03160D-AA35-4E48-AE70-2FB6298EB04A}" dt="2024-05-11T05:17:37.205" v="0"/>
          <ac:spMkLst>
            <pc:docMk/>
            <pc:sldMk cId="3692914196" sldId="2147378409"/>
            <ac:spMk id="2" creationId="{054483E9-B8B3-4AA5-ACB9-F81DC8B7A490}"/>
          </ac:spMkLst>
        </pc:spChg>
      </pc:sldChg>
      <pc:sldChg chg="modSp del">
        <pc:chgData name="Johannes Hangl" userId="09795f51b852318c" providerId="LiveId" clId="{2E03160D-AA35-4E48-AE70-2FB6298EB04A}" dt="2024-05-21T14:00:35.952" v="1491" actId="47"/>
        <pc:sldMkLst>
          <pc:docMk/>
          <pc:sldMk cId="949920021" sldId="2147378410"/>
        </pc:sldMkLst>
        <pc:spChg chg="mod">
          <ac:chgData name="Johannes Hangl" userId="09795f51b852318c" providerId="LiveId" clId="{2E03160D-AA35-4E48-AE70-2FB6298EB04A}" dt="2024-05-11T05:17:37.205" v="0"/>
          <ac:spMkLst>
            <pc:docMk/>
            <pc:sldMk cId="949920021" sldId="2147378410"/>
            <ac:spMk id="6" creationId="{BA2EBD13-490E-56E3-F43B-5E5F3A8E3E57}"/>
          </ac:spMkLst>
        </pc:spChg>
        <pc:spChg chg="mod">
          <ac:chgData name="Johannes Hangl" userId="09795f51b852318c" providerId="LiveId" clId="{2E03160D-AA35-4E48-AE70-2FB6298EB04A}" dt="2024-05-11T05:17:37.205" v="0"/>
          <ac:spMkLst>
            <pc:docMk/>
            <pc:sldMk cId="949920021" sldId="2147378410"/>
            <ac:spMk id="13" creationId="{4354BB40-4650-41E8-5105-F482640DB194}"/>
          </ac:spMkLst>
        </pc:spChg>
        <pc:spChg chg="mod">
          <ac:chgData name="Johannes Hangl" userId="09795f51b852318c" providerId="LiveId" clId="{2E03160D-AA35-4E48-AE70-2FB6298EB04A}" dt="2024-05-11T05:17:37.205" v="0"/>
          <ac:spMkLst>
            <pc:docMk/>
            <pc:sldMk cId="949920021" sldId="2147378410"/>
            <ac:spMk id="16" creationId="{4459CF16-9630-EAD0-BBA9-85D01A72BE96}"/>
          </ac:spMkLst>
        </pc:spChg>
      </pc:sldChg>
      <pc:sldChg chg="modSp del">
        <pc:chgData name="Johannes Hangl" userId="09795f51b852318c" providerId="LiveId" clId="{2E03160D-AA35-4E48-AE70-2FB6298EB04A}" dt="2024-05-21T14:00:35.952" v="1491" actId="47"/>
        <pc:sldMkLst>
          <pc:docMk/>
          <pc:sldMk cId="3762242297" sldId="2147378411"/>
        </pc:sldMkLst>
        <pc:spChg chg="mod">
          <ac:chgData name="Johannes Hangl" userId="09795f51b852318c" providerId="LiveId" clId="{2E03160D-AA35-4E48-AE70-2FB6298EB04A}" dt="2024-05-11T05:17:37.205" v="0"/>
          <ac:spMkLst>
            <pc:docMk/>
            <pc:sldMk cId="3762242297" sldId="2147378411"/>
            <ac:spMk id="5" creationId="{DEFB53B5-E59F-CD6F-6B47-A0817B028F70}"/>
          </ac:spMkLst>
        </pc:spChg>
      </pc:sldChg>
      <pc:sldChg chg="modSp del">
        <pc:chgData name="Johannes Hangl" userId="09795f51b852318c" providerId="LiveId" clId="{2E03160D-AA35-4E48-AE70-2FB6298EB04A}" dt="2024-05-21T14:00:35.952" v="1491" actId="47"/>
        <pc:sldMkLst>
          <pc:docMk/>
          <pc:sldMk cId="314941264" sldId="2147378412"/>
        </pc:sldMkLst>
        <pc:spChg chg="mod">
          <ac:chgData name="Johannes Hangl" userId="09795f51b852318c" providerId="LiveId" clId="{2E03160D-AA35-4E48-AE70-2FB6298EB04A}" dt="2024-05-21T13:24:41.613" v="1015"/>
          <ac:spMkLst>
            <pc:docMk/>
            <pc:sldMk cId="314941264" sldId="2147378412"/>
            <ac:spMk id="12" creationId="{0984604F-18A1-066B-FC7B-0EF271B14E09}"/>
          </ac:spMkLst>
        </pc:spChg>
      </pc:sldChg>
      <pc:sldChg chg="modSp del">
        <pc:chgData name="Johannes Hangl" userId="09795f51b852318c" providerId="LiveId" clId="{2E03160D-AA35-4E48-AE70-2FB6298EB04A}" dt="2024-05-21T14:00:35.952" v="1491" actId="47"/>
        <pc:sldMkLst>
          <pc:docMk/>
          <pc:sldMk cId="439586593" sldId="2147378413"/>
        </pc:sldMkLst>
        <pc:spChg chg="mod">
          <ac:chgData name="Johannes Hangl" userId="09795f51b852318c" providerId="LiveId" clId="{2E03160D-AA35-4E48-AE70-2FB6298EB04A}" dt="2024-05-11T05:17:37.205" v="0"/>
          <ac:spMkLst>
            <pc:docMk/>
            <pc:sldMk cId="439586593" sldId="2147378413"/>
            <ac:spMk id="4" creationId="{74EE63A2-D5E8-74B3-5137-F3F6F704DC73}"/>
          </ac:spMkLst>
        </pc:spChg>
      </pc:sldChg>
      <pc:sldChg chg="modSp del">
        <pc:chgData name="Johannes Hangl" userId="09795f51b852318c" providerId="LiveId" clId="{2E03160D-AA35-4E48-AE70-2FB6298EB04A}" dt="2024-05-21T14:00:35.952" v="1491" actId="47"/>
        <pc:sldMkLst>
          <pc:docMk/>
          <pc:sldMk cId="2592278104" sldId="2147378414"/>
        </pc:sldMkLst>
        <pc:spChg chg="mod">
          <ac:chgData name="Johannes Hangl" userId="09795f51b852318c" providerId="LiveId" clId="{2E03160D-AA35-4E48-AE70-2FB6298EB04A}" dt="2024-05-11T05:17:37.205" v="0"/>
          <ac:spMkLst>
            <pc:docMk/>
            <pc:sldMk cId="2592278104" sldId="2147378414"/>
            <ac:spMk id="2" creationId="{054483E9-B8B3-4AA5-ACB9-F81DC8B7A490}"/>
          </ac:spMkLst>
        </pc:spChg>
      </pc:sldChg>
      <pc:sldChg chg="modSp del">
        <pc:chgData name="Johannes Hangl" userId="09795f51b852318c" providerId="LiveId" clId="{2E03160D-AA35-4E48-AE70-2FB6298EB04A}" dt="2024-05-21T14:00:35.952" v="1491" actId="47"/>
        <pc:sldMkLst>
          <pc:docMk/>
          <pc:sldMk cId="2888264822" sldId="2147378415"/>
        </pc:sldMkLst>
        <pc:spChg chg="mod">
          <ac:chgData name="Johannes Hangl" userId="09795f51b852318c" providerId="LiveId" clId="{2E03160D-AA35-4E48-AE70-2FB6298EB04A}" dt="2024-05-11T05:17:37.205" v="0"/>
          <ac:spMkLst>
            <pc:docMk/>
            <pc:sldMk cId="2888264822" sldId="2147378415"/>
            <ac:spMk id="2" creationId="{00000000-0000-0000-0000-000000000000}"/>
          </ac:spMkLst>
        </pc:spChg>
        <pc:spChg chg="mod">
          <ac:chgData name="Johannes Hangl" userId="09795f51b852318c" providerId="LiveId" clId="{2E03160D-AA35-4E48-AE70-2FB6298EB04A}" dt="2024-05-11T05:17:37.205" v="0"/>
          <ac:spMkLst>
            <pc:docMk/>
            <pc:sldMk cId="2888264822" sldId="2147378415"/>
            <ac:spMk id="15" creationId="{C9ECBC26-1114-D6A4-3368-B50BAA982F32}"/>
          </ac:spMkLst>
        </pc:spChg>
      </pc:sldChg>
      <pc:sldChg chg="modSp del">
        <pc:chgData name="Johannes Hangl" userId="09795f51b852318c" providerId="LiveId" clId="{2E03160D-AA35-4E48-AE70-2FB6298EB04A}" dt="2024-05-21T14:00:35.952" v="1491" actId="47"/>
        <pc:sldMkLst>
          <pc:docMk/>
          <pc:sldMk cId="2143563265" sldId="2147378416"/>
        </pc:sldMkLst>
        <pc:spChg chg="mod">
          <ac:chgData name="Johannes Hangl" userId="09795f51b852318c" providerId="LiveId" clId="{2E03160D-AA35-4E48-AE70-2FB6298EB04A}" dt="2024-05-11T05:17:37.205" v="0"/>
          <ac:spMkLst>
            <pc:docMk/>
            <pc:sldMk cId="2143563265" sldId="2147378416"/>
            <ac:spMk id="2" creationId="{00000000-0000-0000-0000-000000000000}"/>
          </ac:spMkLst>
        </pc:spChg>
      </pc:sldChg>
      <pc:sldChg chg="modSp del">
        <pc:chgData name="Johannes Hangl" userId="09795f51b852318c" providerId="LiveId" clId="{2E03160D-AA35-4E48-AE70-2FB6298EB04A}" dt="2024-05-21T14:00:35.952" v="1491" actId="47"/>
        <pc:sldMkLst>
          <pc:docMk/>
          <pc:sldMk cId="3108307869" sldId="2147378417"/>
        </pc:sldMkLst>
        <pc:spChg chg="mod">
          <ac:chgData name="Johannes Hangl" userId="09795f51b852318c" providerId="LiveId" clId="{2E03160D-AA35-4E48-AE70-2FB6298EB04A}" dt="2024-05-11T05:17:37.205" v="0"/>
          <ac:spMkLst>
            <pc:docMk/>
            <pc:sldMk cId="3108307869" sldId="2147378417"/>
            <ac:spMk id="2" creationId="{00000000-0000-0000-0000-000000000000}"/>
          </ac:spMkLst>
        </pc:spChg>
        <pc:spChg chg="mod">
          <ac:chgData name="Johannes Hangl" userId="09795f51b852318c" providerId="LiveId" clId="{2E03160D-AA35-4E48-AE70-2FB6298EB04A}" dt="2024-05-11T05:17:37.205" v="0"/>
          <ac:spMkLst>
            <pc:docMk/>
            <pc:sldMk cId="3108307869" sldId="2147378417"/>
            <ac:spMk id="11" creationId="{D4B93EC5-6371-E4DB-7580-54ADB03FEF97}"/>
          </ac:spMkLst>
        </pc:spChg>
      </pc:sldChg>
      <pc:sldChg chg="modSp">
        <pc:chgData name="Johannes Hangl" userId="09795f51b852318c" providerId="LiveId" clId="{2E03160D-AA35-4E48-AE70-2FB6298EB04A}" dt="2024-05-21T08:00:40.815" v="952"/>
        <pc:sldMkLst>
          <pc:docMk/>
          <pc:sldMk cId="4239404309" sldId="2147378418"/>
        </pc:sldMkLst>
        <pc:spChg chg="mod">
          <ac:chgData name="Johannes Hangl" userId="09795f51b852318c" providerId="LiveId" clId="{2E03160D-AA35-4E48-AE70-2FB6298EB04A}" dt="2024-05-11T05:17:37.205" v="0"/>
          <ac:spMkLst>
            <pc:docMk/>
            <pc:sldMk cId="4239404309" sldId="2147378418"/>
            <ac:spMk id="8" creationId="{00000000-0000-0000-0000-000000000000}"/>
          </ac:spMkLst>
        </pc:spChg>
        <pc:spChg chg="mod">
          <ac:chgData name="Johannes Hangl" userId="09795f51b852318c" providerId="LiveId" clId="{2E03160D-AA35-4E48-AE70-2FB6298EB04A}" dt="2024-05-21T08:00:40.815" v="952"/>
          <ac:spMkLst>
            <pc:docMk/>
            <pc:sldMk cId="4239404309" sldId="2147378418"/>
            <ac:spMk id="9" creationId="{00000000-0000-0000-0000-000000000000}"/>
          </ac:spMkLst>
        </pc:spChg>
        <pc:picChg chg="mod">
          <ac:chgData name="Johannes Hangl" userId="09795f51b852318c" providerId="LiveId" clId="{2E03160D-AA35-4E48-AE70-2FB6298EB04A}" dt="2024-05-11T05:17:37.205" v="0"/>
          <ac:picMkLst>
            <pc:docMk/>
            <pc:sldMk cId="4239404309" sldId="2147378418"/>
            <ac:picMk id="17" creationId="{CE0CBA23-7399-04C4-6272-C4F2711E93A8}"/>
          </ac:picMkLst>
        </pc:picChg>
      </pc:sldChg>
      <pc:sldChg chg="modSp">
        <pc:chgData name="Johannes Hangl" userId="09795f51b852318c" providerId="LiveId" clId="{2E03160D-AA35-4E48-AE70-2FB6298EB04A}" dt="2024-05-21T13:24:41.613" v="1015"/>
        <pc:sldMkLst>
          <pc:docMk/>
          <pc:sldMk cId="1005168696" sldId="2147378419"/>
        </pc:sldMkLst>
        <pc:spChg chg="mod">
          <ac:chgData name="Johannes Hangl" userId="09795f51b852318c" providerId="LiveId" clId="{2E03160D-AA35-4E48-AE70-2FB6298EB04A}" dt="2024-05-11T05:17:37.205" v="0"/>
          <ac:spMkLst>
            <pc:docMk/>
            <pc:sldMk cId="1005168696" sldId="2147378419"/>
            <ac:spMk id="2" creationId="{00000000-0000-0000-0000-000000000000}"/>
          </ac:spMkLst>
        </pc:spChg>
        <pc:spChg chg="mod">
          <ac:chgData name="Johannes Hangl" userId="09795f51b852318c" providerId="LiveId" clId="{2E03160D-AA35-4E48-AE70-2FB6298EB04A}" dt="2024-05-21T13:24:41.613" v="1015"/>
          <ac:spMkLst>
            <pc:docMk/>
            <pc:sldMk cId="1005168696" sldId="2147378419"/>
            <ac:spMk id="5" creationId="{3FF8E207-214C-474E-AC86-0819AA33010C}"/>
          </ac:spMkLst>
        </pc:spChg>
      </pc:sldChg>
      <pc:sldChg chg="modSp">
        <pc:chgData name="Johannes Hangl" userId="09795f51b852318c" providerId="LiveId" clId="{2E03160D-AA35-4E48-AE70-2FB6298EB04A}" dt="2024-05-21T08:00:40.815" v="952"/>
        <pc:sldMkLst>
          <pc:docMk/>
          <pc:sldMk cId="50776878" sldId="2147378420"/>
        </pc:sldMkLst>
        <pc:spChg chg="mod">
          <ac:chgData name="Johannes Hangl" userId="09795f51b852318c" providerId="LiveId" clId="{2E03160D-AA35-4E48-AE70-2FB6298EB04A}" dt="2024-05-11T05:17:37.205" v="0"/>
          <ac:spMkLst>
            <pc:docMk/>
            <pc:sldMk cId="50776878" sldId="2147378420"/>
            <ac:spMk id="2" creationId="{00000000-0000-0000-0000-000000000000}"/>
          </ac:spMkLst>
        </pc:spChg>
        <pc:spChg chg="mod">
          <ac:chgData name="Johannes Hangl" userId="09795f51b852318c" providerId="LiveId" clId="{2E03160D-AA35-4E48-AE70-2FB6298EB04A}" dt="2024-05-21T08:00:40.815" v="952"/>
          <ac:spMkLst>
            <pc:docMk/>
            <pc:sldMk cId="50776878" sldId="2147378420"/>
            <ac:spMk id="13" creationId="{C7DDE1A1-5E89-0843-9598-4E2182C05D20}"/>
          </ac:spMkLst>
        </pc:spChg>
      </pc:sldChg>
      <pc:sldChg chg="modSp del">
        <pc:chgData name="Johannes Hangl" userId="09795f51b852318c" providerId="LiveId" clId="{2E03160D-AA35-4E48-AE70-2FB6298EB04A}" dt="2024-05-21T14:01:17.768" v="1492" actId="47"/>
        <pc:sldMkLst>
          <pc:docMk/>
          <pc:sldMk cId="1576497581" sldId="2147378421"/>
        </pc:sldMkLst>
        <pc:spChg chg="mod">
          <ac:chgData name="Johannes Hangl" userId="09795f51b852318c" providerId="LiveId" clId="{2E03160D-AA35-4E48-AE70-2FB6298EB04A}" dt="2024-05-11T05:17:37.205" v="0"/>
          <ac:spMkLst>
            <pc:docMk/>
            <pc:sldMk cId="1576497581" sldId="2147378421"/>
            <ac:spMk id="2" creationId="{F6F0305C-AD50-B0BC-1D23-FF5B6B6039AE}"/>
          </ac:spMkLst>
        </pc:spChg>
        <pc:spChg chg="mod">
          <ac:chgData name="Johannes Hangl" userId="09795f51b852318c" providerId="LiveId" clId="{2E03160D-AA35-4E48-AE70-2FB6298EB04A}" dt="2024-05-11T05:17:37.205" v="0"/>
          <ac:spMkLst>
            <pc:docMk/>
            <pc:sldMk cId="1576497581" sldId="2147378421"/>
            <ac:spMk id="3" creationId="{52640E40-7C98-A278-E0A6-E1E9E4EAC01A}"/>
          </ac:spMkLst>
        </pc:spChg>
        <pc:spChg chg="mod">
          <ac:chgData name="Johannes Hangl" userId="09795f51b852318c" providerId="LiveId" clId="{2E03160D-AA35-4E48-AE70-2FB6298EB04A}" dt="2024-05-11T05:17:37.205" v="0"/>
          <ac:spMkLst>
            <pc:docMk/>
            <pc:sldMk cId="1576497581" sldId="2147378421"/>
            <ac:spMk id="7" creationId="{5212845B-6176-6FF2-819D-6019C79A29A6}"/>
          </ac:spMkLst>
        </pc:spChg>
        <pc:spChg chg="mod">
          <ac:chgData name="Johannes Hangl" userId="09795f51b852318c" providerId="LiveId" clId="{2E03160D-AA35-4E48-AE70-2FB6298EB04A}" dt="2024-05-11T05:17:37.205" v="0"/>
          <ac:spMkLst>
            <pc:docMk/>
            <pc:sldMk cId="1576497581" sldId="2147378421"/>
            <ac:spMk id="30722" creationId="{8C012CD6-60AD-4F81-A2FF-CB9ABFDBF22F}"/>
          </ac:spMkLst>
        </pc:spChg>
      </pc:sldChg>
      <pc:sldChg chg="modSp del">
        <pc:chgData name="Johannes Hangl" userId="09795f51b852318c" providerId="LiveId" clId="{2E03160D-AA35-4E48-AE70-2FB6298EB04A}" dt="2024-05-21T14:01:17.768" v="1492" actId="47"/>
        <pc:sldMkLst>
          <pc:docMk/>
          <pc:sldMk cId="67166211" sldId="2147378422"/>
        </pc:sldMkLst>
        <pc:spChg chg="mod">
          <ac:chgData name="Johannes Hangl" userId="09795f51b852318c" providerId="LiveId" clId="{2E03160D-AA35-4E48-AE70-2FB6298EB04A}" dt="2024-05-11T05:17:37.205" v="0"/>
          <ac:spMkLst>
            <pc:docMk/>
            <pc:sldMk cId="67166211" sldId="2147378422"/>
            <ac:spMk id="2" creationId="{CD2B0496-9531-EE71-BACF-E82524636292}"/>
          </ac:spMkLst>
        </pc:spChg>
        <pc:spChg chg="mod">
          <ac:chgData name="Johannes Hangl" userId="09795f51b852318c" providerId="LiveId" clId="{2E03160D-AA35-4E48-AE70-2FB6298EB04A}" dt="2024-05-11T05:17:37.205" v="0"/>
          <ac:spMkLst>
            <pc:docMk/>
            <pc:sldMk cId="67166211" sldId="2147378422"/>
            <ac:spMk id="3" creationId="{FC0A7068-D2EE-BFE4-E71D-4DA44910D346}"/>
          </ac:spMkLst>
        </pc:spChg>
        <pc:spChg chg="mod">
          <ac:chgData name="Johannes Hangl" userId="09795f51b852318c" providerId="LiveId" clId="{2E03160D-AA35-4E48-AE70-2FB6298EB04A}" dt="2024-05-11T05:17:37.205" v="0"/>
          <ac:spMkLst>
            <pc:docMk/>
            <pc:sldMk cId="67166211" sldId="2147378422"/>
            <ac:spMk id="7" creationId="{18B0B870-E26E-5F95-521F-192698488948}"/>
          </ac:spMkLst>
        </pc:spChg>
        <pc:spChg chg="mod">
          <ac:chgData name="Johannes Hangl" userId="09795f51b852318c" providerId="LiveId" clId="{2E03160D-AA35-4E48-AE70-2FB6298EB04A}" dt="2024-05-11T05:17:37.205" v="0"/>
          <ac:spMkLst>
            <pc:docMk/>
            <pc:sldMk cId="67166211" sldId="2147378422"/>
            <ac:spMk id="31747" creationId="{2D399267-2798-421F-8350-EF83D687357E}"/>
          </ac:spMkLst>
        </pc:spChg>
      </pc:sldChg>
      <pc:sldChg chg="modSp add del">
        <pc:chgData name="Johannes Hangl" userId="09795f51b852318c" providerId="LiveId" clId="{2E03160D-AA35-4E48-AE70-2FB6298EB04A}" dt="2024-05-21T14:47:29.150" v="2117"/>
        <pc:sldMkLst>
          <pc:docMk/>
          <pc:sldMk cId="3038524846" sldId="2147378423"/>
        </pc:sldMkLst>
        <pc:spChg chg="mod">
          <ac:chgData name="Johannes Hangl" userId="09795f51b852318c" providerId="LiveId" clId="{2E03160D-AA35-4E48-AE70-2FB6298EB04A}" dt="2024-05-21T13:24:41.613" v="1015"/>
          <ac:spMkLst>
            <pc:docMk/>
            <pc:sldMk cId="3038524846" sldId="2147378423"/>
            <ac:spMk id="49" creationId="{5D043EAA-54EE-FED2-79F2-32E2626E4722}"/>
          </ac:spMkLst>
        </pc:spChg>
        <pc:spChg chg="mod">
          <ac:chgData name="Johannes Hangl" userId="09795f51b852318c" providerId="LiveId" clId="{2E03160D-AA35-4E48-AE70-2FB6298EB04A}" dt="2024-05-21T08:00:40.815" v="952"/>
          <ac:spMkLst>
            <pc:docMk/>
            <pc:sldMk cId="3038524846" sldId="2147378423"/>
            <ac:spMk id="50" creationId="{29844266-7728-4694-181B-47108415FD34}"/>
          </ac:spMkLst>
        </pc:spChg>
      </pc:sldChg>
      <pc:sldChg chg="modSp mod">
        <pc:chgData name="Johannes Hangl" userId="09795f51b852318c" providerId="LiveId" clId="{2E03160D-AA35-4E48-AE70-2FB6298EB04A}" dt="2024-05-21T13:24:41.613" v="1015"/>
        <pc:sldMkLst>
          <pc:docMk/>
          <pc:sldMk cId="182920655" sldId="2147378424"/>
        </pc:sldMkLst>
        <pc:spChg chg="mod">
          <ac:chgData name="Johannes Hangl" userId="09795f51b852318c" providerId="LiveId" clId="{2E03160D-AA35-4E48-AE70-2FB6298EB04A}" dt="2024-05-21T07:57:32.768" v="949" actId="14100"/>
          <ac:spMkLst>
            <pc:docMk/>
            <pc:sldMk cId="182920655" sldId="2147378424"/>
            <ac:spMk id="4" creationId="{652DED71-E0BA-48EA-B37B-8510AFE9A795}"/>
          </ac:spMkLst>
        </pc:spChg>
        <pc:graphicFrameChg chg="mod modGraphic">
          <ac:chgData name="Johannes Hangl" userId="09795f51b852318c" providerId="LiveId" clId="{2E03160D-AA35-4E48-AE70-2FB6298EB04A}" dt="2024-05-21T13:24:41.613" v="1015"/>
          <ac:graphicFrameMkLst>
            <pc:docMk/>
            <pc:sldMk cId="182920655" sldId="2147378424"/>
            <ac:graphicFrameMk id="9" creationId="{DE0C4815-71B2-0F91-C57E-D370DAFF3DDF}"/>
          </ac:graphicFrameMkLst>
        </pc:graphicFrameChg>
      </pc:sldChg>
      <pc:sldChg chg="modSp del">
        <pc:chgData name="Johannes Hangl" userId="09795f51b852318c" providerId="LiveId" clId="{2E03160D-AA35-4E48-AE70-2FB6298EB04A}" dt="2024-05-21T14:02:54.666" v="1508" actId="47"/>
        <pc:sldMkLst>
          <pc:docMk/>
          <pc:sldMk cId="3643922548" sldId="2147378425"/>
        </pc:sldMkLst>
        <pc:spChg chg="mod">
          <ac:chgData name="Johannes Hangl" userId="09795f51b852318c" providerId="LiveId" clId="{2E03160D-AA35-4E48-AE70-2FB6298EB04A}" dt="2024-05-21T08:00:40.815" v="952"/>
          <ac:spMkLst>
            <pc:docMk/>
            <pc:sldMk cId="3643922548" sldId="2147378425"/>
            <ac:spMk id="4" creationId="{F30153CB-FAF7-4DB0-498E-8E710CB0E3AF}"/>
          </ac:spMkLst>
        </pc:spChg>
        <pc:spChg chg="mod">
          <ac:chgData name="Johannes Hangl" userId="09795f51b852318c" providerId="LiveId" clId="{2E03160D-AA35-4E48-AE70-2FB6298EB04A}" dt="2024-05-21T08:00:40.815" v="952"/>
          <ac:spMkLst>
            <pc:docMk/>
            <pc:sldMk cId="3643922548" sldId="2147378425"/>
            <ac:spMk id="5" creationId="{C36D5CD6-0308-A483-D277-988FC154108A}"/>
          </ac:spMkLst>
        </pc:spChg>
        <pc:spChg chg="mod">
          <ac:chgData name="Johannes Hangl" userId="09795f51b852318c" providerId="LiveId" clId="{2E03160D-AA35-4E48-AE70-2FB6298EB04A}" dt="2024-05-21T13:24:41.613" v="1015"/>
          <ac:spMkLst>
            <pc:docMk/>
            <pc:sldMk cId="3643922548" sldId="2147378425"/>
            <ac:spMk id="6" creationId="{81D453BA-8F4F-0CE0-3B6C-7D9E3B5E72C6}"/>
          </ac:spMkLst>
        </pc:spChg>
        <pc:spChg chg="mod">
          <ac:chgData name="Johannes Hangl" userId="09795f51b852318c" providerId="LiveId" clId="{2E03160D-AA35-4E48-AE70-2FB6298EB04A}" dt="2024-05-21T08:00:40.815" v="952"/>
          <ac:spMkLst>
            <pc:docMk/>
            <pc:sldMk cId="3643922548" sldId="2147378425"/>
            <ac:spMk id="7" creationId="{813BD30C-9FDA-BD2F-E02D-9DFEC4BA6489}"/>
          </ac:spMkLst>
        </pc:spChg>
      </pc:sldChg>
      <pc:sldChg chg="modSp del">
        <pc:chgData name="Johannes Hangl" userId="09795f51b852318c" providerId="LiveId" clId="{2E03160D-AA35-4E48-AE70-2FB6298EB04A}" dt="2024-05-21T14:02:17.083" v="1496" actId="47"/>
        <pc:sldMkLst>
          <pc:docMk/>
          <pc:sldMk cId="2211737257" sldId="2147378426"/>
        </pc:sldMkLst>
        <pc:graphicFrameChg chg="mod">
          <ac:chgData name="Johannes Hangl" userId="09795f51b852318c" providerId="LiveId" clId="{2E03160D-AA35-4E48-AE70-2FB6298EB04A}" dt="2024-05-21T08:00:40.815" v="952"/>
          <ac:graphicFrameMkLst>
            <pc:docMk/>
            <pc:sldMk cId="2211737257" sldId="2147378426"/>
            <ac:graphicFrameMk id="3" creationId="{A7E2E4EA-8096-36E8-352D-4646B0245751}"/>
          </ac:graphicFrameMkLst>
        </pc:graphicFrameChg>
      </pc:sldChg>
      <pc:sldChg chg="modSp del">
        <pc:chgData name="Johannes Hangl" userId="09795f51b852318c" providerId="LiveId" clId="{2E03160D-AA35-4E48-AE70-2FB6298EB04A}" dt="2024-05-21T14:02:57.342" v="1509" actId="47"/>
        <pc:sldMkLst>
          <pc:docMk/>
          <pc:sldMk cId="888057118" sldId="2147378427"/>
        </pc:sldMkLst>
        <pc:spChg chg="mod">
          <ac:chgData name="Johannes Hangl" userId="09795f51b852318c" providerId="LiveId" clId="{2E03160D-AA35-4E48-AE70-2FB6298EB04A}" dt="2024-05-11T05:17:37.205" v="0"/>
          <ac:spMkLst>
            <pc:docMk/>
            <pc:sldMk cId="888057118" sldId="2147378427"/>
            <ac:spMk id="3" creationId="{889E1995-09EA-E514-947F-9CB3D905CC36}"/>
          </ac:spMkLst>
        </pc:spChg>
      </pc:sldChg>
      <pc:sldChg chg="modSp del">
        <pc:chgData name="Johannes Hangl" userId="09795f51b852318c" providerId="LiveId" clId="{2E03160D-AA35-4E48-AE70-2FB6298EB04A}" dt="2024-05-21T14:02:57.342" v="1509" actId="47"/>
        <pc:sldMkLst>
          <pc:docMk/>
          <pc:sldMk cId="1835046985" sldId="2147378428"/>
        </pc:sldMkLst>
        <pc:spChg chg="mod">
          <ac:chgData name="Johannes Hangl" userId="09795f51b852318c" providerId="LiveId" clId="{2E03160D-AA35-4E48-AE70-2FB6298EB04A}" dt="2024-05-11T05:17:37.205" v="0"/>
          <ac:spMkLst>
            <pc:docMk/>
            <pc:sldMk cId="1835046985" sldId="2147378428"/>
            <ac:spMk id="32" creationId="{A6EE4D33-94E6-894A-9278-5745458384F9}"/>
          </ac:spMkLst>
        </pc:spChg>
        <pc:spChg chg="mod">
          <ac:chgData name="Johannes Hangl" userId="09795f51b852318c" providerId="LiveId" clId="{2E03160D-AA35-4E48-AE70-2FB6298EB04A}" dt="2024-05-11T05:17:37.205" v="0"/>
          <ac:spMkLst>
            <pc:docMk/>
            <pc:sldMk cId="1835046985" sldId="2147378428"/>
            <ac:spMk id="38" creationId="{DF92FD37-FB4A-744B-A536-2C19E34FEDDB}"/>
          </ac:spMkLst>
        </pc:spChg>
        <pc:spChg chg="mod">
          <ac:chgData name="Johannes Hangl" userId="09795f51b852318c" providerId="LiveId" clId="{2E03160D-AA35-4E48-AE70-2FB6298EB04A}" dt="2024-05-21T08:00:40.815" v="952"/>
          <ac:spMkLst>
            <pc:docMk/>
            <pc:sldMk cId="1835046985" sldId="2147378428"/>
            <ac:spMk id="39" creationId="{2648A22C-6D87-9347-87DC-412BE1D543B8}"/>
          </ac:spMkLst>
        </pc:spChg>
      </pc:sldChg>
      <pc:sldChg chg="modSp del">
        <pc:chgData name="Johannes Hangl" userId="09795f51b852318c" providerId="LiveId" clId="{2E03160D-AA35-4E48-AE70-2FB6298EB04A}" dt="2024-05-21T14:02:57.342" v="1509" actId="47"/>
        <pc:sldMkLst>
          <pc:docMk/>
          <pc:sldMk cId="4104909788" sldId="2147378429"/>
        </pc:sldMkLst>
        <pc:spChg chg="mod">
          <ac:chgData name="Johannes Hangl" userId="09795f51b852318c" providerId="LiveId" clId="{2E03160D-AA35-4E48-AE70-2FB6298EB04A}" dt="2024-05-21T08:00:40.815" v="952"/>
          <ac:spMkLst>
            <pc:docMk/>
            <pc:sldMk cId="4104909788" sldId="2147378429"/>
            <ac:spMk id="38" creationId="{DF92FD37-FB4A-744B-A536-2C19E34FEDDB}"/>
          </ac:spMkLst>
        </pc:spChg>
        <pc:spChg chg="mod">
          <ac:chgData name="Johannes Hangl" userId="09795f51b852318c" providerId="LiveId" clId="{2E03160D-AA35-4E48-AE70-2FB6298EB04A}" dt="2024-05-11T05:17:37.205" v="0"/>
          <ac:spMkLst>
            <pc:docMk/>
            <pc:sldMk cId="4104909788" sldId="2147378429"/>
            <ac:spMk id="39" creationId="{2648A22C-6D87-9347-87DC-412BE1D543B8}"/>
          </ac:spMkLst>
        </pc:spChg>
      </pc:sldChg>
      <pc:sldChg chg="modSp del">
        <pc:chgData name="Johannes Hangl" userId="09795f51b852318c" providerId="LiveId" clId="{2E03160D-AA35-4E48-AE70-2FB6298EB04A}" dt="2024-05-21T14:02:57.342" v="1509" actId="47"/>
        <pc:sldMkLst>
          <pc:docMk/>
          <pc:sldMk cId="176251069" sldId="2147378430"/>
        </pc:sldMkLst>
        <pc:spChg chg="mod">
          <ac:chgData name="Johannes Hangl" userId="09795f51b852318c" providerId="LiveId" clId="{2E03160D-AA35-4E48-AE70-2FB6298EB04A}" dt="2024-05-21T08:00:40.815" v="952"/>
          <ac:spMkLst>
            <pc:docMk/>
            <pc:sldMk cId="176251069" sldId="2147378430"/>
            <ac:spMk id="2" creationId="{9EB9BE30-EF76-DB3C-CB3D-EF814311A8E1}"/>
          </ac:spMkLst>
        </pc:spChg>
        <pc:spChg chg="mod">
          <ac:chgData name="Johannes Hangl" userId="09795f51b852318c" providerId="LiveId" clId="{2E03160D-AA35-4E48-AE70-2FB6298EB04A}" dt="2024-05-11T05:17:37.205" v="0"/>
          <ac:spMkLst>
            <pc:docMk/>
            <pc:sldMk cId="176251069" sldId="2147378430"/>
            <ac:spMk id="8" creationId="{4861B0A9-E658-7341-8F33-6378C2FF8038}"/>
          </ac:spMkLst>
        </pc:spChg>
        <pc:graphicFrameChg chg="mod">
          <ac:chgData name="Johannes Hangl" userId="09795f51b852318c" providerId="LiveId" clId="{2E03160D-AA35-4E48-AE70-2FB6298EB04A}" dt="2024-05-21T08:00:40.815" v="952"/>
          <ac:graphicFrameMkLst>
            <pc:docMk/>
            <pc:sldMk cId="176251069" sldId="2147378430"/>
            <ac:graphicFrameMk id="6" creationId="{28EFE320-FCEE-4243-AEF3-08E8508B77A9}"/>
          </ac:graphicFrameMkLst>
        </pc:graphicFrameChg>
      </pc:sldChg>
      <pc:sldChg chg="modSp del">
        <pc:chgData name="Johannes Hangl" userId="09795f51b852318c" providerId="LiveId" clId="{2E03160D-AA35-4E48-AE70-2FB6298EB04A}" dt="2024-05-21T14:02:57.342" v="1509" actId="47"/>
        <pc:sldMkLst>
          <pc:docMk/>
          <pc:sldMk cId="3082561709" sldId="2147378431"/>
        </pc:sldMkLst>
        <pc:spChg chg="mod">
          <ac:chgData name="Johannes Hangl" userId="09795f51b852318c" providerId="LiveId" clId="{2E03160D-AA35-4E48-AE70-2FB6298EB04A}" dt="2024-05-11T05:17:37.205" v="0"/>
          <ac:spMkLst>
            <pc:docMk/>
            <pc:sldMk cId="3082561709" sldId="2147378431"/>
            <ac:spMk id="2" creationId="{15572D40-8B2F-3749-B0D0-313238BA916D}"/>
          </ac:spMkLst>
        </pc:spChg>
        <pc:spChg chg="mod">
          <ac:chgData name="Johannes Hangl" userId="09795f51b852318c" providerId="LiveId" clId="{2E03160D-AA35-4E48-AE70-2FB6298EB04A}" dt="2024-05-11T05:17:37.205" v="0"/>
          <ac:spMkLst>
            <pc:docMk/>
            <pc:sldMk cId="3082561709" sldId="2147378431"/>
            <ac:spMk id="39" creationId="{77BCD8D7-CC10-AA6D-479A-5E00EBA61DF5}"/>
          </ac:spMkLst>
        </pc:spChg>
      </pc:sldChg>
      <pc:sldChg chg="modSp del">
        <pc:chgData name="Johannes Hangl" userId="09795f51b852318c" providerId="LiveId" clId="{2E03160D-AA35-4E48-AE70-2FB6298EB04A}" dt="2024-05-21T14:02:57.342" v="1509" actId="47"/>
        <pc:sldMkLst>
          <pc:docMk/>
          <pc:sldMk cId="3114798444" sldId="2147378432"/>
        </pc:sldMkLst>
        <pc:spChg chg="mod">
          <ac:chgData name="Johannes Hangl" userId="09795f51b852318c" providerId="LiveId" clId="{2E03160D-AA35-4E48-AE70-2FB6298EB04A}" dt="2024-05-11T05:17:37.205" v="0"/>
          <ac:spMkLst>
            <pc:docMk/>
            <pc:sldMk cId="3114798444" sldId="2147378432"/>
            <ac:spMk id="2" creationId="{7C707693-D54B-EA09-B7B5-1950E80DF3B2}"/>
          </ac:spMkLst>
        </pc:spChg>
        <pc:spChg chg="mod">
          <ac:chgData name="Johannes Hangl" userId="09795f51b852318c" providerId="LiveId" clId="{2E03160D-AA35-4E48-AE70-2FB6298EB04A}" dt="2024-05-11T05:17:37.205" v="0"/>
          <ac:spMkLst>
            <pc:docMk/>
            <pc:sldMk cId="3114798444" sldId="2147378432"/>
            <ac:spMk id="10" creationId="{876F71D5-B7C5-D64F-A0FC-278566270457}"/>
          </ac:spMkLst>
        </pc:spChg>
        <pc:spChg chg="mod">
          <ac:chgData name="Johannes Hangl" userId="09795f51b852318c" providerId="LiveId" clId="{2E03160D-AA35-4E48-AE70-2FB6298EB04A}" dt="2024-05-21T08:00:40.815" v="952"/>
          <ac:spMkLst>
            <pc:docMk/>
            <pc:sldMk cId="3114798444" sldId="2147378432"/>
            <ac:spMk id="11" creationId="{614AF4CD-C1AA-6F93-1433-96E25FE60824}"/>
          </ac:spMkLst>
        </pc:spChg>
        <pc:spChg chg="mod">
          <ac:chgData name="Johannes Hangl" userId="09795f51b852318c" providerId="LiveId" clId="{2E03160D-AA35-4E48-AE70-2FB6298EB04A}" dt="2024-05-11T05:17:37.205" v="0"/>
          <ac:spMkLst>
            <pc:docMk/>
            <pc:sldMk cId="3114798444" sldId="2147378432"/>
            <ac:spMk id="12" creationId="{0981ED22-993D-3205-5A6A-DBE6B334E8AD}"/>
          </ac:spMkLst>
        </pc:spChg>
        <pc:spChg chg="mod">
          <ac:chgData name="Johannes Hangl" userId="09795f51b852318c" providerId="LiveId" clId="{2E03160D-AA35-4E48-AE70-2FB6298EB04A}" dt="2024-05-21T08:00:40.815" v="952"/>
          <ac:spMkLst>
            <pc:docMk/>
            <pc:sldMk cId="3114798444" sldId="2147378432"/>
            <ac:spMk id="13" creationId="{A8B959D0-EF4C-370D-A2AF-2A5110BAF8CE}"/>
          </ac:spMkLst>
        </pc:spChg>
      </pc:sldChg>
      <pc:sldChg chg="modSp del">
        <pc:chgData name="Johannes Hangl" userId="09795f51b852318c" providerId="LiveId" clId="{2E03160D-AA35-4E48-AE70-2FB6298EB04A}" dt="2024-05-21T14:02:57.342" v="1509" actId="47"/>
        <pc:sldMkLst>
          <pc:docMk/>
          <pc:sldMk cId="2002568275" sldId="2147378433"/>
        </pc:sldMkLst>
        <pc:spChg chg="mod">
          <ac:chgData name="Johannes Hangl" userId="09795f51b852318c" providerId="LiveId" clId="{2E03160D-AA35-4E48-AE70-2FB6298EB04A}" dt="2024-05-21T08:00:40.815" v="952"/>
          <ac:spMkLst>
            <pc:docMk/>
            <pc:sldMk cId="2002568275" sldId="2147378433"/>
            <ac:spMk id="2" creationId="{2C7D2C8D-6C10-E53B-A6C5-137BA31F0E42}"/>
          </ac:spMkLst>
        </pc:spChg>
        <pc:spChg chg="mod">
          <ac:chgData name="Johannes Hangl" userId="09795f51b852318c" providerId="LiveId" clId="{2E03160D-AA35-4E48-AE70-2FB6298EB04A}" dt="2024-05-11T05:17:37.205" v="0"/>
          <ac:spMkLst>
            <pc:docMk/>
            <pc:sldMk cId="2002568275" sldId="2147378433"/>
            <ac:spMk id="4" creationId="{A13B3D6C-A38D-2BAE-C641-C5C760A99F3D}"/>
          </ac:spMkLst>
        </pc:spChg>
        <pc:spChg chg="mod">
          <ac:chgData name="Johannes Hangl" userId="09795f51b852318c" providerId="LiveId" clId="{2E03160D-AA35-4E48-AE70-2FB6298EB04A}" dt="2024-05-21T08:00:40.815" v="952"/>
          <ac:spMkLst>
            <pc:docMk/>
            <pc:sldMk cId="2002568275" sldId="2147378433"/>
            <ac:spMk id="23" creationId="{A18FBAA1-BAB7-4340-FCD8-3F6EB0F58EBF}"/>
          </ac:spMkLst>
        </pc:spChg>
      </pc:sldChg>
      <pc:sldChg chg="modSp del">
        <pc:chgData name="Johannes Hangl" userId="09795f51b852318c" providerId="LiveId" clId="{2E03160D-AA35-4E48-AE70-2FB6298EB04A}" dt="2024-05-21T13:58:33.770" v="1447" actId="47"/>
        <pc:sldMkLst>
          <pc:docMk/>
          <pc:sldMk cId="1343698652" sldId="2147378434"/>
        </pc:sldMkLst>
        <pc:spChg chg="mod">
          <ac:chgData name="Johannes Hangl" userId="09795f51b852318c" providerId="LiveId" clId="{2E03160D-AA35-4E48-AE70-2FB6298EB04A}" dt="2024-05-11T05:17:37.205" v="0"/>
          <ac:spMkLst>
            <pc:docMk/>
            <pc:sldMk cId="1343698652" sldId="2147378434"/>
            <ac:spMk id="7" creationId="{29E6F622-57C1-803D-0450-6DBD8D0C8200}"/>
          </ac:spMkLst>
        </pc:spChg>
      </pc:sldChg>
      <pc:sldChg chg="modSp del">
        <pc:chgData name="Johannes Hangl" userId="09795f51b852318c" providerId="LiveId" clId="{2E03160D-AA35-4E48-AE70-2FB6298EB04A}" dt="2024-05-21T13:59:47.916" v="1465" actId="47"/>
        <pc:sldMkLst>
          <pc:docMk/>
          <pc:sldMk cId="1898113506" sldId="2147378435"/>
        </pc:sldMkLst>
        <pc:spChg chg="mod">
          <ac:chgData name="Johannes Hangl" userId="09795f51b852318c" providerId="LiveId" clId="{2E03160D-AA35-4E48-AE70-2FB6298EB04A}" dt="2024-05-11T05:17:37.205" v="0"/>
          <ac:spMkLst>
            <pc:docMk/>
            <pc:sldMk cId="1898113506" sldId="2147378435"/>
            <ac:spMk id="13" creationId="{2DD8F33B-AB52-FE8D-001F-8EF60B39EDB2}"/>
          </ac:spMkLst>
        </pc:spChg>
        <pc:picChg chg="mod">
          <ac:chgData name="Johannes Hangl" userId="09795f51b852318c" providerId="LiveId" clId="{2E03160D-AA35-4E48-AE70-2FB6298EB04A}" dt="2024-05-11T05:17:37.205" v="0"/>
          <ac:picMkLst>
            <pc:docMk/>
            <pc:sldMk cId="1898113506" sldId="2147378435"/>
            <ac:picMk id="7" creationId="{63AA626D-9E68-0C5C-83F8-7FBB9638AA45}"/>
          </ac:picMkLst>
        </pc:picChg>
      </pc:sldChg>
      <pc:sldChg chg="modSp del">
        <pc:chgData name="Johannes Hangl" userId="09795f51b852318c" providerId="LiveId" clId="{2E03160D-AA35-4E48-AE70-2FB6298EB04A}" dt="2024-05-21T13:59:47.916" v="1465" actId="47"/>
        <pc:sldMkLst>
          <pc:docMk/>
          <pc:sldMk cId="2548886140" sldId="2147378436"/>
        </pc:sldMkLst>
        <pc:spChg chg="mod">
          <ac:chgData name="Johannes Hangl" userId="09795f51b852318c" providerId="LiveId" clId="{2E03160D-AA35-4E48-AE70-2FB6298EB04A}" dt="2024-05-11T05:17:37.205" v="0"/>
          <ac:spMkLst>
            <pc:docMk/>
            <pc:sldMk cId="2548886140" sldId="2147378436"/>
            <ac:spMk id="4" creationId="{9A73103F-0ED9-469F-B21E-F21385510C80}"/>
          </ac:spMkLst>
        </pc:spChg>
      </pc:sldChg>
      <pc:sldChg chg="del">
        <pc:chgData name="Johannes Hangl" userId="09795f51b852318c" providerId="LiveId" clId="{2E03160D-AA35-4E48-AE70-2FB6298EB04A}" dt="2024-05-21T13:59:58.962" v="1472" actId="47"/>
        <pc:sldMkLst>
          <pc:docMk/>
          <pc:sldMk cId="3627165421" sldId="2147378438"/>
        </pc:sldMkLst>
      </pc:sldChg>
      <pc:sldChg chg="del">
        <pc:chgData name="Johannes Hangl" userId="09795f51b852318c" providerId="LiveId" clId="{2E03160D-AA35-4E48-AE70-2FB6298EB04A}" dt="2024-05-21T13:59:40.727" v="1461" actId="47"/>
        <pc:sldMkLst>
          <pc:docMk/>
          <pc:sldMk cId="2244957504" sldId="2147378440"/>
        </pc:sldMkLst>
      </pc:sldChg>
      <pc:sldChg chg="del">
        <pc:chgData name="Johannes Hangl" userId="09795f51b852318c" providerId="LiveId" clId="{2E03160D-AA35-4E48-AE70-2FB6298EB04A}" dt="2024-05-21T13:59:40.727" v="1461" actId="47"/>
        <pc:sldMkLst>
          <pc:docMk/>
          <pc:sldMk cId="1732691521" sldId="2147378441"/>
        </pc:sldMkLst>
      </pc:sldChg>
      <pc:sldChg chg="del">
        <pc:chgData name="Johannes Hangl" userId="09795f51b852318c" providerId="LiveId" clId="{2E03160D-AA35-4E48-AE70-2FB6298EB04A}" dt="2024-05-21T13:59:40.727" v="1461" actId="47"/>
        <pc:sldMkLst>
          <pc:docMk/>
          <pc:sldMk cId="2412326917" sldId="2147378442"/>
        </pc:sldMkLst>
      </pc:sldChg>
      <pc:sldChg chg="del">
        <pc:chgData name="Johannes Hangl" userId="09795f51b852318c" providerId="LiveId" clId="{2E03160D-AA35-4E48-AE70-2FB6298EB04A}" dt="2024-05-21T13:59:40.727" v="1461" actId="47"/>
        <pc:sldMkLst>
          <pc:docMk/>
          <pc:sldMk cId="2148474460" sldId="2147378443"/>
        </pc:sldMkLst>
      </pc:sldChg>
      <pc:sldChg chg="modSp del">
        <pc:chgData name="Johannes Hangl" userId="09795f51b852318c" providerId="LiveId" clId="{2E03160D-AA35-4E48-AE70-2FB6298EB04A}" dt="2024-05-21T14:00:06.116" v="1476" actId="47"/>
        <pc:sldMkLst>
          <pc:docMk/>
          <pc:sldMk cId="3243221705" sldId="2147378446"/>
        </pc:sldMkLst>
        <pc:spChg chg="mod">
          <ac:chgData name="Johannes Hangl" userId="09795f51b852318c" providerId="LiveId" clId="{2E03160D-AA35-4E48-AE70-2FB6298EB04A}" dt="2024-05-11T05:17:37.205" v="0"/>
          <ac:spMkLst>
            <pc:docMk/>
            <pc:sldMk cId="3243221705" sldId="2147378446"/>
            <ac:spMk id="4" creationId="{4E2B1396-1BE5-26EE-E088-0EEA98FA893B}"/>
          </ac:spMkLst>
        </pc:spChg>
      </pc:sldChg>
      <pc:sldChg chg="modSp del">
        <pc:chgData name="Johannes Hangl" userId="09795f51b852318c" providerId="LiveId" clId="{2E03160D-AA35-4E48-AE70-2FB6298EB04A}" dt="2024-05-21T13:59:44.289" v="1463" actId="47"/>
        <pc:sldMkLst>
          <pc:docMk/>
          <pc:sldMk cId="2307143652" sldId="2147378447"/>
        </pc:sldMkLst>
        <pc:spChg chg="mod">
          <ac:chgData name="Johannes Hangl" userId="09795f51b852318c" providerId="LiveId" clId="{2E03160D-AA35-4E48-AE70-2FB6298EB04A}" dt="2024-05-11T05:17:37.205" v="0"/>
          <ac:spMkLst>
            <pc:docMk/>
            <pc:sldMk cId="2307143652" sldId="2147378447"/>
            <ac:spMk id="2" creationId="{731346D0-AA7A-5619-D0D0-3B1F4CE9566A}"/>
          </ac:spMkLst>
        </pc:spChg>
      </pc:sldChg>
      <pc:sldChg chg="modSp del">
        <pc:chgData name="Johannes Hangl" userId="09795f51b852318c" providerId="LiveId" clId="{2E03160D-AA35-4E48-AE70-2FB6298EB04A}" dt="2024-05-21T13:59:46.281" v="1464" actId="47"/>
        <pc:sldMkLst>
          <pc:docMk/>
          <pc:sldMk cId="106486020" sldId="2147378448"/>
        </pc:sldMkLst>
        <pc:spChg chg="mod">
          <ac:chgData name="Johannes Hangl" userId="09795f51b852318c" providerId="LiveId" clId="{2E03160D-AA35-4E48-AE70-2FB6298EB04A}" dt="2024-05-11T05:17:37.205" v="0"/>
          <ac:spMkLst>
            <pc:docMk/>
            <pc:sldMk cId="106486020" sldId="2147378448"/>
            <ac:spMk id="2" creationId="{731346D0-AA7A-5619-D0D0-3B1F4CE9566A}"/>
          </ac:spMkLst>
        </pc:spChg>
      </pc:sldChg>
      <pc:sldChg chg="modSp del">
        <pc:chgData name="Johannes Hangl" userId="09795f51b852318c" providerId="LiveId" clId="{2E03160D-AA35-4E48-AE70-2FB6298EB04A}" dt="2024-05-21T13:59:46.281" v="1464" actId="47"/>
        <pc:sldMkLst>
          <pc:docMk/>
          <pc:sldMk cId="484312527" sldId="2147378449"/>
        </pc:sldMkLst>
        <pc:spChg chg="mod">
          <ac:chgData name="Johannes Hangl" userId="09795f51b852318c" providerId="LiveId" clId="{2E03160D-AA35-4E48-AE70-2FB6298EB04A}" dt="2024-05-11T05:17:37.205" v="0"/>
          <ac:spMkLst>
            <pc:docMk/>
            <pc:sldMk cId="484312527" sldId="2147378449"/>
            <ac:spMk id="2" creationId="{731346D0-AA7A-5619-D0D0-3B1F4CE9566A}"/>
          </ac:spMkLst>
        </pc:spChg>
      </pc:sldChg>
      <pc:sldChg chg="modSp del">
        <pc:chgData name="Johannes Hangl" userId="09795f51b852318c" providerId="LiveId" clId="{2E03160D-AA35-4E48-AE70-2FB6298EB04A}" dt="2024-05-21T13:59:37.651" v="1459" actId="47"/>
        <pc:sldMkLst>
          <pc:docMk/>
          <pc:sldMk cId="1900934235" sldId="2147378451"/>
        </pc:sldMkLst>
        <pc:spChg chg="mod">
          <ac:chgData name="Johannes Hangl" userId="09795f51b852318c" providerId="LiveId" clId="{2E03160D-AA35-4E48-AE70-2FB6298EB04A}" dt="2024-05-11T05:17:37.205" v="0"/>
          <ac:spMkLst>
            <pc:docMk/>
            <pc:sldMk cId="1900934235" sldId="2147378451"/>
            <ac:spMk id="4" creationId="{4E2B1396-1BE5-26EE-E088-0EEA98FA893B}"/>
          </ac:spMkLst>
        </pc:spChg>
      </pc:sldChg>
      <pc:sldChg chg="modSp del">
        <pc:chgData name="Johannes Hangl" userId="09795f51b852318c" providerId="LiveId" clId="{2E03160D-AA35-4E48-AE70-2FB6298EB04A}" dt="2024-05-21T14:00:07.938" v="1477" actId="47"/>
        <pc:sldMkLst>
          <pc:docMk/>
          <pc:sldMk cId="1202207337" sldId="2147378458"/>
        </pc:sldMkLst>
        <pc:spChg chg="mod">
          <ac:chgData name="Johannes Hangl" userId="09795f51b852318c" providerId="LiveId" clId="{2E03160D-AA35-4E48-AE70-2FB6298EB04A}" dt="2024-05-11T05:17:37.205" v="0"/>
          <ac:spMkLst>
            <pc:docMk/>
            <pc:sldMk cId="1202207337" sldId="2147378458"/>
            <ac:spMk id="4" creationId="{4E2B1396-1BE5-26EE-E088-0EEA98FA893B}"/>
          </ac:spMkLst>
        </pc:spChg>
      </pc:sldChg>
      <pc:sldChg chg="modSp del">
        <pc:chgData name="Johannes Hangl" userId="09795f51b852318c" providerId="LiveId" clId="{2E03160D-AA35-4E48-AE70-2FB6298EB04A}" dt="2024-05-21T14:00:11.678" v="1479" actId="47"/>
        <pc:sldMkLst>
          <pc:docMk/>
          <pc:sldMk cId="3691631063" sldId="2147378459"/>
        </pc:sldMkLst>
        <pc:spChg chg="mod">
          <ac:chgData name="Johannes Hangl" userId="09795f51b852318c" providerId="LiveId" clId="{2E03160D-AA35-4E48-AE70-2FB6298EB04A}" dt="2024-05-11T05:17:37.205" v="0"/>
          <ac:spMkLst>
            <pc:docMk/>
            <pc:sldMk cId="3691631063" sldId="2147378459"/>
            <ac:spMk id="4" creationId="{4E2B1396-1BE5-26EE-E088-0EEA98FA893B}"/>
          </ac:spMkLst>
        </pc:spChg>
      </pc:sldChg>
      <pc:sldChg chg="del">
        <pc:chgData name="Johannes Hangl" userId="09795f51b852318c" providerId="LiveId" clId="{2E03160D-AA35-4E48-AE70-2FB6298EB04A}" dt="2024-05-21T13:59:47.916" v="1465" actId="47"/>
        <pc:sldMkLst>
          <pc:docMk/>
          <pc:sldMk cId="1926304854" sldId="2147378460"/>
        </pc:sldMkLst>
      </pc:sldChg>
      <pc:sldChg chg="del">
        <pc:chgData name="Johannes Hangl" userId="09795f51b852318c" providerId="LiveId" clId="{2E03160D-AA35-4E48-AE70-2FB6298EB04A}" dt="2024-05-21T13:59:49.524" v="1466" actId="47"/>
        <pc:sldMkLst>
          <pc:docMk/>
          <pc:sldMk cId="1535415868" sldId="2147378461"/>
        </pc:sldMkLst>
      </pc:sldChg>
      <pc:sldChg chg="del">
        <pc:chgData name="Johannes Hangl" userId="09795f51b852318c" providerId="LiveId" clId="{2E03160D-AA35-4E48-AE70-2FB6298EB04A}" dt="2024-05-21T13:59:50.857" v="1467" actId="47"/>
        <pc:sldMkLst>
          <pc:docMk/>
          <pc:sldMk cId="3886183989" sldId="2147378462"/>
        </pc:sldMkLst>
      </pc:sldChg>
      <pc:sldChg chg="del">
        <pc:chgData name="Johannes Hangl" userId="09795f51b852318c" providerId="LiveId" clId="{2E03160D-AA35-4E48-AE70-2FB6298EB04A}" dt="2024-05-21T13:59:52.178" v="1468" actId="47"/>
        <pc:sldMkLst>
          <pc:docMk/>
          <pc:sldMk cId="2679466997" sldId="2147378463"/>
        </pc:sldMkLst>
      </pc:sldChg>
      <pc:sldChg chg="del">
        <pc:chgData name="Johannes Hangl" userId="09795f51b852318c" providerId="LiveId" clId="{2E03160D-AA35-4E48-AE70-2FB6298EB04A}" dt="2024-05-21T13:59:57.358" v="1471" actId="47"/>
        <pc:sldMkLst>
          <pc:docMk/>
          <pc:sldMk cId="623291331" sldId="2147378464"/>
        </pc:sldMkLst>
      </pc:sldChg>
      <pc:sldChg chg="modSp del">
        <pc:chgData name="Johannes Hangl" userId="09795f51b852318c" providerId="LiveId" clId="{2E03160D-AA35-4E48-AE70-2FB6298EB04A}" dt="2024-05-21T13:59:52.178" v="1468" actId="47"/>
        <pc:sldMkLst>
          <pc:docMk/>
          <pc:sldMk cId="2523459661" sldId="2147378467"/>
        </pc:sldMkLst>
        <pc:spChg chg="mod">
          <ac:chgData name="Johannes Hangl" userId="09795f51b852318c" providerId="LiveId" clId="{2E03160D-AA35-4E48-AE70-2FB6298EB04A}" dt="2024-05-11T05:17:37.205" v="0"/>
          <ac:spMkLst>
            <pc:docMk/>
            <pc:sldMk cId="2523459661" sldId="2147378467"/>
            <ac:spMk id="4" creationId="{4E2B1396-1BE5-26EE-E088-0EEA98FA893B}"/>
          </ac:spMkLst>
        </pc:spChg>
      </pc:sldChg>
      <pc:sldChg chg="modSp del">
        <pc:chgData name="Johannes Hangl" userId="09795f51b852318c" providerId="LiveId" clId="{2E03160D-AA35-4E48-AE70-2FB6298EB04A}" dt="2024-05-21T13:59:54.460" v="1469" actId="47"/>
        <pc:sldMkLst>
          <pc:docMk/>
          <pc:sldMk cId="3732427423" sldId="2147378472"/>
        </pc:sldMkLst>
        <pc:spChg chg="mod">
          <ac:chgData name="Johannes Hangl" userId="09795f51b852318c" providerId="LiveId" clId="{2E03160D-AA35-4E48-AE70-2FB6298EB04A}" dt="2024-05-11T05:17:37.205" v="0"/>
          <ac:spMkLst>
            <pc:docMk/>
            <pc:sldMk cId="3732427423" sldId="2147378472"/>
            <ac:spMk id="4" creationId="{4E2B1396-1BE5-26EE-E088-0EEA98FA893B}"/>
          </ac:spMkLst>
        </pc:spChg>
      </pc:sldChg>
      <pc:sldChg chg="modSp del">
        <pc:chgData name="Johannes Hangl" userId="09795f51b852318c" providerId="LiveId" clId="{2E03160D-AA35-4E48-AE70-2FB6298EB04A}" dt="2024-05-21T13:59:54.460" v="1469" actId="47"/>
        <pc:sldMkLst>
          <pc:docMk/>
          <pc:sldMk cId="2488529145" sldId="2147378473"/>
        </pc:sldMkLst>
        <pc:spChg chg="mod">
          <ac:chgData name="Johannes Hangl" userId="09795f51b852318c" providerId="LiveId" clId="{2E03160D-AA35-4E48-AE70-2FB6298EB04A}" dt="2024-05-11T05:17:37.205" v="0"/>
          <ac:spMkLst>
            <pc:docMk/>
            <pc:sldMk cId="2488529145" sldId="2147378473"/>
            <ac:spMk id="4" creationId="{4E2B1396-1BE5-26EE-E088-0EEA98FA893B}"/>
          </ac:spMkLst>
        </pc:spChg>
      </pc:sldChg>
      <pc:sldChg chg="modSp del">
        <pc:chgData name="Johannes Hangl" userId="09795f51b852318c" providerId="LiveId" clId="{2E03160D-AA35-4E48-AE70-2FB6298EB04A}" dt="2024-05-21T13:59:54.460" v="1469" actId="47"/>
        <pc:sldMkLst>
          <pc:docMk/>
          <pc:sldMk cId="3964904875" sldId="2147378474"/>
        </pc:sldMkLst>
        <pc:spChg chg="mod">
          <ac:chgData name="Johannes Hangl" userId="09795f51b852318c" providerId="LiveId" clId="{2E03160D-AA35-4E48-AE70-2FB6298EB04A}" dt="2024-05-11T05:17:37.205" v="0"/>
          <ac:spMkLst>
            <pc:docMk/>
            <pc:sldMk cId="3964904875" sldId="2147378474"/>
            <ac:spMk id="4" creationId="{4E2B1396-1BE5-26EE-E088-0EEA98FA893B}"/>
          </ac:spMkLst>
        </pc:spChg>
      </pc:sldChg>
      <pc:sldChg chg="modSp del">
        <pc:chgData name="Johannes Hangl" userId="09795f51b852318c" providerId="LiveId" clId="{2E03160D-AA35-4E48-AE70-2FB6298EB04A}" dt="2024-05-21T13:59:55.960" v="1470" actId="47"/>
        <pc:sldMkLst>
          <pc:docMk/>
          <pc:sldMk cId="600962330" sldId="2147378475"/>
        </pc:sldMkLst>
        <pc:spChg chg="mod">
          <ac:chgData name="Johannes Hangl" userId="09795f51b852318c" providerId="LiveId" clId="{2E03160D-AA35-4E48-AE70-2FB6298EB04A}" dt="2024-05-11T05:17:37.205" v="0"/>
          <ac:spMkLst>
            <pc:docMk/>
            <pc:sldMk cId="600962330" sldId="2147378475"/>
            <ac:spMk id="4" creationId="{4E2B1396-1BE5-26EE-E088-0EEA98FA893B}"/>
          </ac:spMkLst>
        </pc:spChg>
      </pc:sldChg>
      <pc:sldChg chg="modSp del">
        <pc:chgData name="Johannes Hangl" userId="09795f51b852318c" providerId="LiveId" clId="{2E03160D-AA35-4E48-AE70-2FB6298EB04A}" dt="2024-05-21T13:59:57.358" v="1471" actId="47"/>
        <pc:sldMkLst>
          <pc:docMk/>
          <pc:sldMk cId="169699720" sldId="2147378476"/>
        </pc:sldMkLst>
        <pc:spChg chg="mod">
          <ac:chgData name="Johannes Hangl" userId="09795f51b852318c" providerId="LiveId" clId="{2E03160D-AA35-4E48-AE70-2FB6298EB04A}" dt="2024-05-11T05:17:37.205" v="0"/>
          <ac:spMkLst>
            <pc:docMk/>
            <pc:sldMk cId="169699720" sldId="2147378476"/>
            <ac:spMk id="4" creationId="{4E2B1396-1BE5-26EE-E088-0EEA98FA893B}"/>
          </ac:spMkLst>
        </pc:spChg>
      </pc:sldChg>
      <pc:sldChg chg="modSp">
        <pc:chgData name="Johannes Hangl" userId="09795f51b852318c" providerId="LiveId" clId="{2E03160D-AA35-4E48-AE70-2FB6298EB04A}" dt="2024-05-11T05:17:37.205" v="0"/>
        <pc:sldMkLst>
          <pc:docMk/>
          <pc:sldMk cId="2363462670" sldId="2147378477"/>
        </pc:sldMkLst>
        <pc:spChg chg="mod">
          <ac:chgData name="Johannes Hangl" userId="09795f51b852318c" providerId="LiveId" clId="{2E03160D-AA35-4E48-AE70-2FB6298EB04A}" dt="2024-05-11T05:17:37.205" v="0"/>
          <ac:spMkLst>
            <pc:docMk/>
            <pc:sldMk cId="2363462670" sldId="2147378477"/>
            <ac:spMk id="7" creationId="{8B82D53A-8C5C-807D-4722-FF4467A07109}"/>
          </ac:spMkLst>
        </pc:spChg>
        <pc:spChg chg="mod">
          <ac:chgData name="Johannes Hangl" userId="09795f51b852318c" providerId="LiveId" clId="{2E03160D-AA35-4E48-AE70-2FB6298EB04A}" dt="2024-05-11T05:17:37.205" v="0"/>
          <ac:spMkLst>
            <pc:docMk/>
            <pc:sldMk cId="2363462670" sldId="2147378477"/>
            <ac:spMk id="8" creationId="{6AEF0502-9FC2-E23F-02E7-EBF61A65F1C3}"/>
          </ac:spMkLst>
        </pc:spChg>
      </pc:sldChg>
      <pc:sldChg chg="modSp">
        <pc:chgData name="Johannes Hangl" userId="09795f51b852318c" providerId="LiveId" clId="{2E03160D-AA35-4E48-AE70-2FB6298EB04A}" dt="2024-05-11T05:17:37.205" v="0"/>
        <pc:sldMkLst>
          <pc:docMk/>
          <pc:sldMk cId="1950090414" sldId="2147378478"/>
        </pc:sldMkLst>
        <pc:spChg chg="mod">
          <ac:chgData name="Johannes Hangl" userId="09795f51b852318c" providerId="LiveId" clId="{2E03160D-AA35-4E48-AE70-2FB6298EB04A}" dt="2024-05-11T05:17:37.205" v="0"/>
          <ac:spMkLst>
            <pc:docMk/>
            <pc:sldMk cId="1950090414" sldId="2147378478"/>
            <ac:spMk id="6" creationId="{90CA5651-C309-992E-79D6-459ABD2D48F4}"/>
          </ac:spMkLst>
        </pc:spChg>
        <pc:spChg chg="mod">
          <ac:chgData name="Johannes Hangl" userId="09795f51b852318c" providerId="LiveId" clId="{2E03160D-AA35-4E48-AE70-2FB6298EB04A}" dt="2024-05-11T05:17:37.205" v="0"/>
          <ac:spMkLst>
            <pc:docMk/>
            <pc:sldMk cId="1950090414" sldId="2147378478"/>
            <ac:spMk id="7" creationId="{E971E077-928F-2B0E-9CE6-191480D6333A}"/>
          </ac:spMkLst>
        </pc:spChg>
      </pc:sldChg>
      <pc:sldChg chg="modSp">
        <pc:chgData name="Johannes Hangl" userId="09795f51b852318c" providerId="LiveId" clId="{2E03160D-AA35-4E48-AE70-2FB6298EB04A}" dt="2024-05-11T05:17:37.205" v="0"/>
        <pc:sldMkLst>
          <pc:docMk/>
          <pc:sldMk cId="3666157768" sldId="2147378479"/>
        </pc:sldMkLst>
        <pc:spChg chg="mod">
          <ac:chgData name="Johannes Hangl" userId="09795f51b852318c" providerId="LiveId" clId="{2E03160D-AA35-4E48-AE70-2FB6298EB04A}" dt="2024-05-11T05:17:37.205" v="0"/>
          <ac:spMkLst>
            <pc:docMk/>
            <pc:sldMk cId="3666157768" sldId="2147378479"/>
            <ac:spMk id="3" creationId="{C10CC9B4-6318-5DED-4AD2-5242A0FE161A}"/>
          </ac:spMkLst>
        </pc:spChg>
        <pc:spChg chg="mod">
          <ac:chgData name="Johannes Hangl" userId="09795f51b852318c" providerId="LiveId" clId="{2E03160D-AA35-4E48-AE70-2FB6298EB04A}" dt="2024-05-11T05:17:37.205" v="0"/>
          <ac:spMkLst>
            <pc:docMk/>
            <pc:sldMk cId="3666157768" sldId="2147378479"/>
            <ac:spMk id="4" creationId="{0639DCF6-DB80-79DA-83BC-F1DE8292D223}"/>
          </ac:spMkLst>
        </pc:spChg>
      </pc:sldChg>
      <pc:sldChg chg="modSp del">
        <pc:chgData name="Johannes Hangl" userId="09795f51b852318c" providerId="LiveId" clId="{2E03160D-AA35-4E48-AE70-2FB6298EB04A}" dt="2024-05-21T14:01:17.768" v="1492" actId="47"/>
        <pc:sldMkLst>
          <pc:docMk/>
          <pc:sldMk cId="1022861153" sldId="2147378480"/>
        </pc:sldMkLst>
        <pc:spChg chg="mod">
          <ac:chgData name="Johannes Hangl" userId="09795f51b852318c" providerId="LiveId" clId="{2E03160D-AA35-4E48-AE70-2FB6298EB04A}" dt="2024-05-11T05:17:37.205" v="0"/>
          <ac:spMkLst>
            <pc:docMk/>
            <pc:sldMk cId="1022861153" sldId="2147378480"/>
            <ac:spMk id="4" creationId="{9A73103F-0ED9-469F-B21E-F21385510C80}"/>
          </ac:spMkLst>
        </pc:spChg>
      </pc:sldChg>
      <pc:sldChg chg="modSp del">
        <pc:chgData name="Johannes Hangl" userId="09795f51b852318c" providerId="LiveId" clId="{2E03160D-AA35-4E48-AE70-2FB6298EB04A}" dt="2024-05-21T13:58:33.770" v="1447" actId="47"/>
        <pc:sldMkLst>
          <pc:docMk/>
          <pc:sldMk cId="3492586304" sldId="2147378481"/>
        </pc:sldMkLst>
        <pc:spChg chg="mod">
          <ac:chgData name="Johannes Hangl" userId="09795f51b852318c" providerId="LiveId" clId="{2E03160D-AA35-4E48-AE70-2FB6298EB04A}" dt="2024-05-21T08:00:40.815" v="952"/>
          <ac:spMkLst>
            <pc:docMk/>
            <pc:sldMk cId="3492586304" sldId="2147378481"/>
            <ac:spMk id="13" creationId="{31457F98-0DA4-985C-97CC-0CCAF0885BB2}"/>
          </ac:spMkLst>
        </pc:spChg>
      </pc:sldChg>
      <pc:sldChg chg="modSp del">
        <pc:chgData name="Johannes Hangl" userId="09795f51b852318c" providerId="LiveId" clId="{2E03160D-AA35-4E48-AE70-2FB6298EB04A}" dt="2024-05-21T13:58:49.182" v="1448" actId="47"/>
        <pc:sldMkLst>
          <pc:docMk/>
          <pc:sldMk cId="233678102" sldId="2147378482"/>
        </pc:sldMkLst>
        <pc:spChg chg="mod">
          <ac:chgData name="Johannes Hangl" userId="09795f51b852318c" providerId="LiveId" clId="{2E03160D-AA35-4E48-AE70-2FB6298EB04A}" dt="2024-05-11T05:17:37.205" v="0"/>
          <ac:spMkLst>
            <pc:docMk/>
            <pc:sldMk cId="233678102" sldId="2147378482"/>
            <ac:spMk id="26" creationId="{8F7CE7C5-7338-52F0-4ECC-BEC4D5EB99CB}"/>
          </ac:spMkLst>
        </pc:spChg>
      </pc:sldChg>
      <pc:sldChg chg="modSp del">
        <pc:chgData name="Johannes Hangl" userId="09795f51b852318c" providerId="LiveId" clId="{2E03160D-AA35-4E48-AE70-2FB6298EB04A}" dt="2024-05-21T13:59:15.910" v="1453" actId="47"/>
        <pc:sldMkLst>
          <pc:docMk/>
          <pc:sldMk cId="2746074460" sldId="2147378483"/>
        </pc:sldMkLst>
        <pc:spChg chg="mod">
          <ac:chgData name="Johannes Hangl" userId="09795f51b852318c" providerId="LiveId" clId="{2E03160D-AA35-4E48-AE70-2FB6298EB04A}" dt="2024-05-11T05:17:37.205" v="0"/>
          <ac:spMkLst>
            <pc:docMk/>
            <pc:sldMk cId="2746074460" sldId="2147378483"/>
            <ac:spMk id="3" creationId="{18F742D9-5562-479A-9F33-05C45CD67BCA}"/>
          </ac:spMkLst>
        </pc:spChg>
      </pc:sldChg>
      <pc:sldChg chg="modSp del">
        <pc:chgData name="Johannes Hangl" userId="09795f51b852318c" providerId="LiveId" clId="{2E03160D-AA35-4E48-AE70-2FB6298EB04A}" dt="2024-05-21T13:59:15.910" v="1453" actId="47"/>
        <pc:sldMkLst>
          <pc:docMk/>
          <pc:sldMk cId="3882225483" sldId="2147378484"/>
        </pc:sldMkLst>
        <pc:spChg chg="mod">
          <ac:chgData name="Johannes Hangl" userId="09795f51b852318c" providerId="LiveId" clId="{2E03160D-AA35-4E48-AE70-2FB6298EB04A}" dt="2024-05-11T05:17:37.205" v="0"/>
          <ac:spMkLst>
            <pc:docMk/>
            <pc:sldMk cId="3882225483" sldId="2147378484"/>
            <ac:spMk id="3" creationId="{18F742D9-5562-479A-9F33-05C45CD67BCA}"/>
          </ac:spMkLst>
        </pc:spChg>
      </pc:sldChg>
      <pc:sldChg chg="modSp">
        <pc:chgData name="Johannes Hangl" userId="09795f51b852318c" providerId="LiveId" clId="{2E03160D-AA35-4E48-AE70-2FB6298EB04A}" dt="2024-05-21T08:00:40.815" v="952"/>
        <pc:sldMkLst>
          <pc:docMk/>
          <pc:sldMk cId="558594576" sldId="2147378485"/>
        </pc:sldMkLst>
        <pc:spChg chg="mod">
          <ac:chgData name="Johannes Hangl" userId="09795f51b852318c" providerId="LiveId" clId="{2E03160D-AA35-4E48-AE70-2FB6298EB04A}" dt="2024-05-11T05:17:37.205" v="0"/>
          <ac:spMkLst>
            <pc:docMk/>
            <pc:sldMk cId="558594576" sldId="2147378485"/>
            <ac:spMk id="4" creationId="{9A73103F-0ED9-469F-B21E-F21385510C80}"/>
          </ac:spMkLst>
        </pc:spChg>
        <pc:spChg chg="mod">
          <ac:chgData name="Johannes Hangl" userId="09795f51b852318c" providerId="LiveId" clId="{2E03160D-AA35-4E48-AE70-2FB6298EB04A}" dt="2024-05-21T08:00:40.815" v="952"/>
          <ac:spMkLst>
            <pc:docMk/>
            <pc:sldMk cId="558594576" sldId="2147378485"/>
            <ac:spMk id="43" creationId="{96EAB092-80BB-414E-BC94-96622FCFB5D2}"/>
          </ac:spMkLst>
        </pc:spChg>
      </pc:sldChg>
      <pc:sldChg chg="modSp del">
        <pc:chgData name="Johannes Hangl" userId="09795f51b852318c" providerId="LiveId" clId="{2E03160D-AA35-4E48-AE70-2FB6298EB04A}" dt="2024-05-21T13:57:24.259" v="1430" actId="47"/>
        <pc:sldMkLst>
          <pc:docMk/>
          <pc:sldMk cId="3059037524" sldId="2147378486"/>
        </pc:sldMkLst>
        <pc:spChg chg="mod">
          <ac:chgData name="Johannes Hangl" userId="09795f51b852318c" providerId="LiveId" clId="{2E03160D-AA35-4E48-AE70-2FB6298EB04A}" dt="2024-05-11T05:17:37.205" v="0"/>
          <ac:spMkLst>
            <pc:docMk/>
            <pc:sldMk cId="3059037524" sldId="2147378486"/>
            <ac:spMk id="3" creationId="{38BEF3F4-BA8D-416A-B312-3697E3EEC5E2}"/>
          </ac:spMkLst>
        </pc:spChg>
      </pc:sldChg>
      <pc:sldChg chg="modSp">
        <pc:chgData name="Johannes Hangl" userId="09795f51b852318c" providerId="LiveId" clId="{2E03160D-AA35-4E48-AE70-2FB6298EB04A}" dt="2024-05-11T05:17:37.205" v="0"/>
        <pc:sldMkLst>
          <pc:docMk/>
          <pc:sldMk cId="2850822962" sldId="2147378493"/>
        </pc:sldMkLst>
        <pc:spChg chg="mod">
          <ac:chgData name="Johannes Hangl" userId="09795f51b852318c" providerId="LiveId" clId="{2E03160D-AA35-4E48-AE70-2FB6298EB04A}" dt="2024-05-11T05:17:37.205" v="0"/>
          <ac:spMkLst>
            <pc:docMk/>
            <pc:sldMk cId="2850822962" sldId="2147378493"/>
            <ac:spMk id="3" creationId="{91B064FB-18CB-5FCA-7A6F-5251B198456D}"/>
          </ac:spMkLst>
        </pc:spChg>
        <pc:spChg chg="mod">
          <ac:chgData name="Johannes Hangl" userId="09795f51b852318c" providerId="LiveId" clId="{2E03160D-AA35-4E48-AE70-2FB6298EB04A}" dt="2024-05-11T05:17:37.205" v="0"/>
          <ac:spMkLst>
            <pc:docMk/>
            <pc:sldMk cId="2850822962" sldId="2147378493"/>
            <ac:spMk id="6" creationId="{082BDBCB-58AE-3C21-DF18-F49597778EC1}"/>
          </ac:spMkLst>
        </pc:spChg>
      </pc:sldChg>
      <pc:sldChg chg="modSp">
        <pc:chgData name="Johannes Hangl" userId="09795f51b852318c" providerId="LiveId" clId="{2E03160D-AA35-4E48-AE70-2FB6298EB04A}" dt="2024-05-11T05:17:37.205" v="0"/>
        <pc:sldMkLst>
          <pc:docMk/>
          <pc:sldMk cId="1504943903" sldId="2147378500"/>
        </pc:sldMkLst>
        <pc:spChg chg="mod">
          <ac:chgData name="Johannes Hangl" userId="09795f51b852318c" providerId="LiveId" clId="{2E03160D-AA35-4E48-AE70-2FB6298EB04A}" dt="2024-05-11T05:17:37.205" v="0"/>
          <ac:spMkLst>
            <pc:docMk/>
            <pc:sldMk cId="1504943903" sldId="2147378500"/>
            <ac:spMk id="2" creationId="{1E74D42A-703D-FF8E-ED2D-AC7C270C3DA4}"/>
          </ac:spMkLst>
        </pc:spChg>
        <pc:spChg chg="mod">
          <ac:chgData name="Johannes Hangl" userId="09795f51b852318c" providerId="LiveId" clId="{2E03160D-AA35-4E48-AE70-2FB6298EB04A}" dt="2024-05-11T05:17:37.205" v="0"/>
          <ac:spMkLst>
            <pc:docMk/>
            <pc:sldMk cId="1504943903" sldId="2147378500"/>
            <ac:spMk id="3" creationId="{D89245E8-1A18-4ABC-E9B9-1A64A4B1C1BD}"/>
          </ac:spMkLst>
        </pc:spChg>
      </pc:sldChg>
      <pc:sldChg chg="modSp">
        <pc:chgData name="Johannes Hangl" userId="09795f51b852318c" providerId="LiveId" clId="{2E03160D-AA35-4E48-AE70-2FB6298EB04A}" dt="2024-05-11T05:17:37.205" v="0"/>
        <pc:sldMkLst>
          <pc:docMk/>
          <pc:sldMk cId="1887039338" sldId="2147378501"/>
        </pc:sldMkLst>
        <pc:spChg chg="mod">
          <ac:chgData name="Johannes Hangl" userId="09795f51b852318c" providerId="LiveId" clId="{2E03160D-AA35-4E48-AE70-2FB6298EB04A}" dt="2024-05-11T05:17:37.205" v="0"/>
          <ac:spMkLst>
            <pc:docMk/>
            <pc:sldMk cId="1887039338" sldId="2147378501"/>
            <ac:spMk id="2" creationId="{1E74D42A-703D-FF8E-ED2D-AC7C270C3DA4}"/>
          </ac:spMkLst>
        </pc:spChg>
        <pc:spChg chg="mod">
          <ac:chgData name="Johannes Hangl" userId="09795f51b852318c" providerId="LiveId" clId="{2E03160D-AA35-4E48-AE70-2FB6298EB04A}" dt="2024-05-11T05:17:37.205" v="0"/>
          <ac:spMkLst>
            <pc:docMk/>
            <pc:sldMk cId="1887039338" sldId="2147378501"/>
            <ac:spMk id="3" creationId="{D89245E8-1A18-4ABC-E9B9-1A64A4B1C1BD}"/>
          </ac:spMkLst>
        </pc:spChg>
      </pc:sldChg>
      <pc:sldChg chg="modSp del">
        <pc:chgData name="Johannes Hangl" userId="09795f51b852318c" providerId="LiveId" clId="{2E03160D-AA35-4E48-AE70-2FB6298EB04A}" dt="2024-05-21T13:58:12.985" v="1440" actId="47"/>
        <pc:sldMkLst>
          <pc:docMk/>
          <pc:sldMk cId="37732035" sldId="2147378502"/>
        </pc:sldMkLst>
        <pc:spChg chg="mod">
          <ac:chgData name="Johannes Hangl" userId="09795f51b852318c" providerId="LiveId" clId="{2E03160D-AA35-4E48-AE70-2FB6298EB04A}" dt="2024-05-11T05:17:37.205" v="0"/>
          <ac:spMkLst>
            <pc:docMk/>
            <pc:sldMk cId="37732035" sldId="2147378502"/>
            <ac:spMk id="11" creationId="{0B14FD28-6260-7890-671D-5BBDC9F36813}"/>
          </ac:spMkLst>
        </pc:spChg>
        <pc:picChg chg="mod">
          <ac:chgData name="Johannes Hangl" userId="09795f51b852318c" providerId="LiveId" clId="{2E03160D-AA35-4E48-AE70-2FB6298EB04A}" dt="2024-05-11T05:17:37.205" v="0"/>
          <ac:picMkLst>
            <pc:docMk/>
            <pc:sldMk cId="37732035" sldId="2147378502"/>
            <ac:picMk id="4098" creationId="{B210AA3A-A602-ABB9-6CD8-9965275BEEAB}"/>
          </ac:picMkLst>
        </pc:picChg>
      </pc:sldChg>
      <pc:sldChg chg="new">
        <pc:chgData name="Johannes Hangl" userId="09795f51b852318c" providerId="LiveId" clId="{2E03160D-AA35-4E48-AE70-2FB6298EB04A}" dt="2024-05-22T04:03:58.154" v="2494" actId="680"/>
        <pc:sldMkLst>
          <pc:docMk/>
          <pc:sldMk cId="2502665307" sldId="2147378502"/>
        </pc:sldMkLst>
      </pc:sldChg>
      <pc:sldChg chg="del">
        <pc:chgData name="Johannes Hangl" userId="09795f51b852318c" providerId="LiveId" clId="{2E03160D-AA35-4E48-AE70-2FB6298EB04A}" dt="2024-05-21T13:58:12.985" v="1440" actId="47"/>
        <pc:sldMkLst>
          <pc:docMk/>
          <pc:sldMk cId="1019042211" sldId="2147378503"/>
        </pc:sldMkLst>
      </pc:sldChg>
      <pc:sldChg chg="del">
        <pc:chgData name="Johannes Hangl" userId="09795f51b852318c" providerId="LiveId" clId="{2E03160D-AA35-4E48-AE70-2FB6298EB04A}" dt="2024-05-21T13:58:12.985" v="1440" actId="47"/>
        <pc:sldMkLst>
          <pc:docMk/>
          <pc:sldMk cId="748123601" sldId="2147378504"/>
        </pc:sldMkLst>
      </pc:sldChg>
      <pc:sldChg chg="del">
        <pc:chgData name="Johannes Hangl" userId="09795f51b852318c" providerId="LiveId" clId="{2E03160D-AA35-4E48-AE70-2FB6298EB04A}" dt="2024-05-21T13:58:12.985" v="1440" actId="47"/>
        <pc:sldMkLst>
          <pc:docMk/>
          <pc:sldMk cId="3645934287" sldId="2147378505"/>
        </pc:sldMkLst>
      </pc:sldChg>
      <pc:sldChg chg="modSp del">
        <pc:chgData name="Johannes Hangl" userId="09795f51b852318c" providerId="LiveId" clId="{2E03160D-AA35-4E48-AE70-2FB6298EB04A}" dt="2024-05-21T14:02:02.498" v="1493" actId="47"/>
        <pc:sldMkLst>
          <pc:docMk/>
          <pc:sldMk cId="3227393424" sldId="2147378506"/>
        </pc:sldMkLst>
        <pc:spChg chg="mod">
          <ac:chgData name="Johannes Hangl" userId="09795f51b852318c" providerId="LiveId" clId="{2E03160D-AA35-4E48-AE70-2FB6298EB04A}" dt="2024-05-11T05:17:37.205" v="0"/>
          <ac:spMkLst>
            <pc:docMk/>
            <pc:sldMk cId="3227393424" sldId="2147378506"/>
            <ac:spMk id="2" creationId="{8DF4BAEB-94CC-520E-2ACE-17B05CA1F5F1}"/>
          </ac:spMkLst>
        </pc:spChg>
        <pc:spChg chg="mod">
          <ac:chgData name="Johannes Hangl" userId="09795f51b852318c" providerId="LiveId" clId="{2E03160D-AA35-4E48-AE70-2FB6298EB04A}" dt="2024-05-11T05:17:37.205" v="0"/>
          <ac:spMkLst>
            <pc:docMk/>
            <pc:sldMk cId="3227393424" sldId="2147378506"/>
            <ac:spMk id="4" creationId="{46E84126-F71F-342F-4D94-BE389DC736F4}"/>
          </ac:spMkLst>
        </pc:spChg>
      </pc:sldChg>
      <pc:sldChg chg="modSp del">
        <pc:chgData name="Johannes Hangl" userId="09795f51b852318c" providerId="LiveId" clId="{2E03160D-AA35-4E48-AE70-2FB6298EB04A}" dt="2024-05-21T14:02:02.498" v="1493" actId="47"/>
        <pc:sldMkLst>
          <pc:docMk/>
          <pc:sldMk cId="1706991359" sldId="2147378507"/>
        </pc:sldMkLst>
        <pc:spChg chg="mod">
          <ac:chgData name="Johannes Hangl" userId="09795f51b852318c" providerId="LiveId" clId="{2E03160D-AA35-4E48-AE70-2FB6298EB04A}" dt="2024-05-11T05:17:37.205" v="0"/>
          <ac:spMkLst>
            <pc:docMk/>
            <pc:sldMk cId="1706991359" sldId="2147378507"/>
            <ac:spMk id="3" creationId="{FC30647B-9115-0610-47FE-2B7E5210E8CD}"/>
          </ac:spMkLst>
        </pc:spChg>
        <pc:spChg chg="mod">
          <ac:chgData name="Johannes Hangl" userId="09795f51b852318c" providerId="LiveId" clId="{2E03160D-AA35-4E48-AE70-2FB6298EB04A}" dt="2024-05-11T05:17:37.205" v="0"/>
          <ac:spMkLst>
            <pc:docMk/>
            <pc:sldMk cId="1706991359" sldId="2147378507"/>
            <ac:spMk id="9" creationId="{05A50578-1AEA-EEA1-B7F7-9571A2ABBC61}"/>
          </ac:spMkLst>
        </pc:spChg>
      </pc:sldChg>
      <pc:sldChg chg="modSp del">
        <pc:chgData name="Johannes Hangl" userId="09795f51b852318c" providerId="LiveId" clId="{2E03160D-AA35-4E48-AE70-2FB6298EB04A}" dt="2024-05-21T14:02:02.498" v="1493" actId="47"/>
        <pc:sldMkLst>
          <pc:docMk/>
          <pc:sldMk cId="3000387134" sldId="2147378508"/>
        </pc:sldMkLst>
        <pc:spChg chg="mod">
          <ac:chgData name="Johannes Hangl" userId="09795f51b852318c" providerId="LiveId" clId="{2E03160D-AA35-4E48-AE70-2FB6298EB04A}" dt="2024-05-21T08:00:40.815" v="952"/>
          <ac:spMkLst>
            <pc:docMk/>
            <pc:sldMk cId="3000387134" sldId="2147378508"/>
            <ac:spMk id="3" creationId="{00000000-0000-0000-0000-000000000000}"/>
          </ac:spMkLst>
        </pc:spChg>
        <pc:spChg chg="mod">
          <ac:chgData name="Johannes Hangl" userId="09795f51b852318c" providerId="LiveId" clId="{2E03160D-AA35-4E48-AE70-2FB6298EB04A}" dt="2024-05-21T08:00:40.815" v="952"/>
          <ac:spMkLst>
            <pc:docMk/>
            <pc:sldMk cId="3000387134" sldId="2147378508"/>
            <ac:spMk id="11" creationId="{00000000-0000-0000-0000-000000000000}"/>
          </ac:spMkLst>
        </pc:spChg>
        <pc:graphicFrameChg chg="mod">
          <ac:chgData name="Johannes Hangl" userId="09795f51b852318c" providerId="LiveId" clId="{2E03160D-AA35-4E48-AE70-2FB6298EB04A}" dt="2024-05-21T08:00:40.815" v="952"/>
          <ac:graphicFrameMkLst>
            <pc:docMk/>
            <pc:sldMk cId="3000387134" sldId="2147378508"/>
            <ac:graphicFrameMk id="10" creationId="{00000000-0000-0000-0000-000000000000}"/>
          </ac:graphicFrameMkLst>
        </pc:graphicFrameChg>
      </pc:sldChg>
      <pc:sldChg chg="modSp del">
        <pc:chgData name="Johannes Hangl" userId="09795f51b852318c" providerId="LiveId" clId="{2E03160D-AA35-4E48-AE70-2FB6298EB04A}" dt="2024-05-21T14:02:05.878" v="1494" actId="47"/>
        <pc:sldMkLst>
          <pc:docMk/>
          <pc:sldMk cId="612394147" sldId="2147378509"/>
        </pc:sldMkLst>
        <pc:spChg chg="mod">
          <ac:chgData name="Johannes Hangl" userId="09795f51b852318c" providerId="LiveId" clId="{2E03160D-AA35-4E48-AE70-2FB6298EB04A}" dt="2024-05-21T08:00:40.815" v="952"/>
          <ac:spMkLst>
            <pc:docMk/>
            <pc:sldMk cId="612394147" sldId="2147378509"/>
            <ac:spMk id="2" creationId="{C9E7BFAE-AD9A-0AA8-52BA-648E010A9EAC}"/>
          </ac:spMkLst>
        </pc:spChg>
      </pc:sldChg>
      <pc:sldChg chg="modSp del">
        <pc:chgData name="Johannes Hangl" userId="09795f51b852318c" providerId="LiveId" clId="{2E03160D-AA35-4E48-AE70-2FB6298EB04A}" dt="2024-05-21T14:02:05.878" v="1494" actId="47"/>
        <pc:sldMkLst>
          <pc:docMk/>
          <pc:sldMk cId="20452174" sldId="2147378510"/>
        </pc:sldMkLst>
        <pc:spChg chg="mod">
          <ac:chgData name="Johannes Hangl" userId="09795f51b852318c" providerId="LiveId" clId="{2E03160D-AA35-4E48-AE70-2FB6298EB04A}" dt="2024-05-11T05:17:37.205" v="0"/>
          <ac:spMkLst>
            <pc:docMk/>
            <pc:sldMk cId="20452174" sldId="2147378510"/>
            <ac:spMk id="2" creationId="{048A76BE-10A8-9271-F1D9-E79A32ADB1A1}"/>
          </ac:spMkLst>
        </pc:spChg>
      </pc:sldChg>
      <pc:sldChg chg="modSp del">
        <pc:chgData name="Johannes Hangl" userId="09795f51b852318c" providerId="LiveId" clId="{2E03160D-AA35-4E48-AE70-2FB6298EB04A}" dt="2024-05-21T14:02:02.498" v="1493" actId="47"/>
        <pc:sldMkLst>
          <pc:docMk/>
          <pc:sldMk cId="36915773" sldId="2147378511"/>
        </pc:sldMkLst>
        <pc:spChg chg="mod">
          <ac:chgData name="Johannes Hangl" userId="09795f51b852318c" providerId="LiveId" clId="{2E03160D-AA35-4E48-AE70-2FB6298EB04A}" dt="2024-05-21T08:00:40.815" v="952"/>
          <ac:spMkLst>
            <pc:docMk/>
            <pc:sldMk cId="36915773" sldId="2147378511"/>
            <ac:spMk id="10" creationId="{BDD374ED-E6AF-D707-7D88-74CA98E17DA0}"/>
          </ac:spMkLst>
        </pc:spChg>
        <pc:spChg chg="mod">
          <ac:chgData name="Johannes Hangl" userId="09795f51b852318c" providerId="LiveId" clId="{2E03160D-AA35-4E48-AE70-2FB6298EB04A}" dt="2024-05-21T08:00:40.815" v="952"/>
          <ac:spMkLst>
            <pc:docMk/>
            <pc:sldMk cId="36915773" sldId="2147378511"/>
            <ac:spMk id="12" creationId="{CB6AE67C-4038-736B-85BD-01CDAAA046EE}"/>
          </ac:spMkLst>
        </pc:spChg>
      </pc:sldChg>
      <pc:sldChg chg="modSp del">
        <pc:chgData name="Johannes Hangl" userId="09795f51b852318c" providerId="LiveId" clId="{2E03160D-AA35-4E48-AE70-2FB6298EB04A}" dt="2024-05-21T14:02:02.498" v="1493" actId="47"/>
        <pc:sldMkLst>
          <pc:docMk/>
          <pc:sldMk cId="192178748" sldId="2147378512"/>
        </pc:sldMkLst>
        <pc:spChg chg="mod">
          <ac:chgData name="Johannes Hangl" userId="09795f51b852318c" providerId="LiveId" clId="{2E03160D-AA35-4E48-AE70-2FB6298EB04A}" dt="2024-05-21T08:00:40.815" v="952"/>
          <ac:spMkLst>
            <pc:docMk/>
            <pc:sldMk cId="192178748" sldId="2147378512"/>
            <ac:spMk id="2" creationId="{762EDAFA-2B68-7454-2059-890891E9BA18}"/>
          </ac:spMkLst>
        </pc:spChg>
        <pc:spChg chg="mod">
          <ac:chgData name="Johannes Hangl" userId="09795f51b852318c" providerId="LiveId" clId="{2E03160D-AA35-4E48-AE70-2FB6298EB04A}" dt="2024-05-21T08:00:40.815" v="952"/>
          <ac:spMkLst>
            <pc:docMk/>
            <pc:sldMk cId="192178748" sldId="2147378512"/>
            <ac:spMk id="6" creationId="{EDB63497-0A68-B003-ACF2-C5E0495E83D7}"/>
          </ac:spMkLst>
        </pc:spChg>
      </pc:sldChg>
      <pc:sldChg chg="modSp del">
        <pc:chgData name="Johannes Hangl" userId="09795f51b852318c" providerId="LiveId" clId="{2E03160D-AA35-4E48-AE70-2FB6298EB04A}" dt="2024-05-21T14:02:02.498" v="1493" actId="47"/>
        <pc:sldMkLst>
          <pc:docMk/>
          <pc:sldMk cId="2748397122" sldId="2147378513"/>
        </pc:sldMkLst>
        <pc:spChg chg="mod">
          <ac:chgData name="Johannes Hangl" userId="09795f51b852318c" providerId="LiveId" clId="{2E03160D-AA35-4E48-AE70-2FB6298EB04A}" dt="2024-05-21T08:00:40.815" v="952"/>
          <ac:spMkLst>
            <pc:docMk/>
            <pc:sldMk cId="2748397122" sldId="2147378513"/>
            <ac:spMk id="2" creationId="{31640087-086C-4BEE-EDD7-FF332FA73154}"/>
          </ac:spMkLst>
        </pc:spChg>
      </pc:sldChg>
      <pc:sldChg chg="modSp del">
        <pc:chgData name="Johannes Hangl" userId="09795f51b852318c" providerId="LiveId" clId="{2E03160D-AA35-4E48-AE70-2FB6298EB04A}" dt="2024-05-21T14:02:02.498" v="1493" actId="47"/>
        <pc:sldMkLst>
          <pc:docMk/>
          <pc:sldMk cId="761078578" sldId="2147378514"/>
        </pc:sldMkLst>
        <pc:spChg chg="mod">
          <ac:chgData name="Johannes Hangl" userId="09795f51b852318c" providerId="LiveId" clId="{2E03160D-AA35-4E48-AE70-2FB6298EB04A}" dt="2024-05-11T05:17:37.205" v="0"/>
          <ac:spMkLst>
            <pc:docMk/>
            <pc:sldMk cId="761078578" sldId="2147378514"/>
            <ac:spMk id="9" creationId="{92387314-63BB-66CD-23FF-77B7918C5C46}"/>
          </ac:spMkLst>
        </pc:spChg>
        <pc:spChg chg="mod">
          <ac:chgData name="Johannes Hangl" userId="09795f51b852318c" providerId="LiveId" clId="{2E03160D-AA35-4E48-AE70-2FB6298EB04A}" dt="2024-05-11T05:17:37.205" v="0"/>
          <ac:spMkLst>
            <pc:docMk/>
            <pc:sldMk cId="761078578" sldId="2147378514"/>
            <ac:spMk id="10" creationId="{C89EAD18-83ED-9472-C698-F78F3F4C47F9}"/>
          </ac:spMkLst>
        </pc:spChg>
      </pc:sldChg>
      <pc:sldChg chg="modSp del">
        <pc:chgData name="Johannes Hangl" userId="09795f51b852318c" providerId="LiveId" clId="{2E03160D-AA35-4E48-AE70-2FB6298EB04A}" dt="2024-05-21T14:02:20.172" v="1498" actId="47"/>
        <pc:sldMkLst>
          <pc:docMk/>
          <pc:sldMk cId="2921449549" sldId="2147378515"/>
        </pc:sldMkLst>
        <pc:spChg chg="mod">
          <ac:chgData name="Johannes Hangl" userId="09795f51b852318c" providerId="LiveId" clId="{2E03160D-AA35-4E48-AE70-2FB6298EB04A}" dt="2024-05-11T05:17:37.205" v="0"/>
          <ac:spMkLst>
            <pc:docMk/>
            <pc:sldMk cId="2921449549" sldId="2147378515"/>
            <ac:spMk id="6" creationId="{8502105A-805E-51D2-F13F-06C26997B8C0}"/>
          </ac:spMkLst>
        </pc:spChg>
        <pc:spChg chg="mod">
          <ac:chgData name="Johannes Hangl" userId="09795f51b852318c" providerId="LiveId" clId="{2E03160D-AA35-4E48-AE70-2FB6298EB04A}" dt="2024-05-21T13:24:41.613" v="1015"/>
          <ac:spMkLst>
            <pc:docMk/>
            <pc:sldMk cId="2921449549" sldId="2147378515"/>
            <ac:spMk id="11" creationId="{D5DE686D-A903-5BFF-2562-EB049EB8BD92}"/>
          </ac:spMkLst>
        </pc:spChg>
      </pc:sldChg>
      <pc:sldChg chg="modSp del">
        <pc:chgData name="Johannes Hangl" userId="09795f51b852318c" providerId="LiveId" clId="{2E03160D-AA35-4E48-AE70-2FB6298EB04A}" dt="2024-05-21T14:02:20.172" v="1498" actId="47"/>
        <pc:sldMkLst>
          <pc:docMk/>
          <pc:sldMk cId="2121044214" sldId="2147378516"/>
        </pc:sldMkLst>
        <pc:spChg chg="mod">
          <ac:chgData name="Johannes Hangl" userId="09795f51b852318c" providerId="LiveId" clId="{2E03160D-AA35-4E48-AE70-2FB6298EB04A}" dt="2024-05-11T05:17:37.205" v="0"/>
          <ac:spMkLst>
            <pc:docMk/>
            <pc:sldMk cId="2121044214" sldId="2147378516"/>
            <ac:spMk id="5" creationId="{E242295D-88FC-A742-B03C-97D57A42DAE1}"/>
          </ac:spMkLst>
        </pc:spChg>
        <pc:spChg chg="mod">
          <ac:chgData name="Johannes Hangl" userId="09795f51b852318c" providerId="LiveId" clId="{2E03160D-AA35-4E48-AE70-2FB6298EB04A}" dt="2024-05-21T13:24:41.613" v="1015"/>
          <ac:spMkLst>
            <pc:docMk/>
            <pc:sldMk cId="2121044214" sldId="2147378516"/>
            <ac:spMk id="58" creationId="{4C00C775-865C-725B-B048-C6628832B0B4}"/>
          </ac:spMkLst>
        </pc:spChg>
      </pc:sldChg>
      <pc:sldChg chg="modSp del">
        <pc:chgData name="Johannes Hangl" userId="09795f51b852318c" providerId="LiveId" clId="{2E03160D-AA35-4E48-AE70-2FB6298EB04A}" dt="2024-05-21T14:02:20.172" v="1498" actId="47"/>
        <pc:sldMkLst>
          <pc:docMk/>
          <pc:sldMk cId="1245851181" sldId="2147378517"/>
        </pc:sldMkLst>
        <pc:spChg chg="mod">
          <ac:chgData name="Johannes Hangl" userId="09795f51b852318c" providerId="LiveId" clId="{2E03160D-AA35-4E48-AE70-2FB6298EB04A}" dt="2024-05-11T05:17:37.205" v="0"/>
          <ac:spMkLst>
            <pc:docMk/>
            <pc:sldMk cId="1245851181" sldId="2147378517"/>
            <ac:spMk id="5" creationId="{E242295D-88FC-A742-B03C-97D57A42DAE1}"/>
          </ac:spMkLst>
        </pc:spChg>
      </pc:sldChg>
      <pc:sldChg chg="modSp del">
        <pc:chgData name="Johannes Hangl" userId="09795f51b852318c" providerId="LiveId" clId="{2E03160D-AA35-4E48-AE70-2FB6298EB04A}" dt="2024-05-21T14:02:20.172" v="1498" actId="47"/>
        <pc:sldMkLst>
          <pc:docMk/>
          <pc:sldMk cId="3697587584" sldId="2147378518"/>
        </pc:sldMkLst>
        <pc:spChg chg="mod">
          <ac:chgData name="Johannes Hangl" userId="09795f51b852318c" providerId="LiveId" clId="{2E03160D-AA35-4E48-AE70-2FB6298EB04A}" dt="2024-05-11T05:17:37.205" v="0"/>
          <ac:spMkLst>
            <pc:docMk/>
            <pc:sldMk cId="3697587584" sldId="2147378518"/>
            <ac:spMk id="5" creationId="{E242295D-88FC-A742-B03C-97D57A42DAE1}"/>
          </ac:spMkLst>
        </pc:spChg>
        <pc:spChg chg="mod">
          <ac:chgData name="Johannes Hangl" userId="09795f51b852318c" providerId="LiveId" clId="{2E03160D-AA35-4E48-AE70-2FB6298EB04A}" dt="2024-05-21T08:00:40.815" v="952"/>
          <ac:spMkLst>
            <pc:docMk/>
            <pc:sldMk cId="3697587584" sldId="2147378518"/>
            <ac:spMk id="58" creationId="{4C00C775-865C-725B-B048-C6628832B0B4}"/>
          </ac:spMkLst>
        </pc:spChg>
      </pc:sldChg>
      <pc:sldChg chg="modSp del">
        <pc:chgData name="Johannes Hangl" userId="09795f51b852318c" providerId="LiveId" clId="{2E03160D-AA35-4E48-AE70-2FB6298EB04A}" dt="2024-05-21T14:02:20.172" v="1498" actId="47"/>
        <pc:sldMkLst>
          <pc:docMk/>
          <pc:sldMk cId="3332894626" sldId="2147378519"/>
        </pc:sldMkLst>
        <pc:spChg chg="mod">
          <ac:chgData name="Johannes Hangl" userId="09795f51b852318c" providerId="LiveId" clId="{2E03160D-AA35-4E48-AE70-2FB6298EB04A}" dt="2024-05-11T05:17:37.205" v="0"/>
          <ac:spMkLst>
            <pc:docMk/>
            <pc:sldMk cId="3332894626" sldId="2147378519"/>
            <ac:spMk id="4" creationId="{42D00259-592C-4757-57CA-9E2E150E6D29}"/>
          </ac:spMkLst>
        </pc:spChg>
      </pc:sldChg>
      <pc:sldChg chg="modSp del">
        <pc:chgData name="Johannes Hangl" userId="09795f51b852318c" providerId="LiveId" clId="{2E03160D-AA35-4E48-AE70-2FB6298EB04A}" dt="2024-05-21T14:02:20.172" v="1498" actId="47"/>
        <pc:sldMkLst>
          <pc:docMk/>
          <pc:sldMk cId="2598398569" sldId="2147378520"/>
        </pc:sldMkLst>
        <pc:spChg chg="mod">
          <ac:chgData name="Johannes Hangl" userId="09795f51b852318c" providerId="LiveId" clId="{2E03160D-AA35-4E48-AE70-2FB6298EB04A}" dt="2024-05-11T05:17:37.205" v="0"/>
          <ac:spMkLst>
            <pc:docMk/>
            <pc:sldMk cId="2598398569" sldId="2147378520"/>
            <ac:spMk id="4" creationId="{42D00259-592C-4757-57CA-9E2E150E6D29}"/>
          </ac:spMkLst>
        </pc:spChg>
      </pc:sldChg>
      <pc:sldChg chg="modSp del">
        <pc:chgData name="Johannes Hangl" userId="09795f51b852318c" providerId="LiveId" clId="{2E03160D-AA35-4E48-AE70-2FB6298EB04A}" dt="2024-05-21T13:58:33.770" v="1447" actId="47"/>
        <pc:sldMkLst>
          <pc:docMk/>
          <pc:sldMk cId="3554626703" sldId="2147378521"/>
        </pc:sldMkLst>
        <pc:spChg chg="mod">
          <ac:chgData name="Johannes Hangl" userId="09795f51b852318c" providerId="LiveId" clId="{2E03160D-AA35-4E48-AE70-2FB6298EB04A}" dt="2024-05-11T05:17:37.205" v="0"/>
          <ac:spMkLst>
            <pc:docMk/>
            <pc:sldMk cId="3554626703" sldId="2147378521"/>
            <ac:spMk id="7" creationId="{7FFCFAFB-B290-B5CF-4103-40A873214F27}"/>
          </ac:spMkLst>
        </pc:spChg>
        <pc:spChg chg="mod">
          <ac:chgData name="Johannes Hangl" userId="09795f51b852318c" providerId="LiveId" clId="{2E03160D-AA35-4E48-AE70-2FB6298EB04A}" dt="2024-05-11T05:17:37.205" v="0"/>
          <ac:spMkLst>
            <pc:docMk/>
            <pc:sldMk cId="3554626703" sldId="2147378521"/>
            <ac:spMk id="8" creationId="{35F0627E-1E32-A033-60AF-0981D9D8351F}"/>
          </ac:spMkLst>
        </pc:spChg>
      </pc:sldChg>
      <pc:sldChg chg="modSp del">
        <pc:chgData name="Johannes Hangl" userId="09795f51b852318c" providerId="LiveId" clId="{2E03160D-AA35-4E48-AE70-2FB6298EB04A}" dt="2024-05-21T13:58:33.770" v="1447" actId="47"/>
        <pc:sldMkLst>
          <pc:docMk/>
          <pc:sldMk cId="3435858650" sldId="2147378522"/>
        </pc:sldMkLst>
        <pc:spChg chg="mod">
          <ac:chgData name="Johannes Hangl" userId="09795f51b852318c" providerId="LiveId" clId="{2E03160D-AA35-4E48-AE70-2FB6298EB04A}" dt="2024-05-11T05:17:37.205" v="0"/>
          <ac:spMkLst>
            <pc:docMk/>
            <pc:sldMk cId="3435858650" sldId="2147378522"/>
            <ac:spMk id="8" creationId="{35F0627E-1E32-A033-60AF-0981D9D8351F}"/>
          </ac:spMkLst>
        </pc:spChg>
      </pc:sldChg>
      <pc:sldChg chg="modSp del">
        <pc:chgData name="Johannes Hangl" userId="09795f51b852318c" providerId="LiveId" clId="{2E03160D-AA35-4E48-AE70-2FB6298EB04A}" dt="2024-05-21T13:58:33.770" v="1447" actId="47"/>
        <pc:sldMkLst>
          <pc:docMk/>
          <pc:sldMk cId="1235872570" sldId="2147378524"/>
        </pc:sldMkLst>
        <pc:spChg chg="mod">
          <ac:chgData name="Johannes Hangl" userId="09795f51b852318c" providerId="LiveId" clId="{2E03160D-AA35-4E48-AE70-2FB6298EB04A}" dt="2024-05-11T05:17:37.205" v="0"/>
          <ac:spMkLst>
            <pc:docMk/>
            <pc:sldMk cId="1235872570" sldId="2147378524"/>
            <ac:spMk id="8" creationId="{35F0627E-1E32-A033-60AF-0981D9D8351F}"/>
          </ac:spMkLst>
        </pc:spChg>
      </pc:sldChg>
      <pc:sldChg chg="modSp del">
        <pc:chgData name="Johannes Hangl" userId="09795f51b852318c" providerId="LiveId" clId="{2E03160D-AA35-4E48-AE70-2FB6298EB04A}" dt="2024-05-21T13:58:33.770" v="1447" actId="47"/>
        <pc:sldMkLst>
          <pc:docMk/>
          <pc:sldMk cId="2911740815" sldId="2147378525"/>
        </pc:sldMkLst>
        <pc:spChg chg="mod">
          <ac:chgData name="Johannes Hangl" userId="09795f51b852318c" providerId="LiveId" clId="{2E03160D-AA35-4E48-AE70-2FB6298EB04A}" dt="2024-05-11T05:17:37.205" v="0"/>
          <ac:spMkLst>
            <pc:docMk/>
            <pc:sldMk cId="2911740815" sldId="2147378525"/>
            <ac:spMk id="2" creationId="{C0E997F7-11C9-0A39-0727-92135A3D7E82}"/>
          </ac:spMkLst>
        </pc:spChg>
      </pc:sldChg>
      <pc:sldChg chg="modSp del">
        <pc:chgData name="Johannes Hangl" userId="09795f51b852318c" providerId="LiveId" clId="{2E03160D-AA35-4E48-AE70-2FB6298EB04A}" dt="2024-05-21T13:58:33.770" v="1447" actId="47"/>
        <pc:sldMkLst>
          <pc:docMk/>
          <pc:sldMk cId="1023145260" sldId="2147475103"/>
        </pc:sldMkLst>
        <pc:spChg chg="mod">
          <ac:chgData name="Johannes Hangl" userId="09795f51b852318c" providerId="LiveId" clId="{2E03160D-AA35-4E48-AE70-2FB6298EB04A}" dt="2024-05-11T05:17:37.205" v="0"/>
          <ac:spMkLst>
            <pc:docMk/>
            <pc:sldMk cId="1023145260" sldId="2147475103"/>
            <ac:spMk id="2" creationId="{9EB9BE30-EF76-DB3C-CB3D-EF814311A8E1}"/>
          </ac:spMkLst>
        </pc:spChg>
        <pc:spChg chg="mod">
          <ac:chgData name="Johannes Hangl" userId="09795f51b852318c" providerId="LiveId" clId="{2E03160D-AA35-4E48-AE70-2FB6298EB04A}" dt="2024-05-21T13:24:41.613" v="1015"/>
          <ac:spMkLst>
            <pc:docMk/>
            <pc:sldMk cId="1023145260" sldId="2147475103"/>
            <ac:spMk id="14" creationId="{28430297-A454-A188-4787-42D12C99E34A}"/>
          </ac:spMkLst>
        </pc:spChg>
      </pc:sldChg>
      <pc:sldChg chg="modSp del">
        <pc:chgData name="Johannes Hangl" userId="09795f51b852318c" providerId="LiveId" clId="{2E03160D-AA35-4E48-AE70-2FB6298EB04A}" dt="2024-05-21T13:58:33.770" v="1447" actId="47"/>
        <pc:sldMkLst>
          <pc:docMk/>
          <pc:sldMk cId="3530193751" sldId="2147475104"/>
        </pc:sldMkLst>
        <pc:spChg chg="mod">
          <ac:chgData name="Johannes Hangl" userId="09795f51b852318c" providerId="LiveId" clId="{2E03160D-AA35-4E48-AE70-2FB6298EB04A}" dt="2024-05-11T05:17:37.205" v="0"/>
          <ac:spMkLst>
            <pc:docMk/>
            <pc:sldMk cId="3530193751" sldId="2147475104"/>
            <ac:spMk id="5" creationId="{00000000-0000-0000-0000-000000000000}"/>
          </ac:spMkLst>
        </pc:spChg>
      </pc:sldChg>
      <pc:sldChg chg="modSp del">
        <pc:chgData name="Johannes Hangl" userId="09795f51b852318c" providerId="LiveId" clId="{2E03160D-AA35-4E48-AE70-2FB6298EB04A}" dt="2024-05-21T13:58:33.770" v="1447" actId="47"/>
        <pc:sldMkLst>
          <pc:docMk/>
          <pc:sldMk cId="1161445438" sldId="2147475105"/>
        </pc:sldMkLst>
        <pc:spChg chg="mod">
          <ac:chgData name="Johannes Hangl" userId="09795f51b852318c" providerId="LiveId" clId="{2E03160D-AA35-4E48-AE70-2FB6298EB04A}" dt="2024-05-11T05:17:37.205" v="0"/>
          <ac:spMkLst>
            <pc:docMk/>
            <pc:sldMk cId="1161445438" sldId="2147475105"/>
            <ac:spMk id="3" creationId="{6E265F3A-9C53-4764-9FA7-1CC438AFF757}"/>
          </ac:spMkLst>
        </pc:spChg>
        <pc:spChg chg="mod">
          <ac:chgData name="Johannes Hangl" userId="09795f51b852318c" providerId="LiveId" clId="{2E03160D-AA35-4E48-AE70-2FB6298EB04A}" dt="2024-05-11T05:17:37.205" v="0"/>
          <ac:spMkLst>
            <pc:docMk/>
            <pc:sldMk cId="1161445438" sldId="2147475105"/>
            <ac:spMk id="9" creationId="{8D8FDF51-976C-E44B-64DA-ACA8FA02813B}"/>
          </ac:spMkLst>
        </pc:spChg>
      </pc:sldChg>
      <pc:sldChg chg="modSp del">
        <pc:chgData name="Johannes Hangl" userId="09795f51b852318c" providerId="LiveId" clId="{2E03160D-AA35-4E48-AE70-2FB6298EB04A}" dt="2024-05-21T13:58:33.770" v="1447" actId="47"/>
        <pc:sldMkLst>
          <pc:docMk/>
          <pc:sldMk cId="1429383505" sldId="2147475107"/>
        </pc:sldMkLst>
        <pc:spChg chg="mod">
          <ac:chgData name="Johannes Hangl" userId="09795f51b852318c" providerId="LiveId" clId="{2E03160D-AA35-4E48-AE70-2FB6298EB04A}" dt="2024-05-11T05:17:37.205" v="0"/>
          <ac:spMkLst>
            <pc:docMk/>
            <pc:sldMk cId="1429383505" sldId="2147475107"/>
            <ac:spMk id="5" creationId="{00000000-0000-0000-0000-000000000000}"/>
          </ac:spMkLst>
        </pc:spChg>
      </pc:sldChg>
      <pc:sldChg chg="modSp del">
        <pc:chgData name="Johannes Hangl" userId="09795f51b852318c" providerId="LiveId" clId="{2E03160D-AA35-4E48-AE70-2FB6298EB04A}" dt="2024-05-21T13:58:33.770" v="1447" actId="47"/>
        <pc:sldMkLst>
          <pc:docMk/>
          <pc:sldMk cId="3319052457" sldId="2147475108"/>
        </pc:sldMkLst>
        <pc:spChg chg="mod">
          <ac:chgData name="Johannes Hangl" userId="09795f51b852318c" providerId="LiveId" clId="{2E03160D-AA35-4E48-AE70-2FB6298EB04A}" dt="2024-05-11T05:17:37.205" v="0"/>
          <ac:spMkLst>
            <pc:docMk/>
            <pc:sldMk cId="3319052457" sldId="2147475108"/>
            <ac:spMk id="5" creationId="{00000000-0000-0000-0000-000000000000}"/>
          </ac:spMkLst>
        </pc:spChg>
      </pc:sldChg>
      <pc:sldChg chg="modSp del">
        <pc:chgData name="Johannes Hangl" userId="09795f51b852318c" providerId="LiveId" clId="{2E03160D-AA35-4E48-AE70-2FB6298EB04A}" dt="2024-05-21T13:58:33.770" v="1447" actId="47"/>
        <pc:sldMkLst>
          <pc:docMk/>
          <pc:sldMk cId="917236156" sldId="2147475109"/>
        </pc:sldMkLst>
        <pc:spChg chg="mod">
          <ac:chgData name="Johannes Hangl" userId="09795f51b852318c" providerId="LiveId" clId="{2E03160D-AA35-4E48-AE70-2FB6298EB04A}" dt="2024-05-11T05:17:37.205" v="0"/>
          <ac:spMkLst>
            <pc:docMk/>
            <pc:sldMk cId="917236156" sldId="2147475109"/>
            <ac:spMk id="5" creationId="{00000000-0000-0000-0000-000000000000}"/>
          </ac:spMkLst>
        </pc:spChg>
      </pc:sldChg>
      <pc:sldChg chg="modSp del">
        <pc:chgData name="Johannes Hangl" userId="09795f51b852318c" providerId="LiveId" clId="{2E03160D-AA35-4E48-AE70-2FB6298EB04A}" dt="2024-05-21T13:58:33.770" v="1447" actId="47"/>
        <pc:sldMkLst>
          <pc:docMk/>
          <pc:sldMk cId="4676306" sldId="2147475110"/>
        </pc:sldMkLst>
        <pc:spChg chg="mod">
          <ac:chgData name="Johannes Hangl" userId="09795f51b852318c" providerId="LiveId" clId="{2E03160D-AA35-4E48-AE70-2FB6298EB04A}" dt="2024-05-11T05:17:37.205" v="0"/>
          <ac:spMkLst>
            <pc:docMk/>
            <pc:sldMk cId="4676306" sldId="2147475110"/>
            <ac:spMk id="5" creationId="{00000000-0000-0000-0000-000000000000}"/>
          </ac:spMkLst>
        </pc:spChg>
      </pc:sldChg>
      <pc:sldChg chg="modSp del">
        <pc:chgData name="Johannes Hangl" userId="09795f51b852318c" providerId="LiveId" clId="{2E03160D-AA35-4E48-AE70-2FB6298EB04A}" dt="2024-05-21T13:58:33.770" v="1447" actId="47"/>
        <pc:sldMkLst>
          <pc:docMk/>
          <pc:sldMk cId="3415536806" sldId="2147475111"/>
        </pc:sldMkLst>
        <pc:spChg chg="mod">
          <ac:chgData name="Johannes Hangl" userId="09795f51b852318c" providerId="LiveId" clId="{2E03160D-AA35-4E48-AE70-2FB6298EB04A}" dt="2024-05-11T05:17:37.205" v="0"/>
          <ac:spMkLst>
            <pc:docMk/>
            <pc:sldMk cId="3415536806" sldId="2147475111"/>
            <ac:spMk id="5" creationId="{00000000-0000-0000-0000-000000000000}"/>
          </ac:spMkLst>
        </pc:spChg>
      </pc:sldChg>
      <pc:sldChg chg="modSp del">
        <pc:chgData name="Johannes Hangl" userId="09795f51b852318c" providerId="LiveId" clId="{2E03160D-AA35-4E48-AE70-2FB6298EB04A}" dt="2024-05-21T13:58:33.770" v="1447" actId="47"/>
        <pc:sldMkLst>
          <pc:docMk/>
          <pc:sldMk cId="2810879337" sldId="2147475112"/>
        </pc:sldMkLst>
        <pc:spChg chg="mod">
          <ac:chgData name="Johannes Hangl" userId="09795f51b852318c" providerId="LiveId" clId="{2E03160D-AA35-4E48-AE70-2FB6298EB04A}" dt="2024-05-11T05:17:37.205" v="0"/>
          <ac:spMkLst>
            <pc:docMk/>
            <pc:sldMk cId="2810879337" sldId="2147475112"/>
            <ac:spMk id="5" creationId="{00000000-0000-0000-0000-000000000000}"/>
          </ac:spMkLst>
        </pc:spChg>
      </pc:sldChg>
      <pc:sldChg chg="del">
        <pc:chgData name="Johannes Hangl" userId="09795f51b852318c" providerId="LiveId" clId="{2E03160D-AA35-4E48-AE70-2FB6298EB04A}" dt="2024-05-21T13:58:33.770" v="1447" actId="47"/>
        <pc:sldMkLst>
          <pc:docMk/>
          <pc:sldMk cId="4142727026" sldId="2147475113"/>
        </pc:sldMkLst>
      </pc:sldChg>
      <pc:sldChg chg="modSp del">
        <pc:chgData name="Johannes Hangl" userId="09795f51b852318c" providerId="LiveId" clId="{2E03160D-AA35-4E48-AE70-2FB6298EB04A}" dt="2024-05-21T13:58:33.770" v="1447" actId="47"/>
        <pc:sldMkLst>
          <pc:docMk/>
          <pc:sldMk cId="2688181068" sldId="2147475114"/>
        </pc:sldMkLst>
        <pc:spChg chg="mod">
          <ac:chgData name="Johannes Hangl" userId="09795f51b852318c" providerId="LiveId" clId="{2E03160D-AA35-4E48-AE70-2FB6298EB04A}" dt="2024-05-11T05:17:37.205" v="0"/>
          <ac:spMkLst>
            <pc:docMk/>
            <pc:sldMk cId="2688181068" sldId="2147475114"/>
            <ac:spMk id="2" creationId="{C7CBDB5E-AF8E-B5AA-78C3-00750E8BD97D}"/>
          </ac:spMkLst>
        </pc:spChg>
      </pc:sldChg>
      <pc:sldChg chg="modSp del">
        <pc:chgData name="Johannes Hangl" userId="09795f51b852318c" providerId="LiveId" clId="{2E03160D-AA35-4E48-AE70-2FB6298EB04A}" dt="2024-05-21T13:58:33.770" v="1447" actId="47"/>
        <pc:sldMkLst>
          <pc:docMk/>
          <pc:sldMk cId="3108594509" sldId="2147475117"/>
        </pc:sldMkLst>
        <pc:spChg chg="mod">
          <ac:chgData name="Johannes Hangl" userId="09795f51b852318c" providerId="LiveId" clId="{2E03160D-AA35-4E48-AE70-2FB6298EB04A}" dt="2024-05-11T05:17:37.205" v="0"/>
          <ac:spMkLst>
            <pc:docMk/>
            <pc:sldMk cId="3108594509" sldId="2147475117"/>
            <ac:spMk id="2" creationId="{C7CBDB5E-AF8E-B5AA-78C3-00750E8BD97D}"/>
          </ac:spMkLst>
        </pc:spChg>
      </pc:sldChg>
      <pc:sldChg chg="modSp del">
        <pc:chgData name="Johannes Hangl" userId="09795f51b852318c" providerId="LiveId" clId="{2E03160D-AA35-4E48-AE70-2FB6298EB04A}" dt="2024-05-21T13:58:33.770" v="1447" actId="47"/>
        <pc:sldMkLst>
          <pc:docMk/>
          <pc:sldMk cId="4188746419" sldId="2147475118"/>
        </pc:sldMkLst>
        <pc:spChg chg="mod">
          <ac:chgData name="Johannes Hangl" userId="09795f51b852318c" providerId="LiveId" clId="{2E03160D-AA35-4E48-AE70-2FB6298EB04A}" dt="2024-05-11T05:17:37.205" v="0"/>
          <ac:spMkLst>
            <pc:docMk/>
            <pc:sldMk cId="4188746419" sldId="2147475118"/>
            <ac:spMk id="2" creationId="{C0B6E935-0D98-7D35-413D-CF8504538FB7}"/>
          </ac:spMkLst>
        </pc:spChg>
        <pc:spChg chg="mod">
          <ac:chgData name="Johannes Hangl" userId="09795f51b852318c" providerId="LiveId" clId="{2E03160D-AA35-4E48-AE70-2FB6298EB04A}" dt="2024-05-11T05:17:37.205" v="0"/>
          <ac:spMkLst>
            <pc:docMk/>
            <pc:sldMk cId="4188746419" sldId="2147475118"/>
            <ac:spMk id="3" creationId="{82C350E1-55C2-275E-333D-31E79BEEF1C3}"/>
          </ac:spMkLst>
        </pc:spChg>
      </pc:sldChg>
      <pc:sldChg chg="modSp del">
        <pc:chgData name="Johannes Hangl" userId="09795f51b852318c" providerId="LiveId" clId="{2E03160D-AA35-4E48-AE70-2FB6298EB04A}" dt="2024-05-21T13:58:33.770" v="1447" actId="47"/>
        <pc:sldMkLst>
          <pc:docMk/>
          <pc:sldMk cId="3560442740" sldId="2147475119"/>
        </pc:sldMkLst>
        <pc:spChg chg="mod">
          <ac:chgData name="Johannes Hangl" userId="09795f51b852318c" providerId="LiveId" clId="{2E03160D-AA35-4E48-AE70-2FB6298EB04A}" dt="2024-05-11T05:17:37.205" v="0"/>
          <ac:spMkLst>
            <pc:docMk/>
            <pc:sldMk cId="3560442740" sldId="2147475119"/>
            <ac:spMk id="2" creationId="{43C9762A-1513-FD6B-14DB-B05EA10289A5}"/>
          </ac:spMkLst>
        </pc:spChg>
        <pc:spChg chg="mod">
          <ac:chgData name="Johannes Hangl" userId="09795f51b852318c" providerId="LiveId" clId="{2E03160D-AA35-4E48-AE70-2FB6298EB04A}" dt="2024-05-11T05:17:37.205" v="0"/>
          <ac:spMkLst>
            <pc:docMk/>
            <pc:sldMk cId="3560442740" sldId="2147475119"/>
            <ac:spMk id="3" creationId="{6A0AF6DD-E69F-CFFF-6C61-90585148E00B}"/>
          </ac:spMkLst>
        </pc:spChg>
      </pc:sldChg>
      <pc:sldChg chg="modSp del">
        <pc:chgData name="Johannes Hangl" userId="09795f51b852318c" providerId="LiveId" clId="{2E03160D-AA35-4E48-AE70-2FB6298EB04A}" dt="2024-05-21T13:58:33.770" v="1447" actId="47"/>
        <pc:sldMkLst>
          <pc:docMk/>
          <pc:sldMk cId="1313812059" sldId="2147475120"/>
        </pc:sldMkLst>
        <pc:spChg chg="mod">
          <ac:chgData name="Johannes Hangl" userId="09795f51b852318c" providerId="LiveId" clId="{2E03160D-AA35-4E48-AE70-2FB6298EB04A}" dt="2024-05-11T05:17:37.205" v="0"/>
          <ac:spMkLst>
            <pc:docMk/>
            <pc:sldMk cId="1313812059" sldId="2147475120"/>
            <ac:spMk id="2" creationId="{15EAB645-DEC8-7770-A910-A947293CC111}"/>
          </ac:spMkLst>
        </pc:spChg>
        <pc:spChg chg="mod">
          <ac:chgData name="Johannes Hangl" userId="09795f51b852318c" providerId="LiveId" clId="{2E03160D-AA35-4E48-AE70-2FB6298EB04A}" dt="2024-05-11T05:17:37.205" v="0"/>
          <ac:spMkLst>
            <pc:docMk/>
            <pc:sldMk cId="1313812059" sldId="2147475120"/>
            <ac:spMk id="3" creationId="{9EBA40C9-6008-8500-6185-381C2F1B4518}"/>
          </ac:spMkLst>
        </pc:spChg>
      </pc:sldChg>
      <pc:sldMasterChg chg="addSp delSp mod delSldLayout modSldLayout">
        <pc:chgData name="Johannes Hangl" userId="09795f51b852318c" providerId="LiveId" clId="{2E03160D-AA35-4E48-AE70-2FB6298EB04A}" dt="2024-05-21T14:02:57.342" v="1509" actId="47"/>
        <pc:sldMasterMkLst>
          <pc:docMk/>
          <pc:sldMasterMk cId="116854801" sldId="2147484881"/>
        </pc:sldMasterMkLst>
        <pc:picChg chg="add del">
          <ac:chgData name="Johannes Hangl" userId="09795f51b852318c" providerId="LiveId" clId="{2E03160D-AA35-4E48-AE70-2FB6298EB04A}" dt="2024-05-11T05:18:32.101" v="6" actId="478"/>
          <ac:picMkLst>
            <pc:docMk/>
            <pc:sldMasterMk cId="116854801" sldId="2147484881"/>
            <ac:picMk id="4" creationId="{A531F893-19B2-CA80-9D8C-2225FD35DF76}"/>
          </ac:picMkLst>
        </pc:picChg>
        <pc:sldLayoutChg chg="addSp delSp mod">
          <pc:chgData name="Johannes Hangl" userId="09795f51b852318c" providerId="LiveId" clId="{2E03160D-AA35-4E48-AE70-2FB6298EB04A}" dt="2024-05-11T05:18:14.781" v="5" actId="478"/>
          <pc:sldLayoutMkLst>
            <pc:docMk/>
            <pc:sldMasterMk cId="116854801" sldId="2147484881"/>
            <pc:sldLayoutMk cId="1686040851" sldId="2147484882"/>
          </pc:sldLayoutMkLst>
          <pc:picChg chg="add del">
            <ac:chgData name="Johannes Hangl" userId="09795f51b852318c" providerId="LiveId" clId="{2E03160D-AA35-4E48-AE70-2FB6298EB04A}" dt="2024-05-11T05:18:14.781" v="5" actId="478"/>
            <ac:picMkLst>
              <pc:docMk/>
              <pc:sldMasterMk cId="116854801" sldId="2147484881"/>
              <pc:sldLayoutMk cId="1686040851" sldId="2147484882"/>
              <ac:picMk id="4" creationId="{B08C23A2-DCB7-AFB5-14B4-BD98C81B829C}"/>
            </ac:picMkLst>
          </pc:picChg>
          <pc:picChg chg="add">
            <ac:chgData name="Johannes Hangl" userId="09795f51b852318c" providerId="LiveId" clId="{2E03160D-AA35-4E48-AE70-2FB6298EB04A}" dt="2024-05-11T05:17:37.205" v="0"/>
            <ac:picMkLst>
              <pc:docMk/>
              <pc:sldMasterMk cId="116854801" sldId="2147484881"/>
              <pc:sldLayoutMk cId="1686040851" sldId="2147484882"/>
              <ac:picMk id="5" creationId="{50AD5923-281C-C5C2-7C3A-8858842C636E}"/>
            </ac:picMkLst>
          </pc:picChg>
        </pc:sldLayoutChg>
        <pc:sldLayoutChg chg="addSp delSp mod">
          <pc:chgData name="Johannes Hangl" userId="09795f51b852318c" providerId="LiveId" clId="{2E03160D-AA35-4E48-AE70-2FB6298EB04A}" dt="2024-05-11T05:18:12.694" v="4" actId="478"/>
          <pc:sldLayoutMkLst>
            <pc:docMk/>
            <pc:sldMasterMk cId="116854801" sldId="2147484881"/>
            <pc:sldLayoutMk cId="804243231" sldId="2147484883"/>
          </pc:sldLayoutMkLst>
          <pc:picChg chg="add del">
            <ac:chgData name="Johannes Hangl" userId="09795f51b852318c" providerId="LiveId" clId="{2E03160D-AA35-4E48-AE70-2FB6298EB04A}" dt="2024-05-11T05:18:12.694" v="4" actId="478"/>
            <ac:picMkLst>
              <pc:docMk/>
              <pc:sldMasterMk cId="116854801" sldId="2147484881"/>
              <pc:sldLayoutMk cId="804243231" sldId="2147484883"/>
              <ac:picMk id="5" creationId="{E7144F2F-893C-6712-D71A-935B4BD8009D}"/>
            </ac:picMkLst>
          </pc:picChg>
          <pc:picChg chg="add">
            <ac:chgData name="Johannes Hangl" userId="09795f51b852318c" providerId="LiveId" clId="{2E03160D-AA35-4E48-AE70-2FB6298EB04A}" dt="2024-05-11T05:17:37.205" v="0"/>
            <ac:picMkLst>
              <pc:docMk/>
              <pc:sldMasterMk cId="116854801" sldId="2147484881"/>
              <pc:sldLayoutMk cId="804243231" sldId="2147484883"/>
              <ac:picMk id="6" creationId="{BEC47AE1-0346-CD98-B032-CBD0D0BA7A8D}"/>
            </ac:picMkLst>
          </pc:picChg>
        </pc:sldLayoutChg>
        <pc:sldLayoutChg chg="addSp delSp mod">
          <pc:chgData name="Johannes Hangl" userId="09795f51b852318c" providerId="LiveId" clId="{2E03160D-AA35-4E48-AE70-2FB6298EB04A}" dt="2024-05-11T05:18:10.570" v="3" actId="478"/>
          <pc:sldLayoutMkLst>
            <pc:docMk/>
            <pc:sldMasterMk cId="116854801" sldId="2147484881"/>
            <pc:sldLayoutMk cId="3842248183" sldId="2147484884"/>
          </pc:sldLayoutMkLst>
          <pc:picChg chg="add">
            <ac:chgData name="Johannes Hangl" userId="09795f51b852318c" providerId="LiveId" clId="{2E03160D-AA35-4E48-AE70-2FB6298EB04A}" dt="2024-05-11T05:17:37.205" v="0"/>
            <ac:picMkLst>
              <pc:docMk/>
              <pc:sldMasterMk cId="116854801" sldId="2147484881"/>
              <pc:sldLayoutMk cId="3842248183" sldId="2147484884"/>
              <ac:picMk id="7" creationId="{C52593CA-8BF6-FE49-0BD9-A9F52CFC5FA5}"/>
            </ac:picMkLst>
          </pc:picChg>
          <pc:picChg chg="add del">
            <ac:chgData name="Johannes Hangl" userId="09795f51b852318c" providerId="LiveId" clId="{2E03160D-AA35-4E48-AE70-2FB6298EB04A}" dt="2024-05-11T05:18:10.570" v="3" actId="478"/>
            <ac:picMkLst>
              <pc:docMk/>
              <pc:sldMasterMk cId="116854801" sldId="2147484881"/>
              <pc:sldLayoutMk cId="3842248183" sldId="2147484884"/>
              <ac:picMk id="8" creationId="{F531BC5D-DEFF-E469-9199-4DCC3E9FDF95}"/>
            </ac:picMkLst>
          </pc:picChg>
        </pc:sldLayoutChg>
        <pc:sldLayoutChg chg="addSp delSp mod">
          <pc:chgData name="Johannes Hangl" userId="09795f51b852318c" providerId="LiveId" clId="{2E03160D-AA35-4E48-AE70-2FB6298EB04A}" dt="2024-05-11T05:18:06.893" v="2" actId="478"/>
          <pc:sldLayoutMkLst>
            <pc:docMk/>
            <pc:sldMasterMk cId="116854801" sldId="2147484881"/>
            <pc:sldLayoutMk cId="29333430" sldId="2147484885"/>
          </pc:sldLayoutMkLst>
          <pc:picChg chg="add del">
            <ac:chgData name="Johannes Hangl" userId="09795f51b852318c" providerId="LiveId" clId="{2E03160D-AA35-4E48-AE70-2FB6298EB04A}" dt="2024-05-11T05:18:06.893" v="2" actId="478"/>
            <ac:picMkLst>
              <pc:docMk/>
              <pc:sldMasterMk cId="116854801" sldId="2147484881"/>
              <pc:sldLayoutMk cId="29333430" sldId="2147484885"/>
              <ac:picMk id="6" creationId="{4135CF82-E7A3-AEFB-D777-65B4490CB979}"/>
            </ac:picMkLst>
          </pc:picChg>
          <pc:picChg chg="add">
            <ac:chgData name="Johannes Hangl" userId="09795f51b852318c" providerId="LiveId" clId="{2E03160D-AA35-4E48-AE70-2FB6298EB04A}" dt="2024-05-11T05:17:37.205" v="0"/>
            <ac:picMkLst>
              <pc:docMk/>
              <pc:sldMasterMk cId="116854801" sldId="2147484881"/>
              <pc:sldLayoutMk cId="29333430" sldId="2147484885"/>
              <ac:picMk id="7" creationId="{4044911B-830A-6590-8633-05F9F958C395}"/>
            </ac:picMkLst>
          </pc:picChg>
        </pc:sldLayoutChg>
        <pc:sldLayoutChg chg="addSp">
          <pc:chgData name="Johannes Hangl" userId="09795f51b852318c" providerId="LiveId" clId="{2E03160D-AA35-4E48-AE70-2FB6298EB04A}" dt="2024-05-11T05:17:37.205" v="0"/>
          <pc:sldLayoutMkLst>
            <pc:docMk/>
            <pc:sldMasterMk cId="116854801" sldId="2147484881"/>
            <pc:sldLayoutMk cId="1325557114" sldId="2147484886"/>
          </pc:sldLayoutMkLst>
          <pc:picChg chg="add">
            <ac:chgData name="Johannes Hangl" userId="09795f51b852318c" providerId="LiveId" clId="{2E03160D-AA35-4E48-AE70-2FB6298EB04A}" dt="2024-05-11T05:17:37.205" v="0"/>
            <ac:picMkLst>
              <pc:docMk/>
              <pc:sldMasterMk cId="116854801" sldId="2147484881"/>
              <pc:sldLayoutMk cId="1325557114" sldId="2147484886"/>
              <ac:picMk id="4" creationId="{47F64124-50C9-C73E-E2B3-3E617BF050D6}"/>
            </ac:picMkLst>
          </pc:picChg>
        </pc:sldLayoutChg>
        <pc:sldLayoutChg chg="addSp">
          <pc:chgData name="Johannes Hangl" userId="09795f51b852318c" providerId="LiveId" clId="{2E03160D-AA35-4E48-AE70-2FB6298EB04A}" dt="2024-05-11T05:17:37.205" v="0"/>
          <pc:sldLayoutMkLst>
            <pc:docMk/>
            <pc:sldMasterMk cId="116854801" sldId="2147484881"/>
            <pc:sldLayoutMk cId="1594529457" sldId="2147484887"/>
          </pc:sldLayoutMkLst>
          <pc:picChg chg="add">
            <ac:chgData name="Johannes Hangl" userId="09795f51b852318c" providerId="LiveId" clId="{2E03160D-AA35-4E48-AE70-2FB6298EB04A}" dt="2024-05-11T05:17:37.205" v="0"/>
            <ac:picMkLst>
              <pc:docMk/>
              <pc:sldMasterMk cId="116854801" sldId="2147484881"/>
              <pc:sldLayoutMk cId="1594529457" sldId="2147484887"/>
              <ac:picMk id="4" creationId="{BA134A4F-C781-CD1E-F6A9-DA1F50E7DFBE}"/>
            </ac:picMkLst>
          </pc:picChg>
        </pc:sldLayoutChg>
        <pc:sldLayoutChg chg="addSp">
          <pc:chgData name="Johannes Hangl" userId="09795f51b852318c" providerId="LiveId" clId="{2E03160D-AA35-4E48-AE70-2FB6298EB04A}" dt="2024-05-11T05:17:37.205" v="0"/>
          <pc:sldLayoutMkLst>
            <pc:docMk/>
            <pc:sldMasterMk cId="116854801" sldId="2147484881"/>
            <pc:sldLayoutMk cId="714015923" sldId="2147484888"/>
          </pc:sldLayoutMkLst>
          <pc:picChg chg="add">
            <ac:chgData name="Johannes Hangl" userId="09795f51b852318c" providerId="LiveId" clId="{2E03160D-AA35-4E48-AE70-2FB6298EB04A}" dt="2024-05-11T05:17:37.205" v="0"/>
            <ac:picMkLst>
              <pc:docMk/>
              <pc:sldMasterMk cId="116854801" sldId="2147484881"/>
              <pc:sldLayoutMk cId="714015923" sldId="2147484888"/>
              <ac:picMk id="4" creationId="{D4B92009-8BB4-08F7-518F-43D0E99CF0D2}"/>
            </ac:picMkLst>
          </pc:picChg>
        </pc:sldLayoutChg>
        <pc:sldLayoutChg chg="addSp">
          <pc:chgData name="Johannes Hangl" userId="09795f51b852318c" providerId="LiveId" clId="{2E03160D-AA35-4E48-AE70-2FB6298EB04A}" dt="2024-05-11T05:17:37.205" v="0"/>
          <pc:sldLayoutMkLst>
            <pc:docMk/>
            <pc:sldMasterMk cId="116854801" sldId="2147484881"/>
            <pc:sldLayoutMk cId="3400983957" sldId="2147484889"/>
          </pc:sldLayoutMkLst>
          <pc:picChg chg="add">
            <ac:chgData name="Johannes Hangl" userId="09795f51b852318c" providerId="LiveId" clId="{2E03160D-AA35-4E48-AE70-2FB6298EB04A}" dt="2024-05-11T05:17:37.205" v="0"/>
            <ac:picMkLst>
              <pc:docMk/>
              <pc:sldMasterMk cId="116854801" sldId="2147484881"/>
              <pc:sldLayoutMk cId="3400983957" sldId="2147484889"/>
              <ac:picMk id="4" creationId="{C255BDC0-4CEC-B85F-371D-DB03245B4C7C}"/>
            </ac:picMkLst>
          </pc:picChg>
        </pc:sldLayoutChg>
        <pc:sldLayoutChg chg="addSp">
          <pc:chgData name="Johannes Hangl" userId="09795f51b852318c" providerId="LiveId" clId="{2E03160D-AA35-4E48-AE70-2FB6298EB04A}" dt="2024-05-11T05:17:37.205" v="0"/>
          <pc:sldLayoutMkLst>
            <pc:docMk/>
            <pc:sldMasterMk cId="116854801" sldId="2147484881"/>
            <pc:sldLayoutMk cId="521358397" sldId="2147484890"/>
          </pc:sldLayoutMkLst>
          <pc:picChg chg="add">
            <ac:chgData name="Johannes Hangl" userId="09795f51b852318c" providerId="LiveId" clId="{2E03160D-AA35-4E48-AE70-2FB6298EB04A}" dt="2024-05-11T05:17:37.205" v="0"/>
            <ac:picMkLst>
              <pc:docMk/>
              <pc:sldMasterMk cId="116854801" sldId="2147484881"/>
              <pc:sldLayoutMk cId="521358397" sldId="2147484890"/>
              <ac:picMk id="5" creationId="{2A2A9BDE-9B60-127C-F2FC-B062A86B6625}"/>
            </ac:picMkLst>
          </pc:picChg>
        </pc:sldLayoutChg>
        <pc:sldLayoutChg chg="addSp delSp mod">
          <pc:chgData name="Johannes Hangl" userId="09795f51b852318c" providerId="LiveId" clId="{2E03160D-AA35-4E48-AE70-2FB6298EB04A}" dt="2024-05-21T13:28:07.624" v="1062" actId="478"/>
          <pc:sldLayoutMkLst>
            <pc:docMk/>
            <pc:sldMasterMk cId="116854801" sldId="2147484881"/>
            <pc:sldLayoutMk cId="525197550" sldId="2147484891"/>
          </pc:sldLayoutMkLst>
          <pc:picChg chg="add del">
            <ac:chgData name="Johannes Hangl" userId="09795f51b852318c" providerId="LiveId" clId="{2E03160D-AA35-4E48-AE70-2FB6298EB04A}" dt="2024-05-21T13:28:07.624" v="1062" actId="478"/>
            <ac:picMkLst>
              <pc:docMk/>
              <pc:sldMasterMk cId="116854801" sldId="2147484881"/>
              <pc:sldLayoutMk cId="525197550" sldId="2147484891"/>
              <ac:picMk id="4" creationId="{02F2210B-2074-A764-E0C1-737918BCA030}"/>
            </ac:picMkLst>
          </pc:picChg>
        </pc:sldLayoutChg>
        <pc:sldLayoutChg chg="addSp">
          <pc:chgData name="Johannes Hangl" userId="09795f51b852318c" providerId="LiveId" clId="{2E03160D-AA35-4E48-AE70-2FB6298EB04A}" dt="2024-05-11T05:17:37.205" v="0"/>
          <pc:sldLayoutMkLst>
            <pc:docMk/>
            <pc:sldMasterMk cId="116854801" sldId="2147484881"/>
            <pc:sldLayoutMk cId="2412998081" sldId="2147484908"/>
          </pc:sldLayoutMkLst>
          <pc:picChg chg="add">
            <ac:chgData name="Johannes Hangl" userId="09795f51b852318c" providerId="LiveId" clId="{2E03160D-AA35-4E48-AE70-2FB6298EB04A}" dt="2024-05-11T05:17:37.205" v="0"/>
            <ac:picMkLst>
              <pc:docMk/>
              <pc:sldMasterMk cId="116854801" sldId="2147484881"/>
              <pc:sldLayoutMk cId="2412998081" sldId="2147484908"/>
              <ac:picMk id="3" creationId="{779493F2-1EEB-072C-900E-07D928178B1E}"/>
            </ac:picMkLst>
          </pc:picChg>
        </pc:sldLayoutChg>
        <pc:sldLayoutChg chg="addSp">
          <pc:chgData name="Johannes Hangl" userId="09795f51b852318c" providerId="LiveId" clId="{2E03160D-AA35-4E48-AE70-2FB6298EB04A}" dt="2024-05-11T05:17:37.205" v="0"/>
          <pc:sldLayoutMkLst>
            <pc:docMk/>
            <pc:sldMasterMk cId="116854801" sldId="2147484881"/>
            <pc:sldLayoutMk cId="76794782" sldId="2147484909"/>
          </pc:sldLayoutMkLst>
          <pc:picChg chg="add">
            <ac:chgData name="Johannes Hangl" userId="09795f51b852318c" providerId="LiveId" clId="{2E03160D-AA35-4E48-AE70-2FB6298EB04A}" dt="2024-05-11T05:17:37.205" v="0"/>
            <ac:picMkLst>
              <pc:docMk/>
              <pc:sldMasterMk cId="116854801" sldId="2147484881"/>
              <pc:sldLayoutMk cId="76794782" sldId="2147484909"/>
              <ac:picMk id="3" creationId="{11A727A1-5156-F691-D7C5-2E2CD42ED28A}"/>
            </ac:picMkLst>
          </pc:picChg>
        </pc:sldLayoutChg>
        <pc:sldLayoutChg chg="addSp">
          <pc:chgData name="Johannes Hangl" userId="09795f51b852318c" providerId="LiveId" clId="{2E03160D-AA35-4E48-AE70-2FB6298EB04A}" dt="2024-05-11T05:17:37.205" v="0"/>
          <pc:sldLayoutMkLst>
            <pc:docMk/>
            <pc:sldMasterMk cId="116854801" sldId="2147484881"/>
            <pc:sldLayoutMk cId="3769490004" sldId="2147484910"/>
          </pc:sldLayoutMkLst>
          <pc:picChg chg="add">
            <ac:chgData name="Johannes Hangl" userId="09795f51b852318c" providerId="LiveId" clId="{2E03160D-AA35-4E48-AE70-2FB6298EB04A}" dt="2024-05-11T05:17:37.205" v="0"/>
            <ac:picMkLst>
              <pc:docMk/>
              <pc:sldMasterMk cId="116854801" sldId="2147484881"/>
              <pc:sldLayoutMk cId="3769490004" sldId="2147484910"/>
              <ac:picMk id="3" creationId="{8C704FB3-FD3B-806E-988D-9E6A976B05DA}"/>
            </ac:picMkLst>
          </pc:picChg>
        </pc:sldLayoutChg>
        <pc:sldLayoutChg chg="addSp">
          <pc:chgData name="Johannes Hangl" userId="09795f51b852318c" providerId="LiveId" clId="{2E03160D-AA35-4E48-AE70-2FB6298EB04A}" dt="2024-05-11T05:17:37.205" v="0"/>
          <pc:sldLayoutMkLst>
            <pc:docMk/>
            <pc:sldMasterMk cId="116854801" sldId="2147484881"/>
            <pc:sldLayoutMk cId="855274572" sldId="2147484911"/>
          </pc:sldLayoutMkLst>
          <pc:picChg chg="add">
            <ac:chgData name="Johannes Hangl" userId="09795f51b852318c" providerId="LiveId" clId="{2E03160D-AA35-4E48-AE70-2FB6298EB04A}" dt="2024-05-11T05:17:37.205" v="0"/>
            <ac:picMkLst>
              <pc:docMk/>
              <pc:sldMasterMk cId="116854801" sldId="2147484881"/>
              <pc:sldLayoutMk cId="855274572" sldId="2147484911"/>
              <ac:picMk id="3" creationId="{B53E3A1B-6EF9-6597-26D6-B099839B3E3A}"/>
            </ac:picMkLst>
          </pc:picChg>
        </pc:sldLayoutChg>
        <pc:sldLayoutChg chg="addSp">
          <pc:chgData name="Johannes Hangl" userId="09795f51b852318c" providerId="LiveId" clId="{2E03160D-AA35-4E48-AE70-2FB6298EB04A}" dt="2024-05-11T05:17:37.205" v="0"/>
          <pc:sldLayoutMkLst>
            <pc:docMk/>
            <pc:sldMasterMk cId="116854801" sldId="2147484881"/>
            <pc:sldLayoutMk cId="1822905808" sldId="2147484912"/>
          </pc:sldLayoutMkLst>
          <pc:picChg chg="add">
            <ac:chgData name="Johannes Hangl" userId="09795f51b852318c" providerId="LiveId" clId="{2E03160D-AA35-4E48-AE70-2FB6298EB04A}" dt="2024-05-11T05:17:37.205" v="0"/>
            <ac:picMkLst>
              <pc:docMk/>
              <pc:sldMasterMk cId="116854801" sldId="2147484881"/>
              <pc:sldLayoutMk cId="1822905808" sldId="2147484912"/>
              <ac:picMk id="3" creationId="{CC2E9125-FD79-4CF3-0516-7E3A7D846ABA}"/>
            </ac:picMkLst>
          </pc:picChg>
        </pc:sldLayoutChg>
        <pc:sldLayoutChg chg="addSp">
          <pc:chgData name="Johannes Hangl" userId="09795f51b852318c" providerId="LiveId" clId="{2E03160D-AA35-4E48-AE70-2FB6298EB04A}" dt="2024-05-11T05:17:37.205" v="0"/>
          <pc:sldLayoutMkLst>
            <pc:docMk/>
            <pc:sldMasterMk cId="116854801" sldId="2147484881"/>
            <pc:sldLayoutMk cId="2407219400" sldId="2147484913"/>
          </pc:sldLayoutMkLst>
          <pc:picChg chg="add">
            <ac:chgData name="Johannes Hangl" userId="09795f51b852318c" providerId="LiveId" clId="{2E03160D-AA35-4E48-AE70-2FB6298EB04A}" dt="2024-05-11T05:17:37.205" v="0"/>
            <ac:picMkLst>
              <pc:docMk/>
              <pc:sldMasterMk cId="116854801" sldId="2147484881"/>
              <pc:sldLayoutMk cId="2407219400" sldId="2147484913"/>
              <ac:picMk id="3" creationId="{BAD320E4-F799-3B87-E128-8F160F58060C}"/>
            </ac:picMkLst>
          </pc:picChg>
        </pc:sldLayoutChg>
        <pc:sldLayoutChg chg="addSp">
          <pc:chgData name="Johannes Hangl" userId="09795f51b852318c" providerId="LiveId" clId="{2E03160D-AA35-4E48-AE70-2FB6298EB04A}" dt="2024-05-11T05:17:37.205" v="0"/>
          <pc:sldLayoutMkLst>
            <pc:docMk/>
            <pc:sldMasterMk cId="116854801" sldId="2147484881"/>
            <pc:sldLayoutMk cId="741048284" sldId="2147484914"/>
          </pc:sldLayoutMkLst>
          <pc:picChg chg="add">
            <ac:chgData name="Johannes Hangl" userId="09795f51b852318c" providerId="LiveId" clId="{2E03160D-AA35-4E48-AE70-2FB6298EB04A}" dt="2024-05-11T05:17:37.205" v="0"/>
            <ac:picMkLst>
              <pc:docMk/>
              <pc:sldMasterMk cId="116854801" sldId="2147484881"/>
              <pc:sldLayoutMk cId="741048284" sldId="2147484914"/>
              <ac:picMk id="3" creationId="{BD4B37D8-8DFC-5D4A-37CD-0D5558370D6F}"/>
            </ac:picMkLst>
          </pc:picChg>
        </pc:sldLayoutChg>
        <pc:sldLayoutChg chg="addSp">
          <pc:chgData name="Johannes Hangl" userId="09795f51b852318c" providerId="LiveId" clId="{2E03160D-AA35-4E48-AE70-2FB6298EB04A}" dt="2024-05-11T05:17:37.205" v="0"/>
          <pc:sldLayoutMkLst>
            <pc:docMk/>
            <pc:sldMasterMk cId="116854801" sldId="2147484881"/>
            <pc:sldLayoutMk cId="1791618863" sldId="2147484915"/>
          </pc:sldLayoutMkLst>
          <pc:picChg chg="add">
            <ac:chgData name="Johannes Hangl" userId="09795f51b852318c" providerId="LiveId" clId="{2E03160D-AA35-4E48-AE70-2FB6298EB04A}" dt="2024-05-11T05:17:37.205" v="0"/>
            <ac:picMkLst>
              <pc:docMk/>
              <pc:sldMasterMk cId="116854801" sldId="2147484881"/>
              <pc:sldLayoutMk cId="1791618863" sldId="2147484915"/>
              <ac:picMk id="3" creationId="{D6A91934-70F0-62E7-B873-014A1FC5ED53}"/>
            </ac:picMkLst>
          </pc:picChg>
        </pc:sldLayoutChg>
        <pc:sldLayoutChg chg="delSp setBg">
          <pc:chgData name="Johannes Hangl" userId="09795f51b852318c" providerId="LiveId" clId="{2E03160D-AA35-4E48-AE70-2FB6298EB04A}" dt="2024-05-21T13:33:26.833" v="1094"/>
          <pc:sldLayoutMkLst>
            <pc:docMk/>
            <pc:sldMasterMk cId="116854801" sldId="2147484881"/>
            <pc:sldLayoutMk cId="3854762753" sldId="2147484918"/>
          </pc:sldLayoutMkLst>
          <pc:spChg chg="del">
            <ac:chgData name="Johannes Hangl" userId="09795f51b852318c" providerId="LiveId" clId="{2E03160D-AA35-4E48-AE70-2FB6298EB04A}" dt="2024-05-11T05:17:37.205" v="0"/>
            <ac:spMkLst>
              <pc:docMk/>
              <pc:sldMasterMk cId="116854801" sldId="2147484881"/>
              <pc:sldLayoutMk cId="3854762753" sldId="2147484918"/>
              <ac:spMk id="7" creationId="{B23E0AC1-E283-0A49-D00E-AD5DD7732AD2}"/>
            </ac:spMkLst>
          </pc:spChg>
          <pc:picChg chg="del">
            <ac:chgData name="Johannes Hangl" userId="09795f51b852318c" providerId="LiveId" clId="{2E03160D-AA35-4E48-AE70-2FB6298EB04A}" dt="2024-05-11T05:17:37.205" v="0"/>
            <ac:picMkLst>
              <pc:docMk/>
              <pc:sldMasterMk cId="116854801" sldId="2147484881"/>
              <pc:sldLayoutMk cId="3854762753" sldId="2147484918"/>
              <ac:picMk id="8" creationId="{74786AD1-5CCF-0768-E9EE-C2856394FC59}"/>
            </ac:picMkLst>
          </pc:picChg>
        </pc:sldLayoutChg>
        <pc:sldLayoutChg chg="del">
          <pc:chgData name="Johannes Hangl" userId="09795f51b852318c" providerId="LiveId" clId="{2E03160D-AA35-4E48-AE70-2FB6298EB04A}" dt="2024-05-21T14:02:05.878" v="1494" actId="47"/>
          <pc:sldLayoutMkLst>
            <pc:docMk/>
            <pc:sldMasterMk cId="116854801" sldId="2147484881"/>
            <pc:sldLayoutMk cId="3683860202" sldId="2147484919"/>
          </pc:sldLayoutMkLst>
        </pc:sldLayoutChg>
        <pc:sldLayoutChg chg="del">
          <pc:chgData name="Johannes Hangl" userId="09795f51b852318c" providerId="LiveId" clId="{2E03160D-AA35-4E48-AE70-2FB6298EB04A}" dt="2024-05-21T14:00:32.215" v="1490" actId="47"/>
          <pc:sldLayoutMkLst>
            <pc:docMk/>
            <pc:sldMasterMk cId="116854801" sldId="2147484881"/>
            <pc:sldLayoutMk cId="3237966906" sldId="2147484920"/>
          </pc:sldLayoutMkLst>
        </pc:sldLayoutChg>
        <pc:sldLayoutChg chg="del">
          <pc:chgData name="Johannes Hangl" userId="09795f51b852318c" providerId="LiveId" clId="{2E03160D-AA35-4E48-AE70-2FB6298EB04A}" dt="2024-05-21T14:02:57.342" v="1509" actId="47"/>
          <pc:sldLayoutMkLst>
            <pc:docMk/>
            <pc:sldMasterMk cId="116854801" sldId="2147484881"/>
            <pc:sldLayoutMk cId="248677320" sldId="2147484921"/>
          </pc:sldLayoutMkLst>
        </pc:sldLayoutChg>
        <pc:sldLayoutChg chg="del">
          <pc:chgData name="Johannes Hangl" userId="09795f51b852318c" providerId="LiveId" clId="{2E03160D-AA35-4E48-AE70-2FB6298EB04A}" dt="2024-05-21T14:02:02.498" v="1493" actId="47"/>
          <pc:sldLayoutMkLst>
            <pc:docMk/>
            <pc:sldMasterMk cId="116854801" sldId="2147484881"/>
            <pc:sldLayoutMk cId="885487635" sldId="2147484922"/>
          </pc:sldLayoutMkLst>
        </pc:sldLayoutChg>
        <pc:sldLayoutChg chg="del">
          <pc:chgData name="Johannes Hangl" userId="09795f51b852318c" providerId="LiveId" clId="{2E03160D-AA35-4E48-AE70-2FB6298EB04A}" dt="2024-05-21T14:02:05.878" v="1494" actId="47"/>
          <pc:sldLayoutMkLst>
            <pc:docMk/>
            <pc:sldMasterMk cId="116854801" sldId="2147484881"/>
            <pc:sldLayoutMk cId="1794625097" sldId="2147484925"/>
          </pc:sldLayoutMkLst>
        </pc:sldLayoutChg>
        <pc:sldLayoutChg chg="del">
          <pc:chgData name="Johannes Hangl" userId="09795f51b852318c" providerId="LiveId" clId="{2E03160D-AA35-4E48-AE70-2FB6298EB04A}" dt="2024-05-21T14:02:54.666" v="1508" actId="47"/>
          <pc:sldLayoutMkLst>
            <pc:docMk/>
            <pc:sldMasterMk cId="116854801" sldId="2147484881"/>
            <pc:sldLayoutMk cId="2214070800" sldId="2147484927"/>
          </pc:sldLayoutMkLst>
        </pc:sldLayoutChg>
      </pc:sldMasterChg>
    </pc:docChg>
  </pc:docChgLst>
  <pc:docChgLst>
    <pc:chgData name="Johannes Hangl" userId="09795f51b852318c" providerId="LiveId" clId="{CE254F7F-8AB6-4D1C-ADD9-1F7EA92EAB82}"/>
    <pc:docChg chg="undo custSel addSld delSld modSld sldOrd modMainMaster addSection delSection modSection">
      <pc:chgData name="Johannes Hangl" userId="09795f51b852318c" providerId="LiveId" clId="{CE254F7F-8AB6-4D1C-ADD9-1F7EA92EAB82}" dt="2024-07-28T06:26:23.629" v="610" actId="47"/>
      <pc:docMkLst>
        <pc:docMk/>
      </pc:docMkLst>
      <pc:sldChg chg="del">
        <pc:chgData name="Johannes Hangl" userId="09795f51b852318c" providerId="LiveId" clId="{CE254F7F-8AB6-4D1C-ADD9-1F7EA92EAB82}" dt="2024-07-23T05:37:39.963" v="59" actId="47"/>
        <pc:sldMkLst>
          <pc:docMk/>
          <pc:sldMk cId="103495516" sldId="306"/>
        </pc:sldMkLst>
      </pc:sldChg>
      <pc:sldChg chg="modSp mod ord">
        <pc:chgData name="Johannes Hangl" userId="09795f51b852318c" providerId="LiveId" clId="{CE254F7F-8AB6-4D1C-ADD9-1F7EA92EAB82}" dt="2024-07-26T12:09:02.520" v="553" actId="14100"/>
        <pc:sldMkLst>
          <pc:docMk/>
          <pc:sldMk cId="964006064" sldId="348"/>
        </pc:sldMkLst>
        <pc:spChg chg="mod">
          <ac:chgData name="Johannes Hangl" userId="09795f51b852318c" providerId="LiveId" clId="{CE254F7F-8AB6-4D1C-ADD9-1F7EA92EAB82}" dt="2024-07-26T12:09:02.520" v="553" actId="14100"/>
          <ac:spMkLst>
            <pc:docMk/>
            <pc:sldMk cId="964006064" sldId="348"/>
            <ac:spMk id="2" creationId="{4D289113-5FD2-424D-B7B0-84285C0AC624}"/>
          </ac:spMkLst>
        </pc:spChg>
      </pc:sldChg>
      <pc:sldChg chg="del">
        <pc:chgData name="Johannes Hangl" userId="09795f51b852318c" providerId="LiveId" clId="{CE254F7F-8AB6-4D1C-ADD9-1F7EA92EAB82}" dt="2024-07-23T05:37:39.963" v="59" actId="47"/>
        <pc:sldMkLst>
          <pc:docMk/>
          <pc:sldMk cId="1912180377" sldId="376"/>
        </pc:sldMkLst>
      </pc:sldChg>
      <pc:sldChg chg="del">
        <pc:chgData name="Johannes Hangl" userId="09795f51b852318c" providerId="LiveId" clId="{CE254F7F-8AB6-4D1C-ADD9-1F7EA92EAB82}" dt="2024-07-23T05:37:39.963" v="59" actId="47"/>
        <pc:sldMkLst>
          <pc:docMk/>
          <pc:sldMk cId="1549751484" sldId="391"/>
        </pc:sldMkLst>
      </pc:sldChg>
      <pc:sldChg chg="del">
        <pc:chgData name="Johannes Hangl" userId="09795f51b852318c" providerId="LiveId" clId="{CE254F7F-8AB6-4D1C-ADD9-1F7EA92EAB82}" dt="2024-07-23T05:37:39.963" v="59" actId="47"/>
        <pc:sldMkLst>
          <pc:docMk/>
          <pc:sldMk cId="706160696" sldId="393"/>
        </pc:sldMkLst>
      </pc:sldChg>
      <pc:sldChg chg="del">
        <pc:chgData name="Johannes Hangl" userId="09795f51b852318c" providerId="LiveId" clId="{CE254F7F-8AB6-4D1C-ADD9-1F7EA92EAB82}" dt="2024-07-23T05:37:27.273" v="55" actId="47"/>
        <pc:sldMkLst>
          <pc:docMk/>
          <pc:sldMk cId="1282532525" sldId="397"/>
        </pc:sldMkLst>
      </pc:sldChg>
      <pc:sldChg chg="del">
        <pc:chgData name="Johannes Hangl" userId="09795f51b852318c" providerId="LiveId" clId="{CE254F7F-8AB6-4D1C-ADD9-1F7EA92EAB82}" dt="2024-07-23T05:37:27.273" v="55" actId="47"/>
        <pc:sldMkLst>
          <pc:docMk/>
          <pc:sldMk cId="738419321" sldId="398"/>
        </pc:sldMkLst>
      </pc:sldChg>
      <pc:sldChg chg="del">
        <pc:chgData name="Johannes Hangl" userId="09795f51b852318c" providerId="LiveId" clId="{CE254F7F-8AB6-4D1C-ADD9-1F7EA92EAB82}" dt="2024-07-23T05:37:39.963" v="59" actId="47"/>
        <pc:sldMkLst>
          <pc:docMk/>
          <pc:sldMk cId="3442010946" sldId="446"/>
        </pc:sldMkLst>
      </pc:sldChg>
      <pc:sldChg chg="del">
        <pc:chgData name="Johannes Hangl" userId="09795f51b852318c" providerId="LiveId" clId="{CE254F7F-8AB6-4D1C-ADD9-1F7EA92EAB82}" dt="2024-07-23T05:37:39.963" v="59" actId="47"/>
        <pc:sldMkLst>
          <pc:docMk/>
          <pc:sldMk cId="1624098951" sldId="449"/>
        </pc:sldMkLst>
      </pc:sldChg>
      <pc:sldChg chg="del">
        <pc:chgData name="Johannes Hangl" userId="09795f51b852318c" providerId="LiveId" clId="{CE254F7F-8AB6-4D1C-ADD9-1F7EA92EAB82}" dt="2024-07-23T05:37:39.963" v="59" actId="47"/>
        <pc:sldMkLst>
          <pc:docMk/>
          <pc:sldMk cId="1331514553" sldId="450"/>
        </pc:sldMkLst>
      </pc:sldChg>
      <pc:sldChg chg="del">
        <pc:chgData name="Johannes Hangl" userId="09795f51b852318c" providerId="LiveId" clId="{CE254F7F-8AB6-4D1C-ADD9-1F7EA92EAB82}" dt="2024-07-23T05:37:27.273" v="55" actId="47"/>
        <pc:sldMkLst>
          <pc:docMk/>
          <pc:sldMk cId="280305658" sldId="478"/>
        </pc:sldMkLst>
      </pc:sldChg>
      <pc:sldChg chg="del">
        <pc:chgData name="Johannes Hangl" userId="09795f51b852318c" providerId="LiveId" clId="{CE254F7F-8AB6-4D1C-ADD9-1F7EA92EAB82}" dt="2024-07-23T05:37:27.273" v="55" actId="47"/>
        <pc:sldMkLst>
          <pc:docMk/>
          <pc:sldMk cId="3504012123" sldId="505"/>
        </pc:sldMkLst>
      </pc:sldChg>
      <pc:sldChg chg="del">
        <pc:chgData name="Johannes Hangl" userId="09795f51b852318c" providerId="LiveId" clId="{CE254F7F-8AB6-4D1C-ADD9-1F7EA92EAB82}" dt="2024-07-23T05:37:27.273" v="55" actId="47"/>
        <pc:sldMkLst>
          <pc:docMk/>
          <pc:sldMk cId="3936398421" sldId="1751"/>
        </pc:sldMkLst>
      </pc:sldChg>
      <pc:sldChg chg="del">
        <pc:chgData name="Johannes Hangl" userId="09795f51b852318c" providerId="LiveId" clId="{CE254F7F-8AB6-4D1C-ADD9-1F7EA92EAB82}" dt="2024-07-23T05:37:51.312" v="61" actId="47"/>
        <pc:sldMkLst>
          <pc:docMk/>
          <pc:sldMk cId="4202470777" sldId="2193"/>
        </pc:sldMkLst>
      </pc:sldChg>
      <pc:sldChg chg="del">
        <pc:chgData name="Johannes Hangl" userId="09795f51b852318c" providerId="LiveId" clId="{CE254F7F-8AB6-4D1C-ADD9-1F7EA92EAB82}" dt="2024-07-23T05:37:27.273" v="55" actId="47"/>
        <pc:sldMkLst>
          <pc:docMk/>
          <pc:sldMk cId="1994523868" sldId="2292"/>
        </pc:sldMkLst>
      </pc:sldChg>
      <pc:sldChg chg="del">
        <pc:chgData name="Johannes Hangl" userId="09795f51b852318c" providerId="LiveId" clId="{CE254F7F-8AB6-4D1C-ADD9-1F7EA92EAB82}" dt="2024-07-23T05:37:27.273" v="55" actId="47"/>
        <pc:sldMkLst>
          <pc:docMk/>
          <pc:sldMk cId="3030334173" sldId="2298"/>
        </pc:sldMkLst>
      </pc:sldChg>
      <pc:sldChg chg="del">
        <pc:chgData name="Johannes Hangl" userId="09795f51b852318c" providerId="LiveId" clId="{CE254F7F-8AB6-4D1C-ADD9-1F7EA92EAB82}" dt="2024-07-23T05:37:24.828" v="54" actId="47"/>
        <pc:sldMkLst>
          <pc:docMk/>
          <pc:sldMk cId="1174024303" sldId="2549"/>
        </pc:sldMkLst>
      </pc:sldChg>
      <pc:sldChg chg="del">
        <pc:chgData name="Johannes Hangl" userId="09795f51b852318c" providerId="LiveId" clId="{CE254F7F-8AB6-4D1C-ADD9-1F7EA92EAB82}" dt="2024-07-23T05:37:24.828" v="54" actId="47"/>
        <pc:sldMkLst>
          <pc:docMk/>
          <pc:sldMk cId="184326974" sldId="2552"/>
        </pc:sldMkLst>
      </pc:sldChg>
      <pc:sldChg chg="del">
        <pc:chgData name="Johannes Hangl" userId="09795f51b852318c" providerId="LiveId" clId="{CE254F7F-8AB6-4D1C-ADD9-1F7EA92EAB82}" dt="2024-07-23T05:37:24.828" v="54" actId="47"/>
        <pc:sldMkLst>
          <pc:docMk/>
          <pc:sldMk cId="2554325261" sldId="2553"/>
        </pc:sldMkLst>
      </pc:sldChg>
      <pc:sldChg chg="del">
        <pc:chgData name="Johannes Hangl" userId="09795f51b852318c" providerId="LiveId" clId="{CE254F7F-8AB6-4D1C-ADD9-1F7EA92EAB82}" dt="2024-07-23T05:37:24.828" v="54" actId="47"/>
        <pc:sldMkLst>
          <pc:docMk/>
          <pc:sldMk cId="3219833335" sldId="2555"/>
        </pc:sldMkLst>
      </pc:sldChg>
      <pc:sldChg chg="del">
        <pc:chgData name="Johannes Hangl" userId="09795f51b852318c" providerId="LiveId" clId="{CE254F7F-8AB6-4D1C-ADD9-1F7EA92EAB82}" dt="2024-07-23T05:37:27.273" v="55" actId="47"/>
        <pc:sldMkLst>
          <pc:docMk/>
          <pc:sldMk cId="3161428101" sldId="2587"/>
        </pc:sldMkLst>
      </pc:sldChg>
      <pc:sldChg chg="modSp mod modShow">
        <pc:chgData name="Johannes Hangl" userId="09795f51b852318c" providerId="LiveId" clId="{CE254F7F-8AB6-4D1C-ADD9-1F7EA92EAB82}" dt="2024-07-26T12:02:41.697" v="498" actId="729"/>
        <pc:sldMkLst>
          <pc:docMk/>
          <pc:sldMk cId="1250936230" sldId="2639"/>
        </pc:sldMkLst>
        <pc:picChg chg="mod">
          <ac:chgData name="Johannes Hangl" userId="09795f51b852318c" providerId="LiveId" clId="{CE254F7F-8AB6-4D1C-ADD9-1F7EA92EAB82}" dt="2024-07-23T05:38:57.903" v="66" actId="208"/>
          <ac:picMkLst>
            <pc:docMk/>
            <pc:sldMk cId="1250936230" sldId="2639"/>
            <ac:picMk id="6" creationId="{E926AEE1-7F15-CDF8-D5B5-0AAE279BE44D}"/>
          </ac:picMkLst>
        </pc:picChg>
        <pc:picChg chg="mod">
          <ac:chgData name="Johannes Hangl" userId="09795f51b852318c" providerId="LiveId" clId="{CE254F7F-8AB6-4D1C-ADD9-1F7EA92EAB82}" dt="2024-07-23T05:39:05.308" v="67"/>
          <ac:picMkLst>
            <pc:docMk/>
            <pc:sldMk cId="1250936230" sldId="2639"/>
            <ac:picMk id="7" creationId="{CBE86B9F-1844-B622-616E-5442871473BA}"/>
          </ac:picMkLst>
        </pc:picChg>
      </pc:sldChg>
      <pc:sldChg chg="del">
        <pc:chgData name="Johannes Hangl" userId="09795f51b852318c" providerId="LiveId" clId="{CE254F7F-8AB6-4D1C-ADD9-1F7EA92EAB82}" dt="2024-07-23T05:37:39.963" v="59" actId="47"/>
        <pc:sldMkLst>
          <pc:docMk/>
          <pc:sldMk cId="3188949953" sldId="4924"/>
        </pc:sldMkLst>
      </pc:sldChg>
      <pc:sldChg chg="del">
        <pc:chgData name="Johannes Hangl" userId="09795f51b852318c" providerId="LiveId" clId="{CE254F7F-8AB6-4D1C-ADD9-1F7EA92EAB82}" dt="2024-07-23T05:37:39.963" v="59" actId="47"/>
        <pc:sldMkLst>
          <pc:docMk/>
          <pc:sldMk cId="3337277034" sldId="4925"/>
        </pc:sldMkLst>
      </pc:sldChg>
      <pc:sldChg chg="del">
        <pc:chgData name="Johannes Hangl" userId="09795f51b852318c" providerId="LiveId" clId="{CE254F7F-8AB6-4D1C-ADD9-1F7EA92EAB82}" dt="2024-07-23T05:37:14.399" v="49" actId="47"/>
        <pc:sldMkLst>
          <pc:docMk/>
          <pc:sldMk cId="3019331698" sldId="4928"/>
        </pc:sldMkLst>
      </pc:sldChg>
      <pc:sldChg chg="del">
        <pc:chgData name="Johannes Hangl" userId="09795f51b852318c" providerId="LiveId" clId="{CE254F7F-8AB6-4D1C-ADD9-1F7EA92EAB82}" dt="2024-07-23T05:37:39.963" v="59" actId="47"/>
        <pc:sldMkLst>
          <pc:docMk/>
          <pc:sldMk cId="3952329517" sldId="4936"/>
        </pc:sldMkLst>
      </pc:sldChg>
      <pc:sldChg chg="del">
        <pc:chgData name="Johannes Hangl" userId="09795f51b852318c" providerId="LiveId" clId="{CE254F7F-8AB6-4D1C-ADD9-1F7EA92EAB82}" dt="2024-07-23T05:37:29.893" v="56" actId="47"/>
        <pc:sldMkLst>
          <pc:docMk/>
          <pc:sldMk cId="1998123434" sldId="6277"/>
        </pc:sldMkLst>
      </pc:sldChg>
      <pc:sldChg chg="mod modShow">
        <pc:chgData name="Johannes Hangl" userId="09795f51b852318c" providerId="LiveId" clId="{CE254F7F-8AB6-4D1C-ADD9-1F7EA92EAB82}" dt="2024-07-26T12:04:05.453" v="500" actId="729"/>
        <pc:sldMkLst>
          <pc:docMk/>
          <pc:sldMk cId="4105918340" sldId="6347"/>
        </pc:sldMkLst>
      </pc:sldChg>
      <pc:sldChg chg="mod modShow">
        <pc:chgData name="Johannes Hangl" userId="09795f51b852318c" providerId="LiveId" clId="{CE254F7F-8AB6-4D1C-ADD9-1F7EA92EAB82}" dt="2024-07-26T12:02:41.697" v="498" actId="729"/>
        <pc:sldMkLst>
          <pc:docMk/>
          <pc:sldMk cId="3498994348" sldId="7870"/>
        </pc:sldMkLst>
      </pc:sldChg>
      <pc:sldChg chg="del">
        <pc:chgData name="Johannes Hangl" userId="09795f51b852318c" providerId="LiveId" clId="{CE254F7F-8AB6-4D1C-ADD9-1F7EA92EAB82}" dt="2024-07-23T05:37:14.399" v="49" actId="47"/>
        <pc:sldMkLst>
          <pc:docMk/>
          <pc:sldMk cId="1227342919" sldId="838840818"/>
        </pc:sldMkLst>
      </pc:sldChg>
      <pc:sldChg chg="del">
        <pc:chgData name="Johannes Hangl" userId="09795f51b852318c" providerId="LiveId" clId="{CE254F7F-8AB6-4D1C-ADD9-1F7EA92EAB82}" dt="2024-07-23T05:37:14.399" v="49" actId="47"/>
        <pc:sldMkLst>
          <pc:docMk/>
          <pc:sldMk cId="3231128823" sldId="838840826"/>
        </pc:sldMkLst>
      </pc:sldChg>
      <pc:sldChg chg="modSp add del mod">
        <pc:chgData name="Johannes Hangl" userId="09795f51b852318c" providerId="LiveId" clId="{CE254F7F-8AB6-4D1C-ADD9-1F7EA92EAB82}" dt="2024-07-25T06:22:45.155" v="378" actId="14100"/>
        <pc:sldMkLst>
          <pc:docMk/>
          <pc:sldMk cId="4235528863" sldId="2134805962"/>
        </pc:sldMkLst>
        <pc:spChg chg="mod">
          <ac:chgData name="Johannes Hangl" userId="09795f51b852318c" providerId="LiveId" clId="{CE254F7F-8AB6-4D1C-ADD9-1F7EA92EAB82}" dt="2024-07-25T06:22:45.155" v="378" actId="14100"/>
          <ac:spMkLst>
            <pc:docMk/>
            <pc:sldMk cId="4235528863" sldId="2134805962"/>
            <ac:spMk id="11" creationId="{FF360FA7-CE22-7C29-9F53-56460CEE5D19}"/>
          </ac:spMkLst>
        </pc:spChg>
      </pc:sldChg>
      <pc:sldChg chg="del">
        <pc:chgData name="Johannes Hangl" userId="09795f51b852318c" providerId="LiveId" clId="{CE254F7F-8AB6-4D1C-ADD9-1F7EA92EAB82}" dt="2024-07-23T05:37:14.399" v="49" actId="47"/>
        <pc:sldMkLst>
          <pc:docMk/>
          <pc:sldMk cId="2345057391" sldId="2134808518"/>
        </pc:sldMkLst>
      </pc:sldChg>
      <pc:sldChg chg="del">
        <pc:chgData name="Johannes Hangl" userId="09795f51b852318c" providerId="LiveId" clId="{CE254F7F-8AB6-4D1C-ADD9-1F7EA92EAB82}" dt="2024-07-23T05:37:39.963" v="59" actId="47"/>
        <pc:sldMkLst>
          <pc:docMk/>
          <pc:sldMk cId="3952631704" sldId="2134808654"/>
        </pc:sldMkLst>
      </pc:sldChg>
      <pc:sldChg chg="del">
        <pc:chgData name="Johannes Hangl" userId="09795f51b852318c" providerId="LiveId" clId="{CE254F7F-8AB6-4D1C-ADD9-1F7EA92EAB82}" dt="2024-07-23T05:37:39.963" v="59" actId="47"/>
        <pc:sldMkLst>
          <pc:docMk/>
          <pc:sldMk cId="3406413051" sldId="2134808655"/>
        </pc:sldMkLst>
      </pc:sldChg>
      <pc:sldChg chg="del">
        <pc:chgData name="Johannes Hangl" userId="09795f51b852318c" providerId="LiveId" clId="{CE254F7F-8AB6-4D1C-ADD9-1F7EA92EAB82}" dt="2024-07-23T05:37:27.273" v="55" actId="47"/>
        <pc:sldMkLst>
          <pc:docMk/>
          <pc:sldMk cId="1441113227" sldId="2134808662"/>
        </pc:sldMkLst>
      </pc:sldChg>
      <pc:sldChg chg="del">
        <pc:chgData name="Johannes Hangl" userId="09795f51b852318c" providerId="LiveId" clId="{CE254F7F-8AB6-4D1C-ADD9-1F7EA92EAB82}" dt="2024-07-23T05:37:14.399" v="49" actId="47"/>
        <pc:sldMkLst>
          <pc:docMk/>
          <pc:sldMk cId="928370541" sldId="2147374829"/>
        </pc:sldMkLst>
      </pc:sldChg>
      <pc:sldChg chg="mod modShow">
        <pc:chgData name="Johannes Hangl" userId="09795f51b852318c" providerId="LiveId" clId="{CE254F7F-8AB6-4D1C-ADD9-1F7EA92EAB82}" dt="2024-07-26T12:11:35.851" v="557" actId="729"/>
        <pc:sldMkLst>
          <pc:docMk/>
          <pc:sldMk cId="3568357395" sldId="2147375095"/>
        </pc:sldMkLst>
      </pc:sldChg>
      <pc:sldChg chg="modSp mod">
        <pc:chgData name="Johannes Hangl" userId="09795f51b852318c" providerId="LiveId" clId="{CE254F7F-8AB6-4D1C-ADD9-1F7EA92EAB82}" dt="2024-07-26T11:45:59.630" v="384" actId="108"/>
        <pc:sldMkLst>
          <pc:docMk/>
          <pc:sldMk cId="2050819656" sldId="2147375101"/>
        </pc:sldMkLst>
        <pc:spChg chg="mod">
          <ac:chgData name="Johannes Hangl" userId="09795f51b852318c" providerId="LiveId" clId="{CE254F7F-8AB6-4D1C-ADD9-1F7EA92EAB82}" dt="2024-07-26T11:45:59.630" v="384" actId="108"/>
          <ac:spMkLst>
            <pc:docMk/>
            <pc:sldMk cId="2050819656" sldId="2147375101"/>
            <ac:spMk id="4" creationId="{E80A4EAD-0E3F-5221-288E-04F64CC3C3F4}"/>
          </ac:spMkLst>
        </pc:spChg>
        <pc:spChg chg="mod">
          <ac:chgData name="Johannes Hangl" userId="09795f51b852318c" providerId="LiveId" clId="{CE254F7F-8AB6-4D1C-ADD9-1F7EA92EAB82}" dt="2024-07-26T11:45:55.873" v="383" actId="1076"/>
          <ac:spMkLst>
            <pc:docMk/>
            <pc:sldMk cId="2050819656" sldId="2147375101"/>
            <ac:spMk id="63" creationId="{9A4D1C56-EB46-CD5C-140C-C7E0C426FAED}"/>
          </ac:spMkLst>
        </pc:spChg>
        <pc:cxnChg chg="mod">
          <ac:chgData name="Johannes Hangl" userId="09795f51b852318c" providerId="LiveId" clId="{CE254F7F-8AB6-4D1C-ADD9-1F7EA92EAB82}" dt="2024-07-26T11:45:55.873" v="383" actId="1076"/>
          <ac:cxnSpMkLst>
            <pc:docMk/>
            <pc:sldMk cId="2050819656" sldId="2147375101"/>
            <ac:cxnSpMk id="64" creationId="{E1B0F988-0A1C-3357-889C-1231E9CBC5F1}"/>
          </ac:cxnSpMkLst>
        </pc:cxnChg>
      </pc:sldChg>
      <pc:sldChg chg="del">
        <pc:chgData name="Johannes Hangl" userId="09795f51b852318c" providerId="LiveId" clId="{CE254F7F-8AB6-4D1C-ADD9-1F7EA92EAB82}" dt="2024-07-23T05:37:23.362" v="53" actId="47"/>
        <pc:sldMkLst>
          <pc:docMk/>
          <pc:sldMk cId="3736322185" sldId="2147376483"/>
        </pc:sldMkLst>
      </pc:sldChg>
      <pc:sldChg chg="modSp mod">
        <pc:chgData name="Johannes Hangl" userId="09795f51b852318c" providerId="LiveId" clId="{CE254F7F-8AB6-4D1C-ADD9-1F7EA92EAB82}" dt="2024-07-26T12:02:27.119" v="497"/>
        <pc:sldMkLst>
          <pc:docMk/>
          <pc:sldMk cId="705746864" sldId="2147376489"/>
        </pc:sldMkLst>
        <pc:spChg chg="mod">
          <ac:chgData name="Johannes Hangl" userId="09795f51b852318c" providerId="LiveId" clId="{CE254F7F-8AB6-4D1C-ADD9-1F7EA92EAB82}" dt="2024-07-24T04:48:38.711" v="73" actId="20577"/>
          <ac:spMkLst>
            <pc:docMk/>
            <pc:sldMk cId="705746864" sldId="2147376489"/>
            <ac:spMk id="33" creationId="{4CFEB28B-E2EE-D1BF-8F79-2525F7DC7367}"/>
          </ac:spMkLst>
        </pc:spChg>
        <pc:picChg chg="mod">
          <ac:chgData name="Johannes Hangl" userId="09795f51b852318c" providerId="LiveId" clId="{CE254F7F-8AB6-4D1C-ADD9-1F7EA92EAB82}" dt="2024-07-26T12:02:27.119" v="497"/>
          <ac:picMkLst>
            <pc:docMk/>
            <pc:sldMk cId="705746864" sldId="2147376489"/>
            <ac:picMk id="9" creationId="{058D5673-68D5-4095-C0F9-FEAD0350FF8B}"/>
          </ac:picMkLst>
        </pc:picChg>
        <pc:picChg chg="mod">
          <ac:chgData name="Johannes Hangl" userId="09795f51b852318c" providerId="LiveId" clId="{CE254F7F-8AB6-4D1C-ADD9-1F7EA92EAB82}" dt="2024-07-24T04:48:27.066" v="71" actId="207"/>
          <ac:picMkLst>
            <pc:docMk/>
            <pc:sldMk cId="705746864" sldId="2147376489"/>
            <ac:picMk id="119" creationId="{D70E80C6-7198-6B45-81A8-D43D914AEFC6}"/>
          </ac:picMkLst>
        </pc:picChg>
      </pc:sldChg>
      <pc:sldChg chg="ord">
        <pc:chgData name="Johannes Hangl" userId="09795f51b852318c" providerId="LiveId" clId="{CE254F7F-8AB6-4D1C-ADD9-1F7EA92EAB82}" dt="2024-07-25T06:21:49.850" v="365"/>
        <pc:sldMkLst>
          <pc:docMk/>
          <pc:sldMk cId="2907936248" sldId="2147376490"/>
        </pc:sldMkLst>
      </pc:sldChg>
      <pc:sldChg chg="del">
        <pc:chgData name="Johannes Hangl" userId="09795f51b852318c" providerId="LiveId" clId="{CE254F7F-8AB6-4D1C-ADD9-1F7EA92EAB82}" dt="2024-07-23T05:37:14.399" v="49" actId="47"/>
        <pc:sldMkLst>
          <pc:docMk/>
          <pc:sldMk cId="696593094" sldId="2147376491"/>
        </pc:sldMkLst>
      </pc:sldChg>
      <pc:sldChg chg="modSp mod">
        <pc:chgData name="Johannes Hangl" userId="09795f51b852318c" providerId="LiveId" clId="{CE254F7F-8AB6-4D1C-ADD9-1F7EA92EAB82}" dt="2024-07-25T06:20:34.335" v="346" actId="5793"/>
        <pc:sldMkLst>
          <pc:docMk/>
          <pc:sldMk cId="1245116310" sldId="2147376510"/>
        </pc:sldMkLst>
        <pc:spChg chg="mod">
          <ac:chgData name="Johannes Hangl" userId="09795f51b852318c" providerId="LiveId" clId="{CE254F7F-8AB6-4D1C-ADD9-1F7EA92EAB82}" dt="2024-07-25T06:19:35.845" v="269" actId="20577"/>
          <ac:spMkLst>
            <pc:docMk/>
            <pc:sldMk cId="1245116310" sldId="2147376510"/>
            <ac:spMk id="4" creationId="{563620EF-CD56-AE4C-F0A7-79BE2F8623C3}"/>
          </ac:spMkLst>
        </pc:spChg>
        <pc:spChg chg="mod">
          <ac:chgData name="Johannes Hangl" userId="09795f51b852318c" providerId="LiveId" clId="{CE254F7F-8AB6-4D1C-ADD9-1F7EA92EAB82}" dt="2024-07-25T06:18:49.090" v="217" actId="20577"/>
          <ac:spMkLst>
            <pc:docMk/>
            <pc:sldMk cId="1245116310" sldId="2147376510"/>
            <ac:spMk id="33" creationId="{9266FE67-1F9D-F380-868A-C3226BD398AB}"/>
          </ac:spMkLst>
        </pc:spChg>
        <pc:spChg chg="mod">
          <ac:chgData name="Johannes Hangl" userId="09795f51b852318c" providerId="LiveId" clId="{CE254F7F-8AB6-4D1C-ADD9-1F7EA92EAB82}" dt="2024-07-25T06:19:34.534" v="268" actId="20577"/>
          <ac:spMkLst>
            <pc:docMk/>
            <pc:sldMk cId="1245116310" sldId="2147376510"/>
            <ac:spMk id="36" creationId="{A20D4807-BE9F-BC42-6B3C-EBDF27B702DA}"/>
          </ac:spMkLst>
        </pc:spChg>
        <pc:spChg chg="mod">
          <ac:chgData name="Johannes Hangl" userId="09795f51b852318c" providerId="LiveId" clId="{CE254F7F-8AB6-4D1C-ADD9-1F7EA92EAB82}" dt="2024-07-25T06:18:55.870" v="227" actId="20577"/>
          <ac:spMkLst>
            <pc:docMk/>
            <pc:sldMk cId="1245116310" sldId="2147376510"/>
            <ac:spMk id="42" creationId="{71C33672-2ED0-68BC-522C-D153955B5995}"/>
          </ac:spMkLst>
        </pc:spChg>
        <pc:spChg chg="mod">
          <ac:chgData name="Johannes Hangl" userId="09795f51b852318c" providerId="LiveId" clId="{CE254F7F-8AB6-4D1C-ADD9-1F7EA92EAB82}" dt="2024-07-25T06:19:33.085" v="267" actId="20577"/>
          <ac:spMkLst>
            <pc:docMk/>
            <pc:sldMk cId="1245116310" sldId="2147376510"/>
            <ac:spMk id="46" creationId="{2F676917-CCC2-4D67-26BA-314DE813A019}"/>
          </ac:spMkLst>
        </pc:spChg>
        <pc:spChg chg="mod">
          <ac:chgData name="Johannes Hangl" userId="09795f51b852318c" providerId="LiveId" clId="{CE254F7F-8AB6-4D1C-ADD9-1F7EA92EAB82}" dt="2024-07-25T06:19:00.617" v="237" actId="20577"/>
          <ac:spMkLst>
            <pc:docMk/>
            <pc:sldMk cId="1245116310" sldId="2147376510"/>
            <ac:spMk id="53" creationId="{1639321E-FAC5-9532-A62C-D2199ED9D839}"/>
          </ac:spMkLst>
        </pc:spChg>
        <pc:spChg chg="mod">
          <ac:chgData name="Johannes Hangl" userId="09795f51b852318c" providerId="LiveId" clId="{CE254F7F-8AB6-4D1C-ADD9-1F7EA92EAB82}" dt="2024-07-25T06:20:34.335" v="346" actId="5793"/>
          <ac:spMkLst>
            <pc:docMk/>
            <pc:sldMk cId="1245116310" sldId="2147376510"/>
            <ac:spMk id="54" creationId="{337D37E9-8818-8ACF-DDAC-B16EB0AE67BC}"/>
          </ac:spMkLst>
        </pc:spChg>
        <pc:spChg chg="mod">
          <ac:chgData name="Johannes Hangl" userId="09795f51b852318c" providerId="LiveId" clId="{CE254F7F-8AB6-4D1C-ADD9-1F7EA92EAB82}" dt="2024-07-25T06:19:32.044" v="266" actId="20577"/>
          <ac:spMkLst>
            <pc:docMk/>
            <pc:sldMk cId="1245116310" sldId="2147376510"/>
            <ac:spMk id="57" creationId="{192BAC15-66C9-0E9F-D6F6-107AD4AB3EDC}"/>
          </ac:spMkLst>
        </pc:spChg>
        <pc:spChg chg="mod">
          <ac:chgData name="Johannes Hangl" userId="09795f51b852318c" providerId="LiveId" clId="{CE254F7F-8AB6-4D1C-ADD9-1F7EA92EAB82}" dt="2024-07-25T06:19:04.870" v="247" actId="20577"/>
          <ac:spMkLst>
            <pc:docMk/>
            <pc:sldMk cId="1245116310" sldId="2147376510"/>
            <ac:spMk id="64" creationId="{E70E35F1-6DEF-4E52-BABA-FEAA52FE3C98}"/>
          </ac:spMkLst>
        </pc:spChg>
        <pc:spChg chg="mod">
          <ac:chgData name="Johannes Hangl" userId="09795f51b852318c" providerId="LiveId" clId="{CE254F7F-8AB6-4D1C-ADD9-1F7EA92EAB82}" dt="2024-07-25T06:20:22.479" v="342" actId="790"/>
          <ac:spMkLst>
            <pc:docMk/>
            <pc:sldMk cId="1245116310" sldId="2147376510"/>
            <ac:spMk id="66" creationId="{BE453FAA-99B4-B290-0971-C9001A599F9E}"/>
          </ac:spMkLst>
        </pc:spChg>
        <pc:spChg chg="mod">
          <ac:chgData name="Johannes Hangl" userId="09795f51b852318c" providerId="LiveId" clId="{CE254F7F-8AB6-4D1C-ADD9-1F7EA92EAB82}" dt="2024-07-25T06:20:28.055" v="343"/>
          <ac:spMkLst>
            <pc:docMk/>
            <pc:sldMk cId="1245116310" sldId="2147376510"/>
            <ac:spMk id="67" creationId="{2F2A2315-666F-E586-0EB6-8F1758E04F3B}"/>
          </ac:spMkLst>
        </pc:spChg>
        <pc:spChg chg="mod">
          <ac:chgData name="Johannes Hangl" userId="09795f51b852318c" providerId="LiveId" clId="{CE254F7F-8AB6-4D1C-ADD9-1F7EA92EAB82}" dt="2024-07-25T06:20:30.893" v="344"/>
          <ac:spMkLst>
            <pc:docMk/>
            <pc:sldMk cId="1245116310" sldId="2147376510"/>
            <ac:spMk id="68" creationId="{2764DA3A-E408-FD64-B894-0DE0253A2C61}"/>
          </ac:spMkLst>
        </pc:spChg>
      </pc:sldChg>
      <pc:sldChg chg="mod modShow">
        <pc:chgData name="Johannes Hangl" userId="09795f51b852318c" providerId="LiveId" clId="{CE254F7F-8AB6-4D1C-ADD9-1F7EA92EAB82}" dt="2024-07-26T12:02:41.697" v="498" actId="729"/>
        <pc:sldMkLst>
          <pc:docMk/>
          <pc:sldMk cId="454120209" sldId="2147376530"/>
        </pc:sldMkLst>
      </pc:sldChg>
      <pc:sldChg chg="del">
        <pc:chgData name="Johannes Hangl" userId="09795f51b852318c" providerId="LiveId" clId="{CE254F7F-8AB6-4D1C-ADD9-1F7EA92EAB82}" dt="2024-07-23T05:37:18.297" v="51" actId="47"/>
        <pc:sldMkLst>
          <pc:docMk/>
          <pc:sldMk cId="4233036464" sldId="2147376562"/>
        </pc:sldMkLst>
      </pc:sldChg>
      <pc:sldChg chg="del">
        <pc:chgData name="Johannes Hangl" userId="09795f51b852318c" providerId="LiveId" clId="{CE254F7F-8AB6-4D1C-ADD9-1F7EA92EAB82}" dt="2024-07-23T05:37:16.559" v="50" actId="47"/>
        <pc:sldMkLst>
          <pc:docMk/>
          <pc:sldMk cId="1681337112" sldId="2147376563"/>
        </pc:sldMkLst>
      </pc:sldChg>
      <pc:sldChg chg="del">
        <pc:chgData name="Johannes Hangl" userId="09795f51b852318c" providerId="LiveId" clId="{CE254F7F-8AB6-4D1C-ADD9-1F7EA92EAB82}" dt="2024-07-23T05:37:29.893" v="56" actId="47"/>
        <pc:sldMkLst>
          <pc:docMk/>
          <pc:sldMk cId="1153122411" sldId="2147376739"/>
        </pc:sldMkLst>
      </pc:sldChg>
      <pc:sldChg chg="mod modShow">
        <pc:chgData name="Johannes Hangl" userId="09795f51b852318c" providerId="LiveId" clId="{CE254F7F-8AB6-4D1C-ADD9-1F7EA92EAB82}" dt="2024-07-26T12:04:05.453" v="500" actId="729"/>
        <pc:sldMkLst>
          <pc:docMk/>
          <pc:sldMk cId="2065990589" sldId="2147376794"/>
        </pc:sldMkLst>
      </pc:sldChg>
      <pc:sldChg chg="del">
        <pc:chgData name="Johannes Hangl" userId="09795f51b852318c" providerId="LiveId" clId="{CE254F7F-8AB6-4D1C-ADD9-1F7EA92EAB82}" dt="2024-07-23T05:37:14.399" v="49" actId="47"/>
        <pc:sldMkLst>
          <pc:docMk/>
          <pc:sldMk cId="485576299" sldId="2147377314"/>
        </pc:sldMkLst>
      </pc:sldChg>
      <pc:sldChg chg="del">
        <pc:chgData name="Johannes Hangl" userId="09795f51b852318c" providerId="LiveId" clId="{CE254F7F-8AB6-4D1C-ADD9-1F7EA92EAB82}" dt="2024-07-23T05:37:52.643" v="62" actId="47"/>
        <pc:sldMkLst>
          <pc:docMk/>
          <pc:sldMk cId="725201402" sldId="2147377319"/>
        </pc:sldMkLst>
      </pc:sldChg>
      <pc:sldChg chg="del">
        <pc:chgData name="Johannes Hangl" userId="09795f51b852318c" providerId="LiveId" clId="{CE254F7F-8AB6-4D1C-ADD9-1F7EA92EAB82}" dt="2024-07-23T05:37:14.399" v="49" actId="47"/>
        <pc:sldMkLst>
          <pc:docMk/>
          <pc:sldMk cId="2360929337" sldId="2147377394"/>
        </pc:sldMkLst>
      </pc:sldChg>
      <pc:sldChg chg="del">
        <pc:chgData name="Johannes Hangl" userId="09795f51b852318c" providerId="LiveId" clId="{CE254F7F-8AB6-4D1C-ADD9-1F7EA92EAB82}" dt="2024-07-23T05:37:14.399" v="49" actId="47"/>
        <pc:sldMkLst>
          <pc:docMk/>
          <pc:sldMk cId="4241286227" sldId="2147377406"/>
        </pc:sldMkLst>
      </pc:sldChg>
      <pc:sldChg chg="del">
        <pc:chgData name="Johannes Hangl" userId="09795f51b852318c" providerId="LiveId" clId="{CE254F7F-8AB6-4D1C-ADD9-1F7EA92EAB82}" dt="2024-07-23T05:37:14.399" v="49" actId="47"/>
        <pc:sldMkLst>
          <pc:docMk/>
          <pc:sldMk cId="1349368589" sldId="2147377413"/>
        </pc:sldMkLst>
      </pc:sldChg>
      <pc:sldChg chg="del">
        <pc:chgData name="Johannes Hangl" userId="09795f51b852318c" providerId="LiveId" clId="{CE254F7F-8AB6-4D1C-ADD9-1F7EA92EAB82}" dt="2024-07-23T05:37:23.362" v="53" actId="47"/>
        <pc:sldMkLst>
          <pc:docMk/>
          <pc:sldMk cId="1038528084" sldId="2147377418"/>
        </pc:sldMkLst>
      </pc:sldChg>
      <pc:sldChg chg="addSp modSp mod modShow">
        <pc:chgData name="Johannes Hangl" userId="09795f51b852318c" providerId="LiveId" clId="{CE254F7F-8AB6-4D1C-ADD9-1F7EA92EAB82}" dt="2024-07-26T12:03:57.034" v="499" actId="729"/>
        <pc:sldMkLst>
          <pc:docMk/>
          <pc:sldMk cId="1909371321" sldId="2147377427"/>
        </pc:sldMkLst>
        <pc:picChg chg="add mod">
          <ac:chgData name="Johannes Hangl" userId="09795f51b852318c" providerId="LiveId" clId="{CE254F7F-8AB6-4D1C-ADD9-1F7EA92EAB82}" dt="2024-07-24T04:47:44.322" v="69" actId="207"/>
          <ac:picMkLst>
            <pc:docMk/>
            <pc:sldMk cId="1909371321" sldId="2147377427"/>
            <ac:picMk id="2" creationId="{8A33FC91-74C7-4525-6A91-D74A9A9E7CCD}"/>
          </ac:picMkLst>
        </pc:picChg>
        <pc:picChg chg="add mod">
          <ac:chgData name="Johannes Hangl" userId="09795f51b852318c" providerId="LiveId" clId="{CE254F7F-8AB6-4D1C-ADD9-1F7EA92EAB82}" dt="2024-07-24T04:47:44.322" v="69" actId="207"/>
          <ac:picMkLst>
            <pc:docMk/>
            <pc:sldMk cId="1909371321" sldId="2147377427"/>
            <ac:picMk id="5" creationId="{AAF85760-2D40-B763-2807-01DA9A0CBA70}"/>
          </ac:picMkLst>
        </pc:picChg>
      </pc:sldChg>
      <pc:sldChg chg="modSp mod">
        <pc:chgData name="Johannes Hangl" userId="09795f51b852318c" providerId="LiveId" clId="{CE254F7F-8AB6-4D1C-ADD9-1F7EA92EAB82}" dt="2024-07-25T06:07:36.802" v="127" actId="207"/>
        <pc:sldMkLst>
          <pc:docMk/>
          <pc:sldMk cId="2072672283" sldId="2147377430"/>
        </pc:sldMkLst>
        <pc:spChg chg="mod">
          <ac:chgData name="Johannes Hangl" userId="09795f51b852318c" providerId="LiveId" clId="{CE254F7F-8AB6-4D1C-ADD9-1F7EA92EAB82}" dt="2024-07-25T06:07:36.802" v="127" actId="207"/>
          <ac:spMkLst>
            <pc:docMk/>
            <pc:sldMk cId="2072672283" sldId="2147377430"/>
            <ac:spMk id="4" creationId="{468F8FEE-763E-29D5-9EDC-341D03029EB4}"/>
          </ac:spMkLst>
        </pc:spChg>
      </pc:sldChg>
      <pc:sldChg chg="del">
        <pc:chgData name="Johannes Hangl" userId="09795f51b852318c" providerId="LiveId" clId="{CE254F7F-8AB6-4D1C-ADD9-1F7EA92EAB82}" dt="2024-07-23T05:32:08.112" v="9" actId="47"/>
        <pc:sldMkLst>
          <pc:docMk/>
          <pc:sldMk cId="3588075287" sldId="2147377439"/>
        </pc:sldMkLst>
      </pc:sldChg>
      <pc:sldChg chg="addSp delSp modSp mod ord">
        <pc:chgData name="Johannes Hangl" userId="09795f51b852318c" providerId="LiveId" clId="{CE254F7F-8AB6-4D1C-ADD9-1F7EA92EAB82}" dt="2024-07-26T11:56:28.685" v="445" actId="20577"/>
        <pc:sldMkLst>
          <pc:docMk/>
          <pc:sldMk cId="2843464809" sldId="2147377471"/>
        </pc:sldMkLst>
        <pc:spChg chg="mod">
          <ac:chgData name="Johannes Hangl" userId="09795f51b852318c" providerId="LiveId" clId="{CE254F7F-8AB6-4D1C-ADD9-1F7EA92EAB82}" dt="2024-07-26T11:56:28.685" v="445" actId="20577"/>
          <ac:spMkLst>
            <pc:docMk/>
            <pc:sldMk cId="2843464809" sldId="2147377471"/>
            <ac:spMk id="4" creationId="{45AD2507-F38E-5125-D76E-0C143A4C966A}"/>
          </ac:spMkLst>
        </pc:spChg>
        <pc:spChg chg="mod">
          <ac:chgData name="Johannes Hangl" userId="09795f51b852318c" providerId="LiveId" clId="{CE254F7F-8AB6-4D1C-ADD9-1F7EA92EAB82}" dt="2024-07-25T06:22:02.843" v="368"/>
          <ac:spMkLst>
            <pc:docMk/>
            <pc:sldMk cId="2843464809" sldId="2147377471"/>
            <ac:spMk id="11" creationId="{60D02792-1CCF-E07F-7823-FDCD26ADC5A0}"/>
          </ac:spMkLst>
        </pc:spChg>
        <pc:spChg chg="mod">
          <ac:chgData name="Johannes Hangl" userId="09795f51b852318c" providerId="LiveId" clId="{CE254F7F-8AB6-4D1C-ADD9-1F7EA92EAB82}" dt="2024-07-25T06:11:03.496" v="190" actId="207"/>
          <ac:spMkLst>
            <pc:docMk/>
            <pc:sldMk cId="2843464809" sldId="2147377471"/>
            <ac:spMk id="13" creationId="{2DD8F33B-AB52-FE8D-001F-8EF60B39EDB2}"/>
          </ac:spMkLst>
        </pc:spChg>
        <pc:spChg chg="mod">
          <ac:chgData name="Johannes Hangl" userId="09795f51b852318c" providerId="LiveId" clId="{CE254F7F-8AB6-4D1C-ADD9-1F7EA92EAB82}" dt="2024-07-25T06:22:02.843" v="368"/>
          <ac:spMkLst>
            <pc:docMk/>
            <pc:sldMk cId="2843464809" sldId="2147377471"/>
            <ac:spMk id="24" creationId="{B472B2EC-5794-C2BF-6E42-A7559A422E5B}"/>
          </ac:spMkLst>
        </pc:spChg>
        <pc:spChg chg="mod">
          <ac:chgData name="Johannes Hangl" userId="09795f51b852318c" providerId="LiveId" clId="{CE254F7F-8AB6-4D1C-ADD9-1F7EA92EAB82}" dt="2024-07-25T06:22:02.843" v="368"/>
          <ac:spMkLst>
            <pc:docMk/>
            <pc:sldMk cId="2843464809" sldId="2147377471"/>
            <ac:spMk id="25" creationId="{CF545F26-8F70-907E-F4C6-6DA53C799DE3}"/>
          </ac:spMkLst>
        </pc:spChg>
        <pc:spChg chg="mod">
          <ac:chgData name="Johannes Hangl" userId="09795f51b852318c" providerId="LiveId" clId="{CE254F7F-8AB6-4D1C-ADD9-1F7EA92EAB82}" dt="2024-07-25T06:22:02.843" v="368"/>
          <ac:spMkLst>
            <pc:docMk/>
            <pc:sldMk cId="2843464809" sldId="2147377471"/>
            <ac:spMk id="26" creationId="{34FDA1DF-CA79-E736-B54F-21A79BDE7798}"/>
          </ac:spMkLst>
        </pc:spChg>
        <pc:grpChg chg="add mod">
          <ac:chgData name="Johannes Hangl" userId="09795f51b852318c" providerId="LiveId" clId="{CE254F7F-8AB6-4D1C-ADD9-1F7EA92EAB82}" dt="2024-07-25T06:22:06.381" v="370" actId="1076"/>
          <ac:grpSpMkLst>
            <pc:docMk/>
            <pc:sldMk cId="2843464809" sldId="2147377471"/>
            <ac:grpSpMk id="3" creationId="{AAF7282D-95A5-AB45-823F-AB22A9956FEE}"/>
          </ac:grpSpMkLst>
        </pc:grpChg>
        <pc:grpChg chg="mod">
          <ac:chgData name="Johannes Hangl" userId="09795f51b852318c" providerId="LiveId" clId="{CE254F7F-8AB6-4D1C-ADD9-1F7EA92EAB82}" dt="2024-07-25T06:22:02.843" v="368"/>
          <ac:grpSpMkLst>
            <pc:docMk/>
            <pc:sldMk cId="2843464809" sldId="2147377471"/>
            <ac:grpSpMk id="5" creationId="{4526F555-6A91-B8F0-F424-7DEE1D7A86D7}"/>
          </ac:grpSpMkLst>
        </pc:grpChg>
        <pc:grpChg chg="del">
          <ac:chgData name="Johannes Hangl" userId="09795f51b852318c" providerId="LiveId" clId="{CE254F7F-8AB6-4D1C-ADD9-1F7EA92EAB82}" dt="2024-07-25T06:22:04.529" v="369" actId="478"/>
          <ac:grpSpMkLst>
            <pc:docMk/>
            <pc:sldMk cId="2843464809" sldId="2147377471"/>
            <ac:grpSpMk id="7" creationId="{E4E9316C-CEA2-6461-CD87-247C8C13A511}"/>
          </ac:grpSpMkLst>
        </pc:grpChg>
        <pc:grpChg chg="mod">
          <ac:chgData name="Johannes Hangl" userId="09795f51b852318c" providerId="LiveId" clId="{CE254F7F-8AB6-4D1C-ADD9-1F7EA92EAB82}" dt="2024-07-25T06:22:02.843" v="368"/>
          <ac:grpSpMkLst>
            <pc:docMk/>
            <pc:sldMk cId="2843464809" sldId="2147377471"/>
            <ac:grpSpMk id="23" creationId="{2C4AEE5C-C016-E093-DD48-A6CDFBF80839}"/>
          </ac:grpSpMkLst>
        </pc:grpChg>
        <pc:picChg chg="mod">
          <ac:chgData name="Johannes Hangl" userId="09795f51b852318c" providerId="LiveId" clId="{CE254F7F-8AB6-4D1C-ADD9-1F7EA92EAB82}" dt="2024-07-25T06:11:23.435" v="194"/>
          <ac:picMkLst>
            <pc:docMk/>
            <pc:sldMk cId="2843464809" sldId="2147377471"/>
            <ac:picMk id="2" creationId="{8B235C2B-CE23-7E2B-38AA-4715285002AD}"/>
          </ac:picMkLst>
        </pc:picChg>
        <pc:picChg chg="mod">
          <ac:chgData name="Johannes Hangl" userId="09795f51b852318c" providerId="LiveId" clId="{CE254F7F-8AB6-4D1C-ADD9-1F7EA92EAB82}" dt="2024-07-25T06:11:15.818" v="193" actId="207"/>
          <ac:picMkLst>
            <pc:docMk/>
            <pc:sldMk cId="2843464809" sldId="2147377471"/>
            <ac:picMk id="10" creationId="{DEE7202D-5D60-86E5-80A6-37C3E1EDC1A9}"/>
          </ac:picMkLst>
        </pc:picChg>
        <pc:picChg chg="mod">
          <ac:chgData name="Johannes Hangl" userId="09795f51b852318c" providerId="LiveId" clId="{CE254F7F-8AB6-4D1C-ADD9-1F7EA92EAB82}" dt="2024-07-25T06:11:15.818" v="193" actId="207"/>
          <ac:picMkLst>
            <pc:docMk/>
            <pc:sldMk cId="2843464809" sldId="2147377471"/>
            <ac:picMk id="12" creationId="{3E254CC8-B9DB-86FC-74A1-22EEB0934C09}"/>
          </ac:picMkLst>
        </pc:picChg>
        <pc:picChg chg="mod">
          <ac:chgData name="Johannes Hangl" userId="09795f51b852318c" providerId="LiveId" clId="{CE254F7F-8AB6-4D1C-ADD9-1F7EA92EAB82}" dt="2024-07-25T06:11:15.818" v="193" actId="207"/>
          <ac:picMkLst>
            <pc:docMk/>
            <pc:sldMk cId="2843464809" sldId="2147377471"/>
            <ac:picMk id="14" creationId="{89268D8E-AAA6-FFAA-D02B-BA8798C747CF}"/>
          </ac:picMkLst>
        </pc:picChg>
        <pc:picChg chg="mod">
          <ac:chgData name="Johannes Hangl" userId="09795f51b852318c" providerId="LiveId" clId="{CE254F7F-8AB6-4D1C-ADD9-1F7EA92EAB82}" dt="2024-07-25T06:11:15.818" v="193" actId="207"/>
          <ac:picMkLst>
            <pc:docMk/>
            <pc:sldMk cId="2843464809" sldId="2147377471"/>
            <ac:picMk id="17" creationId="{29234073-AABB-18D9-9C1B-BC8E9535667E}"/>
          </ac:picMkLst>
        </pc:picChg>
        <pc:picChg chg="mod">
          <ac:chgData name="Johannes Hangl" userId="09795f51b852318c" providerId="LiveId" clId="{CE254F7F-8AB6-4D1C-ADD9-1F7EA92EAB82}" dt="2024-07-25T06:22:02.843" v="368"/>
          <ac:picMkLst>
            <pc:docMk/>
            <pc:sldMk cId="2843464809" sldId="2147377471"/>
            <ac:picMk id="22" creationId="{644CCE99-ED0A-7BF1-7A2F-FC78A5D7E99E}"/>
          </ac:picMkLst>
        </pc:picChg>
      </pc:sldChg>
      <pc:sldChg chg="modSp mod">
        <pc:chgData name="Johannes Hangl" userId="09795f51b852318c" providerId="LiveId" clId="{CE254F7F-8AB6-4D1C-ADD9-1F7EA92EAB82}" dt="2024-07-25T06:18:27.528" v="206" actId="20577"/>
        <pc:sldMkLst>
          <pc:docMk/>
          <pc:sldMk cId="2600512351" sldId="2147377475"/>
        </pc:sldMkLst>
        <pc:spChg chg="mod">
          <ac:chgData name="Johannes Hangl" userId="09795f51b852318c" providerId="LiveId" clId="{CE254F7F-8AB6-4D1C-ADD9-1F7EA92EAB82}" dt="2024-07-25T06:18:27.528" v="206" actId="20577"/>
          <ac:spMkLst>
            <pc:docMk/>
            <pc:sldMk cId="2600512351" sldId="2147377475"/>
            <ac:spMk id="3" creationId="{6E265F3A-9C53-4764-9FA7-1CC438AFF757}"/>
          </ac:spMkLst>
        </pc:spChg>
      </pc:sldChg>
      <pc:sldChg chg="del">
        <pc:chgData name="Johannes Hangl" userId="09795f51b852318c" providerId="LiveId" clId="{CE254F7F-8AB6-4D1C-ADD9-1F7EA92EAB82}" dt="2024-07-25T06:21:14.480" v="356" actId="47"/>
        <pc:sldMkLst>
          <pc:docMk/>
          <pc:sldMk cId="1651675192" sldId="2147377476"/>
        </pc:sldMkLst>
      </pc:sldChg>
      <pc:sldChg chg="del">
        <pc:chgData name="Johannes Hangl" userId="09795f51b852318c" providerId="LiveId" clId="{CE254F7F-8AB6-4D1C-ADD9-1F7EA92EAB82}" dt="2024-07-23T05:37:18.297" v="51" actId="47"/>
        <pc:sldMkLst>
          <pc:docMk/>
          <pc:sldMk cId="3043365161" sldId="2147377487"/>
        </pc:sldMkLst>
      </pc:sldChg>
      <pc:sldChg chg="mod modShow">
        <pc:chgData name="Johannes Hangl" userId="09795f51b852318c" providerId="LiveId" clId="{CE254F7F-8AB6-4D1C-ADD9-1F7EA92EAB82}" dt="2024-07-26T12:02:41.697" v="498" actId="729"/>
        <pc:sldMkLst>
          <pc:docMk/>
          <pc:sldMk cId="592966305" sldId="2147377494"/>
        </pc:sldMkLst>
      </pc:sldChg>
      <pc:sldChg chg="del">
        <pc:chgData name="Johannes Hangl" userId="09795f51b852318c" providerId="LiveId" clId="{CE254F7F-8AB6-4D1C-ADD9-1F7EA92EAB82}" dt="2024-07-23T05:37:14.399" v="49" actId="47"/>
        <pc:sldMkLst>
          <pc:docMk/>
          <pc:sldMk cId="2561248958" sldId="2147377495"/>
        </pc:sldMkLst>
      </pc:sldChg>
      <pc:sldChg chg="del">
        <pc:chgData name="Johannes Hangl" userId="09795f51b852318c" providerId="LiveId" clId="{CE254F7F-8AB6-4D1C-ADD9-1F7EA92EAB82}" dt="2024-07-23T05:37:39.963" v="59" actId="47"/>
        <pc:sldMkLst>
          <pc:docMk/>
          <pc:sldMk cId="3240933019" sldId="2147377497"/>
        </pc:sldMkLst>
      </pc:sldChg>
      <pc:sldChg chg="del">
        <pc:chgData name="Johannes Hangl" userId="09795f51b852318c" providerId="LiveId" clId="{CE254F7F-8AB6-4D1C-ADD9-1F7EA92EAB82}" dt="2024-07-23T05:37:23.362" v="53" actId="47"/>
        <pc:sldMkLst>
          <pc:docMk/>
          <pc:sldMk cId="211347271" sldId="2147377498"/>
        </pc:sldMkLst>
      </pc:sldChg>
      <pc:sldChg chg="del">
        <pc:chgData name="Johannes Hangl" userId="09795f51b852318c" providerId="LiveId" clId="{CE254F7F-8AB6-4D1C-ADD9-1F7EA92EAB82}" dt="2024-07-23T05:37:23.362" v="53" actId="47"/>
        <pc:sldMkLst>
          <pc:docMk/>
          <pc:sldMk cId="1580048416" sldId="2147377499"/>
        </pc:sldMkLst>
      </pc:sldChg>
      <pc:sldChg chg="del">
        <pc:chgData name="Johannes Hangl" userId="09795f51b852318c" providerId="LiveId" clId="{CE254F7F-8AB6-4D1C-ADD9-1F7EA92EAB82}" dt="2024-07-23T05:37:23.362" v="53" actId="47"/>
        <pc:sldMkLst>
          <pc:docMk/>
          <pc:sldMk cId="1594706284" sldId="2147377500"/>
        </pc:sldMkLst>
      </pc:sldChg>
      <pc:sldChg chg="del">
        <pc:chgData name="Johannes Hangl" userId="09795f51b852318c" providerId="LiveId" clId="{CE254F7F-8AB6-4D1C-ADD9-1F7EA92EAB82}" dt="2024-07-23T05:37:23.362" v="53" actId="47"/>
        <pc:sldMkLst>
          <pc:docMk/>
          <pc:sldMk cId="982194814" sldId="2147377501"/>
        </pc:sldMkLst>
      </pc:sldChg>
      <pc:sldChg chg="del">
        <pc:chgData name="Johannes Hangl" userId="09795f51b852318c" providerId="LiveId" clId="{CE254F7F-8AB6-4D1C-ADD9-1F7EA92EAB82}" dt="2024-07-23T05:37:23.362" v="53" actId="47"/>
        <pc:sldMkLst>
          <pc:docMk/>
          <pc:sldMk cId="727658530" sldId="2147377502"/>
        </pc:sldMkLst>
      </pc:sldChg>
      <pc:sldChg chg="del">
        <pc:chgData name="Johannes Hangl" userId="09795f51b852318c" providerId="LiveId" clId="{CE254F7F-8AB6-4D1C-ADD9-1F7EA92EAB82}" dt="2024-07-23T05:37:23.362" v="53" actId="47"/>
        <pc:sldMkLst>
          <pc:docMk/>
          <pc:sldMk cId="2298545324" sldId="2147377503"/>
        </pc:sldMkLst>
      </pc:sldChg>
      <pc:sldChg chg="del">
        <pc:chgData name="Johannes Hangl" userId="09795f51b852318c" providerId="LiveId" clId="{CE254F7F-8AB6-4D1C-ADD9-1F7EA92EAB82}" dt="2024-07-23T05:37:23.362" v="53" actId="47"/>
        <pc:sldMkLst>
          <pc:docMk/>
          <pc:sldMk cId="2407820923" sldId="2147377504"/>
        </pc:sldMkLst>
      </pc:sldChg>
      <pc:sldChg chg="del">
        <pc:chgData name="Johannes Hangl" userId="09795f51b852318c" providerId="LiveId" clId="{CE254F7F-8AB6-4D1C-ADD9-1F7EA92EAB82}" dt="2024-07-23T05:37:23.362" v="53" actId="47"/>
        <pc:sldMkLst>
          <pc:docMk/>
          <pc:sldMk cId="2962791422" sldId="2147377505"/>
        </pc:sldMkLst>
      </pc:sldChg>
      <pc:sldChg chg="del">
        <pc:chgData name="Johannes Hangl" userId="09795f51b852318c" providerId="LiveId" clId="{CE254F7F-8AB6-4D1C-ADD9-1F7EA92EAB82}" dt="2024-07-23T05:37:21.896" v="52" actId="47"/>
        <pc:sldMkLst>
          <pc:docMk/>
          <pc:sldMk cId="3000588546" sldId="2147377507"/>
        </pc:sldMkLst>
      </pc:sldChg>
      <pc:sldChg chg="del">
        <pc:chgData name="Johannes Hangl" userId="09795f51b852318c" providerId="LiveId" clId="{CE254F7F-8AB6-4D1C-ADD9-1F7EA92EAB82}" dt="2024-07-23T05:37:21.896" v="52" actId="47"/>
        <pc:sldMkLst>
          <pc:docMk/>
          <pc:sldMk cId="1329408179" sldId="2147377508"/>
        </pc:sldMkLst>
      </pc:sldChg>
      <pc:sldChg chg="del">
        <pc:chgData name="Johannes Hangl" userId="09795f51b852318c" providerId="LiveId" clId="{CE254F7F-8AB6-4D1C-ADD9-1F7EA92EAB82}" dt="2024-07-23T05:37:21.896" v="52" actId="47"/>
        <pc:sldMkLst>
          <pc:docMk/>
          <pc:sldMk cId="748467480" sldId="2147377510"/>
        </pc:sldMkLst>
      </pc:sldChg>
      <pc:sldChg chg="del">
        <pc:chgData name="Johannes Hangl" userId="09795f51b852318c" providerId="LiveId" clId="{CE254F7F-8AB6-4D1C-ADD9-1F7EA92EAB82}" dt="2024-07-23T05:37:21.896" v="52" actId="47"/>
        <pc:sldMkLst>
          <pc:docMk/>
          <pc:sldMk cId="3886536731" sldId="2147377517"/>
        </pc:sldMkLst>
      </pc:sldChg>
      <pc:sldChg chg="del">
        <pc:chgData name="Johannes Hangl" userId="09795f51b852318c" providerId="LiveId" clId="{CE254F7F-8AB6-4D1C-ADD9-1F7EA92EAB82}" dt="2024-07-23T05:37:18.297" v="51" actId="47"/>
        <pc:sldMkLst>
          <pc:docMk/>
          <pc:sldMk cId="1658040196" sldId="2147377602"/>
        </pc:sldMkLst>
      </pc:sldChg>
      <pc:sldChg chg="del">
        <pc:chgData name="Johannes Hangl" userId="09795f51b852318c" providerId="LiveId" clId="{CE254F7F-8AB6-4D1C-ADD9-1F7EA92EAB82}" dt="2024-07-23T05:37:18.297" v="51" actId="47"/>
        <pc:sldMkLst>
          <pc:docMk/>
          <pc:sldMk cId="1447783046" sldId="2147377603"/>
        </pc:sldMkLst>
      </pc:sldChg>
      <pc:sldChg chg="del">
        <pc:chgData name="Johannes Hangl" userId="09795f51b852318c" providerId="LiveId" clId="{CE254F7F-8AB6-4D1C-ADD9-1F7EA92EAB82}" dt="2024-07-23T05:37:18.297" v="51" actId="47"/>
        <pc:sldMkLst>
          <pc:docMk/>
          <pc:sldMk cId="237346524" sldId="2147377604"/>
        </pc:sldMkLst>
      </pc:sldChg>
      <pc:sldChg chg="del">
        <pc:chgData name="Johannes Hangl" userId="09795f51b852318c" providerId="LiveId" clId="{CE254F7F-8AB6-4D1C-ADD9-1F7EA92EAB82}" dt="2024-07-23T05:37:18.297" v="51" actId="47"/>
        <pc:sldMkLst>
          <pc:docMk/>
          <pc:sldMk cId="3997579417" sldId="2147377605"/>
        </pc:sldMkLst>
      </pc:sldChg>
      <pc:sldChg chg="del">
        <pc:chgData name="Johannes Hangl" userId="09795f51b852318c" providerId="LiveId" clId="{CE254F7F-8AB6-4D1C-ADD9-1F7EA92EAB82}" dt="2024-07-23T05:37:18.297" v="51" actId="47"/>
        <pc:sldMkLst>
          <pc:docMk/>
          <pc:sldMk cId="3833718639" sldId="2147377606"/>
        </pc:sldMkLst>
      </pc:sldChg>
      <pc:sldChg chg="del">
        <pc:chgData name="Johannes Hangl" userId="09795f51b852318c" providerId="LiveId" clId="{CE254F7F-8AB6-4D1C-ADD9-1F7EA92EAB82}" dt="2024-07-26T11:44:44.659" v="379" actId="47"/>
        <pc:sldMkLst>
          <pc:docMk/>
          <pc:sldMk cId="586584496" sldId="2147377616"/>
        </pc:sldMkLst>
      </pc:sldChg>
      <pc:sldChg chg="del">
        <pc:chgData name="Johannes Hangl" userId="09795f51b852318c" providerId="LiveId" clId="{CE254F7F-8AB6-4D1C-ADD9-1F7EA92EAB82}" dt="2024-07-23T05:37:24.828" v="54" actId="47"/>
        <pc:sldMkLst>
          <pc:docMk/>
          <pc:sldMk cId="2154331808" sldId="2147377679"/>
        </pc:sldMkLst>
      </pc:sldChg>
      <pc:sldChg chg="del">
        <pc:chgData name="Johannes Hangl" userId="09795f51b852318c" providerId="LiveId" clId="{CE254F7F-8AB6-4D1C-ADD9-1F7EA92EAB82}" dt="2024-07-23T05:37:27.273" v="55" actId="47"/>
        <pc:sldMkLst>
          <pc:docMk/>
          <pc:sldMk cId="323341840" sldId="2147377728"/>
        </pc:sldMkLst>
      </pc:sldChg>
      <pc:sldChg chg="del">
        <pc:chgData name="Johannes Hangl" userId="09795f51b852318c" providerId="LiveId" clId="{CE254F7F-8AB6-4D1C-ADD9-1F7EA92EAB82}" dt="2024-07-23T05:37:39.963" v="59" actId="47"/>
        <pc:sldMkLst>
          <pc:docMk/>
          <pc:sldMk cId="1796126067" sldId="2147377729"/>
        </pc:sldMkLst>
      </pc:sldChg>
      <pc:sldChg chg="del">
        <pc:chgData name="Johannes Hangl" userId="09795f51b852318c" providerId="LiveId" clId="{CE254F7F-8AB6-4D1C-ADD9-1F7EA92EAB82}" dt="2024-07-23T05:37:44.609" v="60" actId="47"/>
        <pc:sldMkLst>
          <pc:docMk/>
          <pc:sldMk cId="374811908" sldId="2147377732"/>
        </pc:sldMkLst>
      </pc:sldChg>
      <pc:sldChg chg="del">
        <pc:chgData name="Johannes Hangl" userId="09795f51b852318c" providerId="LiveId" clId="{CE254F7F-8AB6-4D1C-ADD9-1F7EA92EAB82}" dt="2024-07-23T05:37:00.796" v="44" actId="47"/>
        <pc:sldMkLst>
          <pc:docMk/>
          <pc:sldMk cId="3774134440" sldId="2147377733"/>
        </pc:sldMkLst>
      </pc:sldChg>
      <pc:sldChg chg="del">
        <pc:chgData name="Johannes Hangl" userId="09795f51b852318c" providerId="LiveId" clId="{CE254F7F-8AB6-4D1C-ADD9-1F7EA92EAB82}" dt="2024-07-23T05:37:02.261" v="45" actId="47"/>
        <pc:sldMkLst>
          <pc:docMk/>
          <pc:sldMk cId="3239502939" sldId="2147377735"/>
        </pc:sldMkLst>
      </pc:sldChg>
      <pc:sldChg chg="del">
        <pc:chgData name="Johannes Hangl" userId="09795f51b852318c" providerId="LiveId" clId="{CE254F7F-8AB6-4D1C-ADD9-1F7EA92EAB82}" dt="2024-07-23T05:37:04.968" v="47" actId="47"/>
        <pc:sldMkLst>
          <pc:docMk/>
          <pc:sldMk cId="3566547044" sldId="2147377748"/>
        </pc:sldMkLst>
      </pc:sldChg>
      <pc:sldChg chg="del">
        <pc:chgData name="Johannes Hangl" userId="09795f51b852318c" providerId="LiveId" clId="{CE254F7F-8AB6-4D1C-ADD9-1F7EA92EAB82}" dt="2024-07-23T05:37:03.612" v="46" actId="47"/>
        <pc:sldMkLst>
          <pc:docMk/>
          <pc:sldMk cId="3280140916" sldId="2147377752"/>
        </pc:sldMkLst>
      </pc:sldChg>
      <pc:sldChg chg="del">
        <pc:chgData name="Johannes Hangl" userId="09795f51b852318c" providerId="LiveId" clId="{CE254F7F-8AB6-4D1C-ADD9-1F7EA92EAB82}" dt="2024-07-23T05:37:06.423" v="48" actId="47"/>
        <pc:sldMkLst>
          <pc:docMk/>
          <pc:sldMk cId="2476780815" sldId="2147377756"/>
        </pc:sldMkLst>
      </pc:sldChg>
      <pc:sldChg chg="del">
        <pc:chgData name="Johannes Hangl" userId="09795f51b852318c" providerId="LiveId" clId="{CE254F7F-8AB6-4D1C-ADD9-1F7EA92EAB82}" dt="2024-07-23T05:37:29.893" v="56" actId="47"/>
        <pc:sldMkLst>
          <pc:docMk/>
          <pc:sldMk cId="1642584094" sldId="2147377757"/>
        </pc:sldMkLst>
      </pc:sldChg>
      <pc:sldChg chg="add del">
        <pc:chgData name="Johannes Hangl" userId="09795f51b852318c" providerId="LiveId" clId="{CE254F7F-8AB6-4D1C-ADD9-1F7EA92EAB82}" dt="2024-07-23T05:37:34.947" v="58" actId="47"/>
        <pc:sldMkLst>
          <pc:docMk/>
          <pc:sldMk cId="1582633659" sldId="2147377759"/>
        </pc:sldMkLst>
      </pc:sldChg>
      <pc:sldChg chg="add del">
        <pc:chgData name="Johannes Hangl" userId="09795f51b852318c" providerId="LiveId" clId="{CE254F7F-8AB6-4D1C-ADD9-1F7EA92EAB82}" dt="2024-07-26T11:57:05.395" v="449" actId="47"/>
        <pc:sldMkLst>
          <pc:docMk/>
          <pc:sldMk cId="2630809808" sldId="2147377760"/>
        </pc:sldMkLst>
      </pc:sldChg>
      <pc:sldChg chg="del">
        <pc:chgData name="Johannes Hangl" userId="09795f51b852318c" providerId="LiveId" clId="{CE254F7F-8AB6-4D1C-ADD9-1F7EA92EAB82}" dt="2024-07-23T05:37:27.273" v="55" actId="47"/>
        <pc:sldMkLst>
          <pc:docMk/>
          <pc:sldMk cId="4150570872" sldId="2147377761"/>
        </pc:sldMkLst>
      </pc:sldChg>
      <pc:sldChg chg="add del">
        <pc:chgData name="Johannes Hangl" userId="09795f51b852318c" providerId="LiveId" clId="{CE254F7F-8AB6-4D1C-ADD9-1F7EA92EAB82}" dt="2024-07-26T11:57:06.086" v="450" actId="47"/>
        <pc:sldMkLst>
          <pc:docMk/>
          <pc:sldMk cId="254186087" sldId="2147377763"/>
        </pc:sldMkLst>
      </pc:sldChg>
      <pc:sldChg chg="modSp add mod">
        <pc:chgData name="Johannes Hangl" userId="09795f51b852318c" providerId="LiveId" clId="{CE254F7F-8AB6-4D1C-ADD9-1F7EA92EAB82}" dt="2024-07-26T11:56:49.810" v="447" actId="20577"/>
        <pc:sldMkLst>
          <pc:docMk/>
          <pc:sldMk cId="216937194" sldId="2147377764"/>
        </pc:sldMkLst>
        <pc:spChg chg="mod">
          <ac:chgData name="Johannes Hangl" userId="09795f51b852318c" providerId="LiveId" clId="{CE254F7F-8AB6-4D1C-ADD9-1F7EA92EAB82}" dt="2024-07-26T11:56:49.810" v="447" actId="20577"/>
          <ac:spMkLst>
            <pc:docMk/>
            <pc:sldMk cId="216937194" sldId="2147377764"/>
            <ac:spMk id="28" creationId="{1D80377E-1217-7531-F114-B0C6024E3BA2}"/>
          </ac:spMkLst>
        </pc:spChg>
      </pc:sldChg>
      <pc:sldChg chg="add del ord">
        <pc:chgData name="Johannes Hangl" userId="09795f51b852318c" providerId="LiveId" clId="{CE254F7F-8AB6-4D1C-ADD9-1F7EA92EAB82}" dt="2024-07-25T06:22:26.020" v="374" actId="2696"/>
        <pc:sldMkLst>
          <pc:docMk/>
          <pc:sldMk cId="1153096568" sldId="2147377764"/>
        </pc:sldMkLst>
      </pc:sldChg>
      <pc:sldChg chg="del">
        <pc:chgData name="Johannes Hangl" userId="09795f51b852318c" providerId="LiveId" clId="{CE254F7F-8AB6-4D1C-ADD9-1F7EA92EAB82}" dt="2024-07-25T06:21:25.625" v="358" actId="2696"/>
        <pc:sldMkLst>
          <pc:docMk/>
          <pc:sldMk cId="3695859581" sldId="2147377764"/>
        </pc:sldMkLst>
      </pc:sldChg>
      <pc:sldChg chg="delSp add del mod">
        <pc:chgData name="Johannes Hangl" userId="09795f51b852318c" providerId="LiveId" clId="{CE254F7F-8AB6-4D1C-ADD9-1F7EA92EAB82}" dt="2024-07-26T11:57:11.089" v="452" actId="478"/>
        <pc:sldMkLst>
          <pc:docMk/>
          <pc:sldMk cId="2247944830" sldId="2147377784"/>
        </pc:sldMkLst>
        <pc:spChg chg="del">
          <ac:chgData name="Johannes Hangl" userId="09795f51b852318c" providerId="LiveId" clId="{CE254F7F-8AB6-4D1C-ADD9-1F7EA92EAB82}" dt="2024-07-26T11:57:09.356" v="451" actId="478"/>
          <ac:spMkLst>
            <pc:docMk/>
            <pc:sldMk cId="2247944830" sldId="2147377784"/>
            <ac:spMk id="3" creationId="{119E4C11-1B93-4E27-0E76-7DA87C7709E2}"/>
          </ac:spMkLst>
        </pc:spChg>
        <pc:spChg chg="del">
          <ac:chgData name="Johannes Hangl" userId="09795f51b852318c" providerId="LiveId" clId="{CE254F7F-8AB6-4D1C-ADD9-1F7EA92EAB82}" dt="2024-07-26T11:57:11.089" v="452" actId="478"/>
          <ac:spMkLst>
            <pc:docMk/>
            <pc:sldMk cId="2247944830" sldId="2147377784"/>
            <ac:spMk id="7" creationId="{4FE5529F-D77E-CB05-581D-BAC2FE17DB06}"/>
          </ac:spMkLst>
        </pc:spChg>
      </pc:sldChg>
      <pc:sldChg chg="del">
        <pc:chgData name="Johannes Hangl" userId="09795f51b852318c" providerId="LiveId" clId="{CE254F7F-8AB6-4D1C-ADD9-1F7EA92EAB82}" dt="2024-07-23T05:37:39.963" v="59" actId="47"/>
        <pc:sldMkLst>
          <pc:docMk/>
          <pc:sldMk cId="4172401827" sldId="2147377785"/>
        </pc:sldMkLst>
      </pc:sldChg>
      <pc:sldChg chg="del">
        <pc:chgData name="Johannes Hangl" userId="09795f51b852318c" providerId="LiveId" clId="{CE254F7F-8AB6-4D1C-ADD9-1F7EA92EAB82}" dt="2024-07-23T05:37:27.273" v="55" actId="47"/>
        <pc:sldMkLst>
          <pc:docMk/>
          <pc:sldMk cId="2012974025" sldId="2147377788"/>
        </pc:sldMkLst>
      </pc:sldChg>
      <pc:sldChg chg="del">
        <pc:chgData name="Johannes Hangl" userId="09795f51b852318c" providerId="LiveId" clId="{CE254F7F-8AB6-4D1C-ADD9-1F7EA92EAB82}" dt="2024-07-23T05:37:29.893" v="56" actId="47"/>
        <pc:sldMkLst>
          <pc:docMk/>
          <pc:sldMk cId="2934179669" sldId="2147377789"/>
        </pc:sldMkLst>
      </pc:sldChg>
      <pc:sldChg chg="del">
        <pc:chgData name="Johannes Hangl" userId="09795f51b852318c" providerId="LiveId" clId="{CE254F7F-8AB6-4D1C-ADD9-1F7EA92EAB82}" dt="2024-07-23T05:37:14.399" v="49" actId="47"/>
        <pc:sldMkLst>
          <pc:docMk/>
          <pc:sldMk cId="2073422392" sldId="2147377791"/>
        </pc:sldMkLst>
      </pc:sldChg>
      <pc:sldChg chg="del">
        <pc:chgData name="Johannes Hangl" userId="09795f51b852318c" providerId="LiveId" clId="{CE254F7F-8AB6-4D1C-ADD9-1F7EA92EAB82}" dt="2024-07-23T05:37:51.312" v="61" actId="47"/>
        <pc:sldMkLst>
          <pc:docMk/>
          <pc:sldMk cId="3452611282" sldId="2147377794"/>
        </pc:sldMkLst>
      </pc:sldChg>
      <pc:sldChg chg="add">
        <pc:chgData name="Johannes Hangl" userId="09795f51b852318c" providerId="LiveId" clId="{CE254F7F-8AB6-4D1C-ADD9-1F7EA92EAB82}" dt="2024-07-25T06:22:28.038" v="375"/>
        <pc:sldMkLst>
          <pc:docMk/>
          <pc:sldMk cId="3365554431" sldId="2147377796"/>
        </pc:sldMkLst>
      </pc:sldChg>
      <pc:sldChg chg="add del ord">
        <pc:chgData name="Johannes Hangl" userId="09795f51b852318c" providerId="LiveId" clId="{CE254F7F-8AB6-4D1C-ADD9-1F7EA92EAB82}" dt="2024-07-25T06:22:26.020" v="374" actId="2696"/>
        <pc:sldMkLst>
          <pc:docMk/>
          <pc:sldMk cId="3427914548" sldId="2147377796"/>
        </pc:sldMkLst>
      </pc:sldChg>
      <pc:sldChg chg="del">
        <pc:chgData name="Johannes Hangl" userId="09795f51b852318c" providerId="LiveId" clId="{CE254F7F-8AB6-4D1C-ADD9-1F7EA92EAB82}" dt="2024-07-25T06:21:25.625" v="358" actId="2696"/>
        <pc:sldMkLst>
          <pc:docMk/>
          <pc:sldMk cId="4085175731" sldId="2147377796"/>
        </pc:sldMkLst>
      </pc:sldChg>
      <pc:sldChg chg="del">
        <pc:chgData name="Johannes Hangl" userId="09795f51b852318c" providerId="LiveId" clId="{CE254F7F-8AB6-4D1C-ADD9-1F7EA92EAB82}" dt="2024-07-23T05:37:24.828" v="54" actId="47"/>
        <pc:sldMkLst>
          <pc:docMk/>
          <pc:sldMk cId="976094771" sldId="2147377813"/>
        </pc:sldMkLst>
      </pc:sldChg>
      <pc:sldChg chg="del">
        <pc:chgData name="Johannes Hangl" userId="09795f51b852318c" providerId="LiveId" clId="{CE254F7F-8AB6-4D1C-ADD9-1F7EA92EAB82}" dt="2024-07-23T05:37:24.828" v="54" actId="47"/>
        <pc:sldMkLst>
          <pc:docMk/>
          <pc:sldMk cId="362338879" sldId="2147377814"/>
        </pc:sldMkLst>
      </pc:sldChg>
      <pc:sldChg chg="del">
        <pc:chgData name="Johannes Hangl" userId="09795f51b852318c" providerId="LiveId" clId="{CE254F7F-8AB6-4D1C-ADD9-1F7EA92EAB82}" dt="2024-07-23T05:37:24.828" v="54" actId="47"/>
        <pc:sldMkLst>
          <pc:docMk/>
          <pc:sldMk cId="711333423" sldId="2147377815"/>
        </pc:sldMkLst>
      </pc:sldChg>
      <pc:sldChg chg="del">
        <pc:chgData name="Johannes Hangl" userId="09795f51b852318c" providerId="LiveId" clId="{CE254F7F-8AB6-4D1C-ADD9-1F7EA92EAB82}" dt="2024-07-23T05:37:24.828" v="54" actId="47"/>
        <pc:sldMkLst>
          <pc:docMk/>
          <pc:sldMk cId="3646858119" sldId="2147377817"/>
        </pc:sldMkLst>
      </pc:sldChg>
      <pc:sldChg chg="del">
        <pc:chgData name="Johannes Hangl" userId="09795f51b852318c" providerId="LiveId" clId="{CE254F7F-8AB6-4D1C-ADD9-1F7EA92EAB82}" dt="2024-07-23T05:37:24.828" v="54" actId="47"/>
        <pc:sldMkLst>
          <pc:docMk/>
          <pc:sldMk cId="3454330940" sldId="2147377818"/>
        </pc:sldMkLst>
      </pc:sldChg>
      <pc:sldChg chg="del">
        <pc:chgData name="Johannes Hangl" userId="09795f51b852318c" providerId="LiveId" clId="{CE254F7F-8AB6-4D1C-ADD9-1F7EA92EAB82}" dt="2024-07-23T05:37:24.828" v="54" actId="47"/>
        <pc:sldMkLst>
          <pc:docMk/>
          <pc:sldMk cId="4241718378" sldId="2147377819"/>
        </pc:sldMkLst>
      </pc:sldChg>
      <pc:sldChg chg="del">
        <pc:chgData name="Johannes Hangl" userId="09795f51b852318c" providerId="LiveId" clId="{CE254F7F-8AB6-4D1C-ADD9-1F7EA92EAB82}" dt="2024-07-23T05:37:16.559" v="50" actId="47"/>
        <pc:sldMkLst>
          <pc:docMk/>
          <pc:sldMk cId="2341931023" sldId="2147377822"/>
        </pc:sldMkLst>
      </pc:sldChg>
      <pc:sldChg chg="del">
        <pc:chgData name="Johannes Hangl" userId="09795f51b852318c" providerId="LiveId" clId="{CE254F7F-8AB6-4D1C-ADD9-1F7EA92EAB82}" dt="2024-07-25T06:21:25.625" v="358" actId="2696"/>
        <pc:sldMkLst>
          <pc:docMk/>
          <pc:sldMk cId="1259877367" sldId="2147377972"/>
        </pc:sldMkLst>
      </pc:sldChg>
      <pc:sldChg chg="add del ord">
        <pc:chgData name="Johannes Hangl" userId="09795f51b852318c" providerId="LiveId" clId="{CE254F7F-8AB6-4D1C-ADD9-1F7EA92EAB82}" dt="2024-07-25T06:22:26.020" v="374" actId="2696"/>
        <pc:sldMkLst>
          <pc:docMk/>
          <pc:sldMk cId="2499103800" sldId="2147377972"/>
        </pc:sldMkLst>
      </pc:sldChg>
      <pc:sldChg chg="add">
        <pc:chgData name="Johannes Hangl" userId="09795f51b852318c" providerId="LiveId" clId="{CE254F7F-8AB6-4D1C-ADD9-1F7EA92EAB82}" dt="2024-07-25T06:22:28.038" v="375"/>
        <pc:sldMkLst>
          <pc:docMk/>
          <pc:sldMk cId="3632755536" sldId="2147377972"/>
        </pc:sldMkLst>
      </pc:sldChg>
      <pc:sldChg chg="del">
        <pc:chgData name="Johannes Hangl" userId="09795f51b852318c" providerId="LiveId" clId="{CE254F7F-8AB6-4D1C-ADD9-1F7EA92EAB82}" dt="2024-07-23T05:37:18.297" v="51" actId="47"/>
        <pc:sldMkLst>
          <pc:docMk/>
          <pc:sldMk cId="87399448" sldId="2147378024"/>
        </pc:sldMkLst>
      </pc:sldChg>
      <pc:sldChg chg="del">
        <pc:chgData name="Johannes Hangl" userId="09795f51b852318c" providerId="LiveId" clId="{CE254F7F-8AB6-4D1C-ADD9-1F7EA92EAB82}" dt="2024-07-23T05:37:18.297" v="51" actId="47"/>
        <pc:sldMkLst>
          <pc:docMk/>
          <pc:sldMk cId="1313291626" sldId="2147378025"/>
        </pc:sldMkLst>
      </pc:sldChg>
      <pc:sldChg chg="del">
        <pc:chgData name="Johannes Hangl" userId="09795f51b852318c" providerId="LiveId" clId="{CE254F7F-8AB6-4D1C-ADD9-1F7EA92EAB82}" dt="2024-07-23T05:37:27.273" v="55" actId="47"/>
        <pc:sldMkLst>
          <pc:docMk/>
          <pc:sldMk cId="1423569460" sldId="2147378035"/>
        </pc:sldMkLst>
      </pc:sldChg>
      <pc:sldChg chg="del">
        <pc:chgData name="Johannes Hangl" userId="09795f51b852318c" providerId="LiveId" clId="{CE254F7F-8AB6-4D1C-ADD9-1F7EA92EAB82}" dt="2024-07-23T05:37:27.273" v="55" actId="47"/>
        <pc:sldMkLst>
          <pc:docMk/>
          <pc:sldMk cId="561863821" sldId="2147378036"/>
        </pc:sldMkLst>
      </pc:sldChg>
      <pc:sldChg chg="del">
        <pc:chgData name="Johannes Hangl" userId="09795f51b852318c" providerId="LiveId" clId="{CE254F7F-8AB6-4D1C-ADD9-1F7EA92EAB82}" dt="2024-07-23T05:37:27.273" v="55" actId="47"/>
        <pc:sldMkLst>
          <pc:docMk/>
          <pc:sldMk cId="1403513901" sldId="2147378037"/>
        </pc:sldMkLst>
      </pc:sldChg>
      <pc:sldChg chg="del">
        <pc:chgData name="Johannes Hangl" userId="09795f51b852318c" providerId="LiveId" clId="{CE254F7F-8AB6-4D1C-ADD9-1F7EA92EAB82}" dt="2024-07-23T05:37:27.273" v="55" actId="47"/>
        <pc:sldMkLst>
          <pc:docMk/>
          <pc:sldMk cId="2291652006" sldId="2147378038"/>
        </pc:sldMkLst>
      </pc:sldChg>
      <pc:sldChg chg="del">
        <pc:chgData name="Johannes Hangl" userId="09795f51b852318c" providerId="LiveId" clId="{CE254F7F-8AB6-4D1C-ADD9-1F7EA92EAB82}" dt="2024-07-23T05:37:29.893" v="56" actId="47"/>
        <pc:sldMkLst>
          <pc:docMk/>
          <pc:sldMk cId="4013819416" sldId="2147378039"/>
        </pc:sldMkLst>
      </pc:sldChg>
      <pc:sldChg chg="del">
        <pc:chgData name="Johannes Hangl" userId="09795f51b852318c" providerId="LiveId" clId="{CE254F7F-8AB6-4D1C-ADD9-1F7EA92EAB82}" dt="2024-07-23T05:37:29.893" v="56" actId="47"/>
        <pc:sldMkLst>
          <pc:docMk/>
          <pc:sldMk cId="728527994" sldId="2147378040"/>
        </pc:sldMkLst>
      </pc:sldChg>
      <pc:sldChg chg="modSp mod">
        <pc:chgData name="Johannes Hangl" userId="09795f51b852318c" providerId="LiveId" clId="{CE254F7F-8AB6-4D1C-ADD9-1F7EA92EAB82}" dt="2024-07-23T05:38:28.129" v="65" actId="14100"/>
        <pc:sldMkLst>
          <pc:docMk/>
          <pc:sldMk cId="665214120" sldId="2147378071"/>
        </pc:sldMkLst>
        <pc:spChg chg="mod">
          <ac:chgData name="Johannes Hangl" userId="09795f51b852318c" providerId="LiveId" clId="{CE254F7F-8AB6-4D1C-ADD9-1F7EA92EAB82}" dt="2024-07-23T05:38:28.129" v="65" actId="14100"/>
          <ac:spMkLst>
            <pc:docMk/>
            <pc:sldMk cId="665214120" sldId="2147378071"/>
            <ac:spMk id="8" creationId="{714E2AA3-78F5-BA47-F0D3-E96486B426DB}"/>
          </ac:spMkLst>
        </pc:spChg>
      </pc:sldChg>
      <pc:sldChg chg="addSp delSp modSp add mod">
        <pc:chgData name="Johannes Hangl" userId="09795f51b852318c" providerId="LiveId" clId="{CE254F7F-8AB6-4D1C-ADD9-1F7EA92EAB82}" dt="2024-07-26T12:00:28.403" v="456"/>
        <pc:sldMkLst>
          <pc:docMk/>
          <pc:sldMk cId="2725889858" sldId="2147378079"/>
        </pc:sldMkLst>
        <pc:spChg chg="mod">
          <ac:chgData name="Johannes Hangl" userId="09795f51b852318c" providerId="LiveId" clId="{CE254F7F-8AB6-4D1C-ADD9-1F7EA92EAB82}" dt="2024-07-26T12:00:25.184" v="454" actId="1076"/>
          <ac:spMkLst>
            <pc:docMk/>
            <pc:sldMk cId="2725889858" sldId="2147378079"/>
            <ac:spMk id="16" creationId="{98A91793-6A9B-285D-1A63-36DF3B653748}"/>
          </ac:spMkLst>
        </pc:spChg>
        <pc:picChg chg="del">
          <ac:chgData name="Johannes Hangl" userId="09795f51b852318c" providerId="LiveId" clId="{CE254F7F-8AB6-4D1C-ADD9-1F7EA92EAB82}" dt="2024-07-26T12:00:28.038" v="455" actId="478"/>
          <ac:picMkLst>
            <pc:docMk/>
            <pc:sldMk cId="2725889858" sldId="2147378079"/>
            <ac:picMk id="2" creationId="{D7272E1C-33BD-EFD7-C3DA-90769E834A89}"/>
          </ac:picMkLst>
        </pc:picChg>
        <pc:picChg chg="del">
          <ac:chgData name="Johannes Hangl" userId="09795f51b852318c" providerId="LiveId" clId="{CE254F7F-8AB6-4D1C-ADD9-1F7EA92EAB82}" dt="2024-07-26T12:00:28.038" v="455" actId="478"/>
          <ac:picMkLst>
            <pc:docMk/>
            <pc:sldMk cId="2725889858" sldId="2147378079"/>
            <ac:picMk id="3" creationId="{20C13639-5EDA-0D00-2DA5-F469F1A93141}"/>
          </ac:picMkLst>
        </pc:picChg>
        <pc:picChg chg="add mod">
          <ac:chgData name="Johannes Hangl" userId="09795f51b852318c" providerId="LiveId" clId="{CE254F7F-8AB6-4D1C-ADD9-1F7EA92EAB82}" dt="2024-07-26T12:00:28.403" v="456"/>
          <ac:picMkLst>
            <pc:docMk/>
            <pc:sldMk cId="2725889858" sldId="2147378079"/>
            <ac:picMk id="4" creationId="{29A12B85-7D27-871C-D640-901EE890F016}"/>
          </ac:picMkLst>
        </pc:picChg>
        <pc:picChg chg="add mod">
          <ac:chgData name="Johannes Hangl" userId="09795f51b852318c" providerId="LiveId" clId="{CE254F7F-8AB6-4D1C-ADD9-1F7EA92EAB82}" dt="2024-07-26T12:00:28.403" v="456"/>
          <ac:picMkLst>
            <pc:docMk/>
            <pc:sldMk cId="2725889858" sldId="2147378079"/>
            <ac:picMk id="6" creationId="{250A47CB-5013-D54C-A51C-9355D69533D0}"/>
          </ac:picMkLst>
        </pc:picChg>
      </pc:sldChg>
      <pc:sldChg chg="del">
        <pc:chgData name="Johannes Hangl" userId="09795f51b852318c" providerId="LiveId" clId="{CE254F7F-8AB6-4D1C-ADD9-1F7EA92EAB82}" dt="2024-07-23T05:37:23.362" v="53" actId="47"/>
        <pc:sldMkLst>
          <pc:docMk/>
          <pc:sldMk cId="3140426462" sldId="2147378191"/>
        </pc:sldMkLst>
      </pc:sldChg>
      <pc:sldChg chg="del">
        <pc:chgData name="Johannes Hangl" userId="09795f51b852318c" providerId="LiveId" clId="{CE254F7F-8AB6-4D1C-ADD9-1F7EA92EAB82}" dt="2024-07-23T05:37:23.362" v="53" actId="47"/>
        <pc:sldMkLst>
          <pc:docMk/>
          <pc:sldMk cId="3519905256" sldId="2147378192"/>
        </pc:sldMkLst>
      </pc:sldChg>
      <pc:sldChg chg="addSp delSp modSp mod ord">
        <pc:chgData name="Johannes Hangl" userId="09795f51b852318c" providerId="LiveId" clId="{CE254F7F-8AB6-4D1C-ADD9-1F7EA92EAB82}" dt="2024-07-25T06:22:14.990" v="373" actId="1076"/>
        <pc:sldMkLst>
          <pc:docMk/>
          <pc:sldMk cId="2581099746" sldId="2147378270"/>
        </pc:sldMkLst>
        <pc:spChg chg="mod">
          <ac:chgData name="Johannes Hangl" userId="09795f51b852318c" providerId="LiveId" clId="{CE254F7F-8AB6-4D1C-ADD9-1F7EA92EAB82}" dt="2024-07-25T06:22:12.365" v="372"/>
          <ac:spMkLst>
            <pc:docMk/>
            <pc:sldMk cId="2581099746" sldId="2147378270"/>
            <ac:spMk id="7" creationId="{B9516253-DF63-59CC-5C5A-94552683A7F4}"/>
          </ac:spMkLst>
        </pc:spChg>
        <pc:spChg chg="mod">
          <ac:chgData name="Johannes Hangl" userId="09795f51b852318c" providerId="LiveId" clId="{CE254F7F-8AB6-4D1C-ADD9-1F7EA92EAB82}" dt="2024-07-25T06:22:12.365" v="372"/>
          <ac:spMkLst>
            <pc:docMk/>
            <pc:sldMk cId="2581099746" sldId="2147378270"/>
            <ac:spMk id="11" creationId="{759AE0B6-5D0C-3AAE-94E1-AC1B8C121994}"/>
          </ac:spMkLst>
        </pc:spChg>
        <pc:spChg chg="mod">
          <ac:chgData name="Johannes Hangl" userId="09795f51b852318c" providerId="LiveId" clId="{CE254F7F-8AB6-4D1C-ADD9-1F7EA92EAB82}" dt="2024-07-25T06:22:12.365" v="372"/>
          <ac:spMkLst>
            <pc:docMk/>
            <pc:sldMk cId="2581099746" sldId="2147378270"/>
            <ac:spMk id="12" creationId="{A9F8A696-21F3-FC3D-CDA6-B3BDAEFCA933}"/>
          </ac:spMkLst>
        </pc:spChg>
        <pc:spChg chg="mod">
          <ac:chgData name="Johannes Hangl" userId="09795f51b852318c" providerId="LiveId" clId="{CE254F7F-8AB6-4D1C-ADD9-1F7EA92EAB82}" dt="2024-07-25T06:22:12.365" v="372"/>
          <ac:spMkLst>
            <pc:docMk/>
            <pc:sldMk cId="2581099746" sldId="2147378270"/>
            <ac:spMk id="14" creationId="{FCDF1CD7-9389-08E3-639C-927BFBCD6371}"/>
          </ac:spMkLst>
        </pc:spChg>
        <pc:grpChg chg="add mod">
          <ac:chgData name="Johannes Hangl" userId="09795f51b852318c" providerId="LiveId" clId="{CE254F7F-8AB6-4D1C-ADD9-1F7EA92EAB82}" dt="2024-07-25T06:22:14.990" v="373" actId="1076"/>
          <ac:grpSpMkLst>
            <pc:docMk/>
            <pc:sldMk cId="2581099746" sldId="2147378270"/>
            <ac:grpSpMk id="3" creationId="{8B110654-6594-F38A-3F49-E109004AA6CF}"/>
          </ac:grpSpMkLst>
        </pc:grpChg>
        <pc:grpChg chg="mod">
          <ac:chgData name="Johannes Hangl" userId="09795f51b852318c" providerId="LiveId" clId="{CE254F7F-8AB6-4D1C-ADD9-1F7EA92EAB82}" dt="2024-07-25T06:22:12.365" v="372"/>
          <ac:grpSpMkLst>
            <pc:docMk/>
            <pc:sldMk cId="2581099746" sldId="2147378270"/>
            <ac:grpSpMk id="6" creationId="{B4CE5525-9F0C-9F8B-FB59-19D28914E314}"/>
          </ac:grpSpMkLst>
        </pc:grpChg>
        <pc:grpChg chg="mod">
          <ac:chgData name="Johannes Hangl" userId="09795f51b852318c" providerId="LiveId" clId="{CE254F7F-8AB6-4D1C-ADD9-1F7EA92EAB82}" dt="2024-07-25T06:22:12.365" v="372"/>
          <ac:grpSpMkLst>
            <pc:docMk/>
            <pc:sldMk cId="2581099746" sldId="2147378270"/>
            <ac:grpSpMk id="10" creationId="{EC932DAF-4CAE-871E-C477-D8F0D2F65585}"/>
          </ac:grpSpMkLst>
        </pc:grpChg>
        <pc:grpChg chg="del">
          <ac:chgData name="Johannes Hangl" userId="09795f51b852318c" providerId="LiveId" clId="{CE254F7F-8AB6-4D1C-ADD9-1F7EA92EAB82}" dt="2024-07-25T06:22:11.541" v="371" actId="478"/>
          <ac:grpSpMkLst>
            <pc:docMk/>
            <pc:sldMk cId="2581099746" sldId="2147378270"/>
            <ac:grpSpMk id="18" creationId="{25EB811D-8602-A0A8-9A47-A4090B61480D}"/>
          </ac:grpSpMkLst>
        </pc:grpChg>
        <pc:picChg chg="mod">
          <ac:chgData name="Johannes Hangl" userId="09795f51b852318c" providerId="LiveId" clId="{CE254F7F-8AB6-4D1C-ADD9-1F7EA92EAB82}" dt="2024-07-25T06:22:12.365" v="372"/>
          <ac:picMkLst>
            <pc:docMk/>
            <pc:sldMk cId="2581099746" sldId="2147378270"/>
            <ac:picMk id="8" creationId="{16B53697-C809-1B78-10EA-CC156C1B2FBC}"/>
          </ac:picMkLst>
        </pc:picChg>
      </pc:sldChg>
      <pc:sldChg chg="del">
        <pc:chgData name="Johannes Hangl" userId="09795f51b852318c" providerId="LiveId" clId="{CE254F7F-8AB6-4D1C-ADD9-1F7EA92EAB82}" dt="2024-07-25T06:21:15.709" v="357" actId="47"/>
        <pc:sldMkLst>
          <pc:docMk/>
          <pc:sldMk cId="3827714214" sldId="2147378271"/>
        </pc:sldMkLst>
      </pc:sldChg>
      <pc:sldChg chg="modSp add del mod modClrScheme chgLayout">
        <pc:chgData name="Johannes Hangl" userId="09795f51b852318c" providerId="LiveId" clId="{CE254F7F-8AB6-4D1C-ADD9-1F7EA92EAB82}" dt="2024-07-28T06:24:48.943" v="596" actId="14100"/>
        <pc:sldMkLst>
          <pc:docMk/>
          <pc:sldMk cId="993494269" sldId="2147378273"/>
        </pc:sldMkLst>
        <pc:spChg chg="mod ord">
          <ac:chgData name="Johannes Hangl" userId="09795f51b852318c" providerId="LiveId" clId="{CE254F7F-8AB6-4D1C-ADD9-1F7EA92EAB82}" dt="2024-07-28T06:24:45.940" v="595" actId="14100"/>
          <ac:spMkLst>
            <pc:docMk/>
            <pc:sldMk cId="993494269" sldId="2147378273"/>
            <ac:spMk id="5" creationId="{601C439F-C8C6-220A-E3CA-E902AFF3C446}"/>
          </ac:spMkLst>
        </pc:spChg>
        <pc:spChg chg="mod ord">
          <ac:chgData name="Johannes Hangl" userId="09795f51b852318c" providerId="LiveId" clId="{CE254F7F-8AB6-4D1C-ADD9-1F7EA92EAB82}" dt="2024-07-28T06:24:48.943" v="596" actId="14100"/>
          <ac:spMkLst>
            <pc:docMk/>
            <pc:sldMk cId="993494269" sldId="2147378273"/>
            <ac:spMk id="6" creationId="{912C0B9B-A213-43FA-973A-D951B7F5542B}"/>
          </ac:spMkLst>
        </pc:spChg>
        <pc:spChg chg="mod ord">
          <ac:chgData name="Johannes Hangl" userId="09795f51b852318c" providerId="LiveId" clId="{CE254F7F-8AB6-4D1C-ADD9-1F7EA92EAB82}" dt="2024-07-28T06:24:36.352" v="593" actId="700"/>
          <ac:spMkLst>
            <pc:docMk/>
            <pc:sldMk cId="993494269" sldId="2147378273"/>
            <ac:spMk id="9" creationId="{E3B944F3-93CD-8C45-89EE-7BD0E25D2FBE}"/>
          </ac:spMkLst>
        </pc:spChg>
      </pc:sldChg>
      <pc:sldChg chg="del">
        <pc:chgData name="Johannes Hangl" userId="09795f51b852318c" providerId="LiveId" clId="{CE254F7F-8AB6-4D1C-ADD9-1F7EA92EAB82}" dt="2024-07-23T05:37:23.362" v="53" actId="47"/>
        <pc:sldMkLst>
          <pc:docMk/>
          <pc:sldMk cId="2813913797" sldId="2147378275"/>
        </pc:sldMkLst>
      </pc:sldChg>
      <pc:sldChg chg="delSp modSp del mod">
        <pc:chgData name="Johannes Hangl" userId="09795f51b852318c" providerId="LiveId" clId="{CE254F7F-8AB6-4D1C-ADD9-1F7EA92EAB82}" dt="2024-07-23T05:33:38.023" v="26" actId="47"/>
        <pc:sldMkLst>
          <pc:docMk/>
          <pc:sldMk cId="1820111579" sldId="2147378277"/>
        </pc:sldMkLst>
        <pc:spChg chg="del mod">
          <ac:chgData name="Johannes Hangl" userId="09795f51b852318c" providerId="LiveId" clId="{CE254F7F-8AB6-4D1C-ADD9-1F7EA92EAB82}" dt="2024-07-23T05:32:24.650" v="11" actId="478"/>
          <ac:spMkLst>
            <pc:docMk/>
            <pc:sldMk cId="1820111579" sldId="2147378277"/>
            <ac:spMk id="166" creationId="{02A47ED0-CFAF-A81F-E0D9-2DFB896ACE0B}"/>
          </ac:spMkLst>
        </pc:spChg>
      </pc:sldChg>
      <pc:sldChg chg="delSp modSp mod ord">
        <pc:chgData name="Johannes Hangl" userId="09795f51b852318c" providerId="LiveId" clId="{CE254F7F-8AB6-4D1C-ADD9-1F7EA92EAB82}" dt="2024-07-26T12:05:32.132" v="506" actId="478"/>
        <pc:sldMkLst>
          <pc:docMk/>
          <pc:sldMk cId="1432477725" sldId="2147378278"/>
        </pc:sldMkLst>
        <pc:spChg chg="del">
          <ac:chgData name="Johannes Hangl" userId="09795f51b852318c" providerId="LiveId" clId="{CE254F7F-8AB6-4D1C-ADD9-1F7EA92EAB82}" dt="2024-07-26T12:05:32.132" v="506" actId="478"/>
          <ac:spMkLst>
            <pc:docMk/>
            <pc:sldMk cId="1432477725" sldId="2147378278"/>
            <ac:spMk id="28" creationId="{A84E30C9-D2BF-BF58-AFEA-188F668D9132}"/>
          </ac:spMkLst>
        </pc:spChg>
        <pc:spChg chg="mod">
          <ac:chgData name="Johannes Hangl" userId="09795f51b852318c" providerId="LiveId" clId="{CE254F7F-8AB6-4D1C-ADD9-1F7EA92EAB82}" dt="2024-07-23T05:33:25.086" v="21"/>
          <ac:spMkLst>
            <pc:docMk/>
            <pc:sldMk cId="1432477725" sldId="2147378278"/>
            <ac:spMk id="61" creationId="{6E84C65A-47D5-1AC6-C4BC-BC6D4A2F4CAF}"/>
          </ac:spMkLst>
        </pc:spChg>
        <pc:spChg chg="mod">
          <ac:chgData name="Johannes Hangl" userId="09795f51b852318c" providerId="LiveId" clId="{CE254F7F-8AB6-4D1C-ADD9-1F7EA92EAB82}" dt="2024-07-23T05:32:42.357" v="13" actId="207"/>
          <ac:spMkLst>
            <pc:docMk/>
            <pc:sldMk cId="1432477725" sldId="2147378278"/>
            <ac:spMk id="104" creationId="{753A0E33-E088-ABBC-CB01-74DA136D46CC}"/>
          </ac:spMkLst>
        </pc:spChg>
        <pc:spChg chg="mod">
          <ac:chgData name="Johannes Hangl" userId="09795f51b852318c" providerId="LiveId" clId="{CE254F7F-8AB6-4D1C-ADD9-1F7EA92EAB82}" dt="2024-07-23T05:32:42.357" v="13" actId="207"/>
          <ac:spMkLst>
            <pc:docMk/>
            <pc:sldMk cId="1432477725" sldId="2147378278"/>
            <ac:spMk id="105" creationId="{AA15FCC9-37B3-98EC-F305-CC959A011124}"/>
          </ac:spMkLst>
        </pc:spChg>
        <pc:spChg chg="mod">
          <ac:chgData name="Johannes Hangl" userId="09795f51b852318c" providerId="LiveId" clId="{CE254F7F-8AB6-4D1C-ADD9-1F7EA92EAB82}" dt="2024-07-23T05:32:50.783" v="14" actId="207"/>
          <ac:spMkLst>
            <pc:docMk/>
            <pc:sldMk cId="1432477725" sldId="2147378278"/>
            <ac:spMk id="137" creationId="{0D69341C-ED9D-075F-FFCC-29BEE488C9D0}"/>
          </ac:spMkLst>
        </pc:spChg>
        <pc:spChg chg="mod">
          <ac:chgData name="Johannes Hangl" userId="09795f51b852318c" providerId="LiveId" clId="{CE254F7F-8AB6-4D1C-ADD9-1F7EA92EAB82}" dt="2024-07-23T05:32:50.783" v="14" actId="207"/>
          <ac:spMkLst>
            <pc:docMk/>
            <pc:sldMk cId="1432477725" sldId="2147378278"/>
            <ac:spMk id="138" creationId="{838B67C0-DE70-9B20-D8D7-42F2ADD358B6}"/>
          </ac:spMkLst>
        </pc:spChg>
        <pc:spChg chg="mod">
          <ac:chgData name="Johannes Hangl" userId="09795f51b852318c" providerId="LiveId" clId="{CE254F7F-8AB6-4D1C-ADD9-1F7EA92EAB82}" dt="2024-07-23T05:32:54.882" v="15" actId="207"/>
          <ac:spMkLst>
            <pc:docMk/>
            <pc:sldMk cId="1432477725" sldId="2147378278"/>
            <ac:spMk id="146" creationId="{3054096A-4F08-5834-D72D-41CE16FFCC97}"/>
          </ac:spMkLst>
        </pc:spChg>
        <pc:spChg chg="mod">
          <ac:chgData name="Johannes Hangl" userId="09795f51b852318c" providerId="LiveId" clId="{CE254F7F-8AB6-4D1C-ADD9-1F7EA92EAB82}" dt="2024-07-23T05:32:54.882" v="15" actId="207"/>
          <ac:spMkLst>
            <pc:docMk/>
            <pc:sldMk cId="1432477725" sldId="2147378278"/>
            <ac:spMk id="147" creationId="{D7B0F7FB-5FAB-A923-238E-0EDDD549251E}"/>
          </ac:spMkLst>
        </pc:spChg>
        <pc:spChg chg="mod">
          <ac:chgData name="Johannes Hangl" userId="09795f51b852318c" providerId="LiveId" clId="{CE254F7F-8AB6-4D1C-ADD9-1F7EA92EAB82}" dt="2024-07-23T05:33:27.632" v="22"/>
          <ac:spMkLst>
            <pc:docMk/>
            <pc:sldMk cId="1432477725" sldId="2147378278"/>
            <ac:spMk id="148" creationId="{68E052F0-7E81-1F80-88C6-A71DA18D97D6}"/>
          </ac:spMkLst>
        </pc:spChg>
        <pc:spChg chg="mod">
          <ac:chgData name="Johannes Hangl" userId="09795f51b852318c" providerId="LiveId" clId="{CE254F7F-8AB6-4D1C-ADD9-1F7EA92EAB82}" dt="2024-07-23T05:32:58.940" v="16" actId="207"/>
          <ac:spMkLst>
            <pc:docMk/>
            <pc:sldMk cId="1432477725" sldId="2147378278"/>
            <ac:spMk id="155" creationId="{15EDC76C-2C9E-44EE-7688-509AD06644F1}"/>
          </ac:spMkLst>
        </pc:spChg>
        <pc:spChg chg="mod">
          <ac:chgData name="Johannes Hangl" userId="09795f51b852318c" providerId="LiveId" clId="{CE254F7F-8AB6-4D1C-ADD9-1F7EA92EAB82}" dt="2024-07-23T05:32:58.940" v="16" actId="207"/>
          <ac:spMkLst>
            <pc:docMk/>
            <pc:sldMk cId="1432477725" sldId="2147378278"/>
            <ac:spMk id="156" creationId="{23C26FCD-872D-91FD-446F-974AA61B93E1}"/>
          </ac:spMkLst>
        </pc:spChg>
        <pc:spChg chg="mod">
          <ac:chgData name="Johannes Hangl" userId="09795f51b852318c" providerId="LiveId" clId="{CE254F7F-8AB6-4D1C-ADD9-1F7EA92EAB82}" dt="2024-07-23T05:33:14.510" v="20" actId="207"/>
          <ac:spMkLst>
            <pc:docMk/>
            <pc:sldMk cId="1432477725" sldId="2147378278"/>
            <ac:spMk id="164" creationId="{895455CF-CDA5-6C2C-AD85-639494E5B983}"/>
          </ac:spMkLst>
        </pc:spChg>
        <pc:spChg chg="mod">
          <ac:chgData name="Johannes Hangl" userId="09795f51b852318c" providerId="LiveId" clId="{CE254F7F-8AB6-4D1C-ADD9-1F7EA92EAB82}" dt="2024-07-23T05:33:14.510" v="20" actId="207"/>
          <ac:spMkLst>
            <pc:docMk/>
            <pc:sldMk cId="1432477725" sldId="2147378278"/>
            <ac:spMk id="165" creationId="{D8DB655A-7703-A61C-A478-B16DD38FF7DE}"/>
          </ac:spMkLst>
        </pc:spChg>
        <pc:spChg chg="mod">
          <ac:chgData name="Johannes Hangl" userId="09795f51b852318c" providerId="LiveId" clId="{CE254F7F-8AB6-4D1C-ADD9-1F7EA92EAB82}" dt="2024-07-23T05:33:11.241" v="19" actId="207"/>
          <ac:spMkLst>
            <pc:docMk/>
            <pc:sldMk cId="1432477725" sldId="2147378278"/>
            <ac:spMk id="170" creationId="{3EED9826-BADD-8F3B-ADD8-0E72C4609B84}"/>
          </ac:spMkLst>
        </pc:spChg>
        <pc:spChg chg="mod">
          <ac:chgData name="Johannes Hangl" userId="09795f51b852318c" providerId="LiveId" clId="{CE254F7F-8AB6-4D1C-ADD9-1F7EA92EAB82}" dt="2024-07-23T05:33:11.241" v="19" actId="207"/>
          <ac:spMkLst>
            <pc:docMk/>
            <pc:sldMk cId="1432477725" sldId="2147378278"/>
            <ac:spMk id="174" creationId="{B7D1C051-8B9F-E32C-F016-90E1B12DF992}"/>
          </ac:spMkLst>
        </pc:spChg>
        <pc:spChg chg="mod">
          <ac:chgData name="Johannes Hangl" userId="09795f51b852318c" providerId="LiveId" clId="{CE254F7F-8AB6-4D1C-ADD9-1F7EA92EAB82}" dt="2024-07-23T05:33:07.799" v="18" actId="207"/>
          <ac:spMkLst>
            <pc:docMk/>
            <pc:sldMk cId="1432477725" sldId="2147378278"/>
            <ac:spMk id="183" creationId="{0D6762C6-8A8A-EB08-6191-5832753BD205}"/>
          </ac:spMkLst>
        </pc:spChg>
        <pc:spChg chg="mod">
          <ac:chgData name="Johannes Hangl" userId="09795f51b852318c" providerId="LiveId" clId="{CE254F7F-8AB6-4D1C-ADD9-1F7EA92EAB82}" dt="2024-07-23T05:33:07.799" v="18" actId="207"/>
          <ac:spMkLst>
            <pc:docMk/>
            <pc:sldMk cId="1432477725" sldId="2147378278"/>
            <ac:spMk id="184" creationId="{C5D5F1E9-67A7-34D3-B694-66C44F79673A}"/>
          </ac:spMkLst>
        </pc:spChg>
        <pc:spChg chg="mod">
          <ac:chgData name="Johannes Hangl" userId="09795f51b852318c" providerId="LiveId" clId="{CE254F7F-8AB6-4D1C-ADD9-1F7EA92EAB82}" dt="2024-07-23T05:33:29.647" v="23"/>
          <ac:spMkLst>
            <pc:docMk/>
            <pc:sldMk cId="1432477725" sldId="2147378278"/>
            <ac:spMk id="185" creationId="{391361F0-385D-D02D-FD90-2EE3056B16DA}"/>
          </ac:spMkLst>
        </pc:spChg>
        <pc:spChg chg="mod">
          <ac:chgData name="Johannes Hangl" userId="09795f51b852318c" providerId="LiveId" clId="{CE254F7F-8AB6-4D1C-ADD9-1F7EA92EAB82}" dt="2024-07-23T05:33:03.155" v="17" actId="207"/>
          <ac:spMkLst>
            <pc:docMk/>
            <pc:sldMk cId="1432477725" sldId="2147378278"/>
            <ac:spMk id="188" creationId="{9B097366-1ADB-8361-FF96-EFA4123528A9}"/>
          </ac:spMkLst>
        </pc:spChg>
        <pc:spChg chg="mod">
          <ac:chgData name="Johannes Hangl" userId="09795f51b852318c" providerId="LiveId" clId="{CE254F7F-8AB6-4D1C-ADD9-1F7EA92EAB82}" dt="2024-07-23T05:33:03.155" v="17" actId="207"/>
          <ac:spMkLst>
            <pc:docMk/>
            <pc:sldMk cId="1432477725" sldId="2147378278"/>
            <ac:spMk id="192" creationId="{A87FBE97-CE45-DCA0-E96C-30A3E5551C09}"/>
          </ac:spMkLst>
        </pc:spChg>
      </pc:sldChg>
      <pc:sldChg chg="del">
        <pc:chgData name="Johannes Hangl" userId="09795f51b852318c" providerId="LiveId" clId="{CE254F7F-8AB6-4D1C-ADD9-1F7EA92EAB82}" dt="2024-07-23T05:33:39.076" v="27" actId="47"/>
        <pc:sldMkLst>
          <pc:docMk/>
          <pc:sldMk cId="628749801" sldId="2147378280"/>
        </pc:sldMkLst>
      </pc:sldChg>
      <pc:sldChg chg="del">
        <pc:chgData name="Johannes Hangl" userId="09795f51b852318c" providerId="LiveId" clId="{CE254F7F-8AB6-4D1C-ADD9-1F7EA92EAB82}" dt="2024-07-23T05:33:39.600" v="28" actId="47"/>
        <pc:sldMkLst>
          <pc:docMk/>
          <pc:sldMk cId="1665742128" sldId="2147378281"/>
        </pc:sldMkLst>
      </pc:sldChg>
      <pc:sldChg chg="del">
        <pc:chgData name="Johannes Hangl" userId="09795f51b852318c" providerId="LiveId" clId="{CE254F7F-8AB6-4D1C-ADD9-1F7EA92EAB82}" dt="2024-07-23T05:37:23.362" v="53" actId="47"/>
        <pc:sldMkLst>
          <pc:docMk/>
          <pc:sldMk cId="2040215966" sldId="2147378305"/>
        </pc:sldMkLst>
      </pc:sldChg>
      <pc:sldChg chg="modSp mod modShow">
        <pc:chgData name="Johannes Hangl" userId="09795f51b852318c" providerId="LiveId" clId="{CE254F7F-8AB6-4D1C-ADD9-1F7EA92EAB82}" dt="2024-07-26T12:04:05.453" v="500" actId="729"/>
        <pc:sldMkLst>
          <pc:docMk/>
          <pc:sldMk cId="3860371979" sldId="2147378307"/>
        </pc:sldMkLst>
        <pc:spChg chg="mod">
          <ac:chgData name="Johannes Hangl" userId="09795f51b852318c" providerId="LiveId" clId="{CE254F7F-8AB6-4D1C-ADD9-1F7EA92EAB82}" dt="2024-07-23T05:31:12.208" v="5" actId="13822"/>
          <ac:spMkLst>
            <pc:docMk/>
            <pc:sldMk cId="3860371979" sldId="2147378307"/>
            <ac:spMk id="2" creationId="{21FDD409-7942-D18A-1408-E346BEFA2DD1}"/>
          </ac:spMkLst>
        </pc:spChg>
        <pc:graphicFrameChg chg="mod modGraphic">
          <ac:chgData name="Johannes Hangl" userId="09795f51b852318c" providerId="LiveId" clId="{CE254F7F-8AB6-4D1C-ADD9-1F7EA92EAB82}" dt="2024-07-23T05:31:33.681" v="8" actId="14100"/>
          <ac:graphicFrameMkLst>
            <pc:docMk/>
            <pc:sldMk cId="3860371979" sldId="2147378307"/>
            <ac:graphicFrameMk id="4" creationId="{EB73C410-2E9E-43B1-2451-AA020C21C504}"/>
          </ac:graphicFrameMkLst>
        </pc:graphicFrameChg>
        <pc:graphicFrameChg chg="modGraphic">
          <ac:chgData name="Johannes Hangl" userId="09795f51b852318c" providerId="LiveId" clId="{CE254F7F-8AB6-4D1C-ADD9-1F7EA92EAB82}" dt="2024-07-23T05:30:59.833" v="2" actId="207"/>
          <ac:graphicFrameMkLst>
            <pc:docMk/>
            <pc:sldMk cId="3860371979" sldId="2147378307"/>
            <ac:graphicFrameMk id="13" creationId="{488EF821-FB2A-0102-D024-22F9F3D53C99}"/>
          </ac:graphicFrameMkLst>
        </pc:graphicFrameChg>
        <pc:graphicFrameChg chg="modGraphic">
          <ac:chgData name="Johannes Hangl" userId="09795f51b852318c" providerId="LiveId" clId="{CE254F7F-8AB6-4D1C-ADD9-1F7EA92EAB82}" dt="2024-07-23T05:31:02.695" v="3" actId="207"/>
          <ac:graphicFrameMkLst>
            <pc:docMk/>
            <pc:sldMk cId="3860371979" sldId="2147378307"/>
            <ac:graphicFrameMk id="15" creationId="{F6C1BED5-5B47-DE92-0755-C9640AC1DA0F}"/>
          </ac:graphicFrameMkLst>
        </pc:graphicFrameChg>
        <pc:graphicFrameChg chg="modGraphic">
          <ac:chgData name="Johannes Hangl" userId="09795f51b852318c" providerId="LiveId" clId="{CE254F7F-8AB6-4D1C-ADD9-1F7EA92EAB82}" dt="2024-07-23T05:31:05.875" v="4" actId="207"/>
          <ac:graphicFrameMkLst>
            <pc:docMk/>
            <pc:sldMk cId="3860371979" sldId="2147378307"/>
            <ac:graphicFrameMk id="17" creationId="{3DE29875-569C-4193-D28E-3148A3187325}"/>
          </ac:graphicFrameMkLst>
        </pc:graphicFrameChg>
      </pc:sldChg>
      <pc:sldChg chg="del mod modShow">
        <pc:chgData name="Johannes Hangl" userId="09795f51b852318c" providerId="LiveId" clId="{CE254F7F-8AB6-4D1C-ADD9-1F7EA92EAB82}" dt="2024-07-26T12:04:09.857" v="501" actId="47"/>
        <pc:sldMkLst>
          <pc:docMk/>
          <pc:sldMk cId="3124650435" sldId="2147378308"/>
        </pc:sldMkLst>
      </pc:sldChg>
      <pc:sldChg chg="modSp mod modShow">
        <pc:chgData name="Johannes Hangl" userId="09795f51b852318c" providerId="LiveId" clId="{CE254F7F-8AB6-4D1C-ADD9-1F7EA92EAB82}" dt="2024-07-26T12:04:38.080" v="504" actId="13822"/>
        <pc:sldMkLst>
          <pc:docMk/>
          <pc:sldMk cId="3992289377" sldId="2147378309"/>
        </pc:sldMkLst>
        <pc:spChg chg="mod">
          <ac:chgData name="Johannes Hangl" userId="09795f51b852318c" providerId="LiveId" clId="{CE254F7F-8AB6-4D1C-ADD9-1F7EA92EAB82}" dt="2024-07-26T12:04:38.080" v="504" actId="13822"/>
          <ac:spMkLst>
            <pc:docMk/>
            <pc:sldMk cId="3992289377" sldId="2147378309"/>
            <ac:spMk id="3" creationId="{A1669B38-2CD7-4EDD-0AE0-A707BDE03460}"/>
          </ac:spMkLst>
        </pc:spChg>
        <pc:spChg chg="mod">
          <ac:chgData name="Johannes Hangl" userId="09795f51b852318c" providerId="LiveId" clId="{CE254F7F-8AB6-4D1C-ADD9-1F7EA92EAB82}" dt="2024-07-26T12:04:31.368" v="503" actId="207"/>
          <ac:spMkLst>
            <pc:docMk/>
            <pc:sldMk cId="3992289377" sldId="2147378309"/>
            <ac:spMk id="4" creationId="{7699F25E-FF66-A7B5-E5D6-9957C919F1FD}"/>
          </ac:spMkLst>
        </pc:spChg>
        <pc:spChg chg="mod">
          <ac:chgData name="Johannes Hangl" userId="09795f51b852318c" providerId="LiveId" clId="{CE254F7F-8AB6-4D1C-ADD9-1F7EA92EAB82}" dt="2024-07-26T12:04:31.368" v="503" actId="207"/>
          <ac:spMkLst>
            <pc:docMk/>
            <pc:sldMk cId="3992289377" sldId="2147378309"/>
            <ac:spMk id="7" creationId="{CBC700DC-F660-932C-DABF-F994F4C93C75}"/>
          </ac:spMkLst>
        </pc:spChg>
        <pc:spChg chg="mod">
          <ac:chgData name="Johannes Hangl" userId="09795f51b852318c" providerId="LiveId" clId="{CE254F7F-8AB6-4D1C-ADD9-1F7EA92EAB82}" dt="2024-07-26T12:04:31.368" v="503" actId="207"/>
          <ac:spMkLst>
            <pc:docMk/>
            <pc:sldMk cId="3992289377" sldId="2147378309"/>
            <ac:spMk id="65" creationId="{15E55335-BD60-360A-4093-59BADC6CE428}"/>
          </ac:spMkLst>
        </pc:spChg>
        <pc:spChg chg="mod">
          <ac:chgData name="Johannes Hangl" userId="09795f51b852318c" providerId="LiveId" clId="{CE254F7F-8AB6-4D1C-ADD9-1F7EA92EAB82}" dt="2024-07-26T12:04:31.368" v="503" actId="207"/>
          <ac:spMkLst>
            <pc:docMk/>
            <pc:sldMk cId="3992289377" sldId="2147378309"/>
            <ac:spMk id="66" creationId="{08591008-E20F-2EF4-81A1-C726E42725DA}"/>
          </ac:spMkLst>
        </pc:spChg>
      </pc:sldChg>
      <pc:sldChg chg="del mod modShow">
        <pc:chgData name="Johannes Hangl" userId="09795f51b852318c" providerId="LiveId" clId="{CE254F7F-8AB6-4D1C-ADD9-1F7EA92EAB82}" dt="2024-07-26T12:04:42.474" v="505" actId="47"/>
        <pc:sldMkLst>
          <pc:docMk/>
          <pc:sldMk cId="1422431852" sldId="2147378310"/>
        </pc:sldMkLst>
      </pc:sldChg>
      <pc:sldChg chg="del">
        <pc:chgData name="Johannes Hangl" userId="09795f51b852318c" providerId="LiveId" clId="{CE254F7F-8AB6-4D1C-ADD9-1F7EA92EAB82}" dt="2024-07-23T05:37:27.273" v="55" actId="47"/>
        <pc:sldMkLst>
          <pc:docMk/>
          <pc:sldMk cId="562875014" sldId="2147378313"/>
        </pc:sldMkLst>
      </pc:sldChg>
      <pc:sldChg chg="del">
        <pc:chgData name="Johannes Hangl" userId="09795f51b852318c" providerId="LiveId" clId="{CE254F7F-8AB6-4D1C-ADD9-1F7EA92EAB82}" dt="2024-07-23T05:37:24.828" v="54" actId="47"/>
        <pc:sldMkLst>
          <pc:docMk/>
          <pc:sldMk cId="2021663886" sldId="2147378347"/>
        </pc:sldMkLst>
      </pc:sldChg>
      <pc:sldChg chg="del">
        <pc:chgData name="Johannes Hangl" userId="09795f51b852318c" providerId="LiveId" clId="{CE254F7F-8AB6-4D1C-ADD9-1F7EA92EAB82}" dt="2024-07-23T05:37:24.828" v="54" actId="47"/>
        <pc:sldMkLst>
          <pc:docMk/>
          <pc:sldMk cId="1266158676" sldId="2147378348"/>
        </pc:sldMkLst>
      </pc:sldChg>
      <pc:sldChg chg="del">
        <pc:chgData name="Johannes Hangl" userId="09795f51b852318c" providerId="LiveId" clId="{CE254F7F-8AB6-4D1C-ADD9-1F7EA92EAB82}" dt="2024-07-23T05:37:24.828" v="54" actId="47"/>
        <pc:sldMkLst>
          <pc:docMk/>
          <pc:sldMk cId="1592951478" sldId="2147378349"/>
        </pc:sldMkLst>
      </pc:sldChg>
      <pc:sldChg chg="del">
        <pc:chgData name="Johannes Hangl" userId="09795f51b852318c" providerId="LiveId" clId="{CE254F7F-8AB6-4D1C-ADD9-1F7EA92EAB82}" dt="2024-07-23T05:37:24.828" v="54" actId="47"/>
        <pc:sldMkLst>
          <pc:docMk/>
          <pc:sldMk cId="2298498371" sldId="2147378350"/>
        </pc:sldMkLst>
      </pc:sldChg>
      <pc:sldChg chg="addSp delSp modSp mod modClrScheme chgLayout">
        <pc:chgData name="Johannes Hangl" userId="09795f51b852318c" providerId="LiveId" clId="{CE254F7F-8AB6-4D1C-ADD9-1F7EA92EAB82}" dt="2024-07-28T06:25:26.268" v="604"/>
        <pc:sldMkLst>
          <pc:docMk/>
          <pc:sldMk cId="3773527697" sldId="2147378351"/>
        </pc:sldMkLst>
        <pc:spChg chg="add mod">
          <ac:chgData name="Johannes Hangl" userId="09795f51b852318c" providerId="LiveId" clId="{CE254F7F-8AB6-4D1C-ADD9-1F7EA92EAB82}" dt="2024-07-28T06:25:26.268" v="604"/>
          <ac:spMkLst>
            <pc:docMk/>
            <pc:sldMk cId="3773527697" sldId="2147378351"/>
            <ac:spMk id="2" creationId="{A32BD97F-2F1E-DFCB-432D-63AFAE86A6AC}"/>
          </ac:spMkLst>
        </pc:spChg>
        <pc:spChg chg="mod ord">
          <ac:chgData name="Johannes Hangl" userId="09795f51b852318c" providerId="LiveId" clId="{CE254F7F-8AB6-4D1C-ADD9-1F7EA92EAB82}" dt="2024-07-28T06:25:22.459" v="600" actId="700"/>
          <ac:spMkLst>
            <pc:docMk/>
            <pc:sldMk cId="3773527697" sldId="2147378351"/>
            <ac:spMk id="3" creationId="{66DF846E-3086-B90B-0402-D34DAA81081C}"/>
          </ac:spMkLst>
        </pc:spChg>
        <pc:spChg chg="del mod ord">
          <ac:chgData name="Johannes Hangl" userId="09795f51b852318c" providerId="LiveId" clId="{CE254F7F-8AB6-4D1C-ADD9-1F7EA92EAB82}" dt="2024-07-28T06:25:24.113" v="601" actId="478"/>
          <ac:spMkLst>
            <pc:docMk/>
            <pc:sldMk cId="3773527697" sldId="2147378351"/>
            <ac:spMk id="4" creationId="{46B1A388-130F-0563-1FDE-0D716C5B5CDE}"/>
          </ac:spMkLst>
        </pc:spChg>
        <pc:spChg chg="del mod ord">
          <ac:chgData name="Johannes Hangl" userId="09795f51b852318c" providerId="LiveId" clId="{CE254F7F-8AB6-4D1C-ADD9-1F7EA92EAB82}" dt="2024-07-28T06:25:25.325" v="603" actId="478"/>
          <ac:spMkLst>
            <pc:docMk/>
            <pc:sldMk cId="3773527697" sldId="2147378351"/>
            <ac:spMk id="5" creationId="{BD0C4B71-2CE5-00E7-D1A5-D8F862F15F00}"/>
          </ac:spMkLst>
        </pc:spChg>
        <pc:spChg chg="del mod ord">
          <ac:chgData name="Johannes Hangl" userId="09795f51b852318c" providerId="LiveId" clId="{CE254F7F-8AB6-4D1C-ADD9-1F7EA92EAB82}" dt="2024-07-28T06:25:24.716" v="602" actId="478"/>
          <ac:spMkLst>
            <pc:docMk/>
            <pc:sldMk cId="3773527697" sldId="2147378351"/>
            <ac:spMk id="6" creationId="{BEDBD2B9-CAC0-807D-E2AE-681C4CD27225}"/>
          </ac:spMkLst>
        </pc:spChg>
        <pc:spChg chg="add mod">
          <ac:chgData name="Johannes Hangl" userId="09795f51b852318c" providerId="LiveId" clId="{CE254F7F-8AB6-4D1C-ADD9-1F7EA92EAB82}" dt="2024-07-28T06:25:26.268" v="604"/>
          <ac:spMkLst>
            <pc:docMk/>
            <pc:sldMk cId="3773527697" sldId="2147378351"/>
            <ac:spMk id="9" creationId="{66613FBD-BAAA-7D01-66C1-C317A84D4C86}"/>
          </ac:spMkLst>
        </pc:spChg>
        <pc:spChg chg="add mod">
          <ac:chgData name="Johannes Hangl" userId="09795f51b852318c" providerId="LiveId" clId="{CE254F7F-8AB6-4D1C-ADD9-1F7EA92EAB82}" dt="2024-07-28T06:25:26.268" v="604"/>
          <ac:spMkLst>
            <pc:docMk/>
            <pc:sldMk cId="3773527697" sldId="2147378351"/>
            <ac:spMk id="10" creationId="{E3E8D25A-4AD6-D725-D472-B2209D0B7C38}"/>
          </ac:spMkLst>
        </pc:spChg>
      </pc:sldChg>
      <pc:sldChg chg="modSp mod">
        <pc:chgData name="Johannes Hangl" userId="09795f51b852318c" providerId="LiveId" clId="{CE254F7F-8AB6-4D1C-ADD9-1F7EA92EAB82}" dt="2024-07-25T06:09:24.423" v="151" actId="14100"/>
        <pc:sldMkLst>
          <pc:docMk/>
          <pc:sldMk cId="485558490" sldId="2147378391"/>
        </pc:sldMkLst>
        <pc:spChg chg="mod">
          <ac:chgData name="Johannes Hangl" userId="09795f51b852318c" providerId="LiveId" clId="{CE254F7F-8AB6-4D1C-ADD9-1F7EA92EAB82}" dt="2024-07-25T06:06:23.622" v="84" actId="20577"/>
          <ac:spMkLst>
            <pc:docMk/>
            <pc:sldMk cId="485558490" sldId="2147378391"/>
            <ac:spMk id="7" creationId="{B028C60D-0B32-04C6-D98C-948DC15ED236}"/>
          </ac:spMkLst>
        </pc:spChg>
        <pc:spChg chg="mod">
          <ac:chgData name="Johannes Hangl" userId="09795f51b852318c" providerId="LiveId" clId="{CE254F7F-8AB6-4D1C-ADD9-1F7EA92EAB82}" dt="2024-07-25T06:06:30.786" v="100" actId="6549"/>
          <ac:spMkLst>
            <pc:docMk/>
            <pc:sldMk cId="485558490" sldId="2147378391"/>
            <ac:spMk id="8" creationId="{97DE3D72-6F97-BAB4-A34E-05D458F66467}"/>
          </ac:spMkLst>
        </pc:spChg>
        <pc:spChg chg="mod">
          <ac:chgData name="Johannes Hangl" userId="09795f51b852318c" providerId="LiveId" clId="{CE254F7F-8AB6-4D1C-ADD9-1F7EA92EAB82}" dt="2024-07-25T06:06:37.573" v="113" actId="20577"/>
          <ac:spMkLst>
            <pc:docMk/>
            <pc:sldMk cId="485558490" sldId="2147378391"/>
            <ac:spMk id="9" creationId="{B91FEE58-15FA-E741-E4DA-EC31FFC6A963}"/>
          </ac:spMkLst>
        </pc:spChg>
        <pc:spChg chg="mod">
          <ac:chgData name="Johannes Hangl" userId="09795f51b852318c" providerId="LiveId" clId="{CE254F7F-8AB6-4D1C-ADD9-1F7EA92EAB82}" dt="2024-07-25T06:09:24.423" v="151" actId="14100"/>
          <ac:spMkLst>
            <pc:docMk/>
            <pc:sldMk cId="485558490" sldId="2147378391"/>
            <ac:spMk id="17" creationId="{D26C7F1D-2EA3-0DA2-45AB-017CA68A4F89}"/>
          </ac:spMkLst>
        </pc:spChg>
        <pc:spChg chg="mod">
          <ac:chgData name="Johannes Hangl" userId="09795f51b852318c" providerId="LiveId" clId="{CE254F7F-8AB6-4D1C-ADD9-1F7EA92EAB82}" dt="2024-07-25T06:09:12.294" v="145" actId="14100"/>
          <ac:spMkLst>
            <pc:docMk/>
            <pc:sldMk cId="485558490" sldId="2147378391"/>
            <ac:spMk id="20" creationId="{220591CD-2184-B3C5-F097-BD68FA78C4DC}"/>
          </ac:spMkLst>
        </pc:spChg>
        <pc:spChg chg="mod">
          <ac:chgData name="Johannes Hangl" userId="09795f51b852318c" providerId="LiveId" clId="{CE254F7F-8AB6-4D1C-ADD9-1F7EA92EAB82}" dt="2024-07-25T06:09:16.415" v="147" actId="14100"/>
          <ac:spMkLst>
            <pc:docMk/>
            <pc:sldMk cId="485558490" sldId="2147378391"/>
            <ac:spMk id="23" creationId="{802A7162-FE1C-C46A-EF34-EB8474776D20}"/>
          </ac:spMkLst>
        </pc:spChg>
        <pc:spChg chg="mod">
          <ac:chgData name="Johannes Hangl" userId="09795f51b852318c" providerId="LiveId" clId="{CE254F7F-8AB6-4D1C-ADD9-1F7EA92EAB82}" dt="2024-07-25T06:06:41.555" v="123" actId="20577"/>
          <ac:spMkLst>
            <pc:docMk/>
            <pc:sldMk cId="485558490" sldId="2147378391"/>
            <ac:spMk id="24" creationId="{1BAC781F-8D90-325A-9684-A542995862F3}"/>
          </ac:spMkLst>
        </pc:spChg>
        <pc:spChg chg="mod">
          <ac:chgData name="Johannes Hangl" userId="09795f51b852318c" providerId="LiveId" clId="{CE254F7F-8AB6-4D1C-ADD9-1F7EA92EAB82}" dt="2024-07-25T06:09:14.259" v="146" actId="14100"/>
          <ac:spMkLst>
            <pc:docMk/>
            <pc:sldMk cId="485558490" sldId="2147378391"/>
            <ac:spMk id="30" creationId="{3BB1AD91-7BE7-B99C-8DA7-2A5D6C4D2E87}"/>
          </ac:spMkLst>
        </pc:spChg>
        <pc:picChg chg="mod">
          <ac:chgData name="Johannes Hangl" userId="09795f51b852318c" providerId="LiveId" clId="{CE254F7F-8AB6-4D1C-ADD9-1F7EA92EAB82}" dt="2024-07-25T06:07:02.153" v="126"/>
          <ac:picMkLst>
            <pc:docMk/>
            <pc:sldMk cId="485558490" sldId="2147378391"/>
            <ac:picMk id="34" creationId="{A9C937B6-F305-D4F3-54F9-A13DC21B02BB}"/>
          </ac:picMkLst>
        </pc:picChg>
      </pc:sldChg>
      <pc:sldChg chg="del">
        <pc:chgData name="Johannes Hangl" userId="09795f51b852318c" providerId="LiveId" clId="{CE254F7F-8AB6-4D1C-ADD9-1F7EA92EAB82}" dt="2024-07-23T05:37:16.559" v="50" actId="47"/>
        <pc:sldMkLst>
          <pc:docMk/>
          <pc:sldMk cId="4239404309" sldId="2147378418"/>
        </pc:sldMkLst>
      </pc:sldChg>
      <pc:sldChg chg="del">
        <pc:chgData name="Johannes Hangl" userId="09795f51b852318c" providerId="LiveId" clId="{CE254F7F-8AB6-4D1C-ADD9-1F7EA92EAB82}" dt="2024-07-23T05:37:16.559" v="50" actId="47"/>
        <pc:sldMkLst>
          <pc:docMk/>
          <pc:sldMk cId="1005168696" sldId="2147378419"/>
        </pc:sldMkLst>
      </pc:sldChg>
      <pc:sldChg chg="del">
        <pc:chgData name="Johannes Hangl" userId="09795f51b852318c" providerId="LiveId" clId="{CE254F7F-8AB6-4D1C-ADD9-1F7EA92EAB82}" dt="2024-07-23T05:37:16.559" v="50" actId="47"/>
        <pc:sldMkLst>
          <pc:docMk/>
          <pc:sldMk cId="50776878" sldId="2147378420"/>
        </pc:sldMkLst>
      </pc:sldChg>
      <pc:sldChg chg="del">
        <pc:chgData name="Johannes Hangl" userId="09795f51b852318c" providerId="LiveId" clId="{CE254F7F-8AB6-4D1C-ADD9-1F7EA92EAB82}" dt="2024-07-26T12:22:52.007" v="562" actId="47"/>
        <pc:sldMkLst>
          <pc:docMk/>
          <pc:sldMk cId="3038524846" sldId="2147378423"/>
        </pc:sldMkLst>
      </pc:sldChg>
      <pc:sldChg chg="addSp modSp add del">
        <pc:chgData name="Johannes Hangl" userId="09795f51b852318c" providerId="LiveId" clId="{CE254F7F-8AB6-4D1C-ADD9-1F7EA92EAB82}" dt="2024-07-28T06:26:23.629" v="610" actId="47"/>
        <pc:sldMkLst>
          <pc:docMk/>
          <pc:sldMk cId="83522353" sldId="2147378430"/>
        </pc:sldMkLst>
        <pc:picChg chg="add mod">
          <ac:chgData name="Johannes Hangl" userId="09795f51b852318c" providerId="LiveId" clId="{CE254F7F-8AB6-4D1C-ADD9-1F7EA92EAB82}" dt="2024-07-26T12:01:29.523" v="490"/>
          <ac:picMkLst>
            <pc:docMk/>
            <pc:sldMk cId="83522353" sldId="2147378430"/>
            <ac:picMk id="6" creationId="{0E32A857-7B59-E8E8-C908-C449DD41440A}"/>
          </ac:picMkLst>
        </pc:picChg>
        <pc:picChg chg="add mod">
          <ac:chgData name="Johannes Hangl" userId="09795f51b852318c" providerId="LiveId" clId="{CE254F7F-8AB6-4D1C-ADD9-1F7EA92EAB82}" dt="2024-07-26T12:01:29.523" v="490"/>
          <ac:picMkLst>
            <pc:docMk/>
            <pc:sldMk cId="83522353" sldId="2147378430"/>
            <ac:picMk id="7" creationId="{775AAA0E-3794-DC06-7B4E-032EE77A87A5}"/>
          </ac:picMkLst>
        </pc:picChg>
      </pc:sldChg>
      <pc:sldChg chg="addSp modSp add">
        <pc:chgData name="Johannes Hangl" userId="09795f51b852318c" providerId="LiveId" clId="{CE254F7F-8AB6-4D1C-ADD9-1F7EA92EAB82}" dt="2024-07-26T12:01:07.975" v="473"/>
        <pc:sldMkLst>
          <pc:docMk/>
          <pc:sldMk cId="1931077395" sldId="2147378454"/>
        </pc:sldMkLst>
        <pc:picChg chg="add mod">
          <ac:chgData name="Johannes Hangl" userId="09795f51b852318c" providerId="LiveId" clId="{CE254F7F-8AB6-4D1C-ADD9-1F7EA92EAB82}" dt="2024-07-26T12:01:07.975" v="473"/>
          <ac:picMkLst>
            <pc:docMk/>
            <pc:sldMk cId="1931077395" sldId="2147378454"/>
            <ac:picMk id="2" creationId="{129A799F-0E81-53EA-EB22-1691BA0736C4}"/>
          </ac:picMkLst>
        </pc:picChg>
        <pc:picChg chg="add mod">
          <ac:chgData name="Johannes Hangl" userId="09795f51b852318c" providerId="LiveId" clId="{CE254F7F-8AB6-4D1C-ADD9-1F7EA92EAB82}" dt="2024-07-26T12:01:07.975" v="473"/>
          <ac:picMkLst>
            <pc:docMk/>
            <pc:sldMk cId="1931077395" sldId="2147378454"/>
            <ac:picMk id="3" creationId="{5550760A-9C61-855F-E39C-CE1AD4A118DD}"/>
          </ac:picMkLst>
        </pc:picChg>
      </pc:sldChg>
      <pc:sldChg chg="addSp modSp add">
        <pc:chgData name="Johannes Hangl" userId="09795f51b852318c" providerId="LiveId" clId="{CE254F7F-8AB6-4D1C-ADD9-1F7EA92EAB82}" dt="2024-07-26T12:00:38.689" v="462"/>
        <pc:sldMkLst>
          <pc:docMk/>
          <pc:sldMk cId="507853745" sldId="2147378455"/>
        </pc:sldMkLst>
        <pc:picChg chg="add mod">
          <ac:chgData name="Johannes Hangl" userId="09795f51b852318c" providerId="LiveId" clId="{CE254F7F-8AB6-4D1C-ADD9-1F7EA92EAB82}" dt="2024-07-26T12:00:38.689" v="462"/>
          <ac:picMkLst>
            <pc:docMk/>
            <pc:sldMk cId="507853745" sldId="2147378455"/>
            <ac:picMk id="2" creationId="{F6A9E839-3763-F29D-2875-99496807F4D1}"/>
          </ac:picMkLst>
        </pc:picChg>
        <pc:picChg chg="add mod">
          <ac:chgData name="Johannes Hangl" userId="09795f51b852318c" providerId="LiveId" clId="{CE254F7F-8AB6-4D1C-ADD9-1F7EA92EAB82}" dt="2024-07-26T12:00:38.689" v="462"/>
          <ac:picMkLst>
            <pc:docMk/>
            <pc:sldMk cId="507853745" sldId="2147378455"/>
            <ac:picMk id="3" creationId="{5944C393-2092-9EA4-2F50-C5947D9DAE63}"/>
          </ac:picMkLst>
        </pc:picChg>
      </pc:sldChg>
      <pc:sldChg chg="add">
        <pc:chgData name="Johannes Hangl" userId="09795f51b852318c" providerId="LiveId" clId="{CE254F7F-8AB6-4D1C-ADD9-1F7EA92EAB82}" dt="2024-07-26T12:22:15.713" v="559"/>
        <pc:sldMkLst>
          <pc:docMk/>
          <pc:sldMk cId="2219282003" sldId="2147378456"/>
        </pc:sldMkLst>
      </pc:sldChg>
      <pc:sldChg chg="addSp modSp add del">
        <pc:chgData name="Johannes Hangl" userId="09795f51b852318c" providerId="LiveId" clId="{CE254F7F-8AB6-4D1C-ADD9-1F7EA92EAB82}" dt="2024-07-28T06:26:23.629" v="610" actId="47"/>
        <pc:sldMkLst>
          <pc:docMk/>
          <pc:sldMk cId="2713105117" sldId="2147378457"/>
        </pc:sldMkLst>
        <pc:picChg chg="add mod">
          <ac:chgData name="Johannes Hangl" userId="09795f51b852318c" providerId="LiveId" clId="{CE254F7F-8AB6-4D1C-ADD9-1F7EA92EAB82}" dt="2024-07-26T12:01:28.286" v="489"/>
          <ac:picMkLst>
            <pc:docMk/>
            <pc:sldMk cId="2713105117" sldId="2147378457"/>
            <ac:picMk id="2" creationId="{CF7A8CE2-AED4-D60F-BFC9-5A1B31017B72}"/>
          </ac:picMkLst>
        </pc:picChg>
        <pc:picChg chg="add mod">
          <ac:chgData name="Johannes Hangl" userId="09795f51b852318c" providerId="LiveId" clId="{CE254F7F-8AB6-4D1C-ADD9-1F7EA92EAB82}" dt="2024-07-26T12:01:28.286" v="489"/>
          <ac:picMkLst>
            <pc:docMk/>
            <pc:sldMk cId="2713105117" sldId="2147378457"/>
            <ac:picMk id="3" creationId="{C346E7E5-C838-1898-386B-CECE8B41B8AD}"/>
          </ac:picMkLst>
        </pc:picChg>
      </pc:sldChg>
      <pc:sldChg chg="addSp delSp modSp add mod">
        <pc:chgData name="Johannes Hangl" userId="09795f51b852318c" providerId="LiveId" clId="{CE254F7F-8AB6-4D1C-ADD9-1F7EA92EAB82}" dt="2024-07-26T12:00:32.461" v="458"/>
        <pc:sldMkLst>
          <pc:docMk/>
          <pc:sldMk cId="919430173" sldId="2147378459"/>
        </pc:sldMkLst>
        <pc:picChg chg="del">
          <ac:chgData name="Johannes Hangl" userId="09795f51b852318c" providerId="LiveId" clId="{CE254F7F-8AB6-4D1C-ADD9-1F7EA92EAB82}" dt="2024-07-26T12:00:32.129" v="457" actId="478"/>
          <ac:picMkLst>
            <pc:docMk/>
            <pc:sldMk cId="919430173" sldId="2147378459"/>
            <ac:picMk id="2" creationId="{1A97530E-9DE6-05F0-5FCE-7974E1FD5C8D}"/>
          </ac:picMkLst>
        </pc:picChg>
        <pc:picChg chg="del">
          <ac:chgData name="Johannes Hangl" userId="09795f51b852318c" providerId="LiveId" clId="{CE254F7F-8AB6-4D1C-ADD9-1F7EA92EAB82}" dt="2024-07-26T12:00:32.129" v="457" actId="478"/>
          <ac:picMkLst>
            <pc:docMk/>
            <pc:sldMk cId="919430173" sldId="2147378459"/>
            <ac:picMk id="4" creationId="{FA290E2A-17B3-49C6-F589-6AC2058F8E3C}"/>
          </ac:picMkLst>
        </pc:picChg>
        <pc:picChg chg="add mod">
          <ac:chgData name="Johannes Hangl" userId="09795f51b852318c" providerId="LiveId" clId="{CE254F7F-8AB6-4D1C-ADD9-1F7EA92EAB82}" dt="2024-07-26T12:00:32.461" v="458"/>
          <ac:picMkLst>
            <pc:docMk/>
            <pc:sldMk cId="919430173" sldId="2147378459"/>
            <ac:picMk id="5" creationId="{83D3ED9B-1C1C-3956-A426-87C3057B121D}"/>
          </ac:picMkLst>
        </pc:picChg>
        <pc:picChg chg="add mod">
          <ac:chgData name="Johannes Hangl" userId="09795f51b852318c" providerId="LiveId" clId="{CE254F7F-8AB6-4D1C-ADD9-1F7EA92EAB82}" dt="2024-07-26T12:00:32.461" v="458"/>
          <ac:picMkLst>
            <pc:docMk/>
            <pc:sldMk cId="919430173" sldId="2147378459"/>
            <ac:picMk id="6" creationId="{EE1EF139-E715-336A-F951-4FA056B49A98}"/>
          </ac:picMkLst>
        </pc:picChg>
      </pc:sldChg>
      <pc:sldChg chg="addSp modSp add">
        <pc:chgData name="Johannes Hangl" userId="09795f51b852318c" providerId="LiveId" clId="{CE254F7F-8AB6-4D1C-ADD9-1F7EA92EAB82}" dt="2024-07-26T12:00:34.697" v="459"/>
        <pc:sldMkLst>
          <pc:docMk/>
          <pc:sldMk cId="3362030368" sldId="2147378460"/>
        </pc:sldMkLst>
        <pc:picChg chg="add mod">
          <ac:chgData name="Johannes Hangl" userId="09795f51b852318c" providerId="LiveId" clId="{CE254F7F-8AB6-4D1C-ADD9-1F7EA92EAB82}" dt="2024-07-26T12:00:34.697" v="459"/>
          <ac:picMkLst>
            <pc:docMk/>
            <pc:sldMk cId="3362030368" sldId="2147378460"/>
            <ac:picMk id="2" creationId="{70091CD9-1D98-4924-572D-9D2CC13A92C3}"/>
          </ac:picMkLst>
        </pc:picChg>
        <pc:picChg chg="add mod">
          <ac:chgData name="Johannes Hangl" userId="09795f51b852318c" providerId="LiveId" clId="{CE254F7F-8AB6-4D1C-ADD9-1F7EA92EAB82}" dt="2024-07-26T12:00:34.697" v="459"/>
          <ac:picMkLst>
            <pc:docMk/>
            <pc:sldMk cId="3362030368" sldId="2147378460"/>
            <ac:picMk id="3" creationId="{30302479-AA58-322D-5679-2CF2A9E0FF78}"/>
          </ac:picMkLst>
        </pc:picChg>
      </pc:sldChg>
      <pc:sldChg chg="addSp modSp add">
        <pc:chgData name="Johannes Hangl" userId="09795f51b852318c" providerId="LiveId" clId="{CE254F7F-8AB6-4D1C-ADD9-1F7EA92EAB82}" dt="2024-07-26T12:00:36.189" v="460"/>
        <pc:sldMkLst>
          <pc:docMk/>
          <pc:sldMk cId="1143664021" sldId="2147378461"/>
        </pc:sldMkLst>
        <pc:picChg chg="add mod">
          <ac:chgData name="Johannes Hangl" userId="09795f51b852318c" providerId="LiveId" clId="{CE254F7F-8AB6-4D1C-ADD9-1F7EA92EAB82}" dt="2024-07-26T12:00:36.189" v="460"/>
          <ac:picMkLst>
            <pc:docMk/>
            <pc:sldMk cId="1143664021" sldId="2147378461"/>
            <ac:picMk id="2" creationId="{50DB881C-F190-059A-2BE1-9D1EFA588194}"/>
          </ac:picMkLst>
        </pc:picChg>
        <pc:picChg chg="add mod">
          <ac:chgData name="Johannes Hangl" userId="09795f51b852318c" providerId="LiveId" clId="{CE254F7F-8AB6-4D1C-ADD9-1F7EA92EAB82}" dt="2024-07-26T12:00:36.189" v="460"/>
          <ac:picMkLst>
            <pc:docMk/>
            <pc:sldMk cId="1143664021" sldId="2147378461"/>
            <ac:picMk id="3" creationId="{46095ED1-23E0-98D2-DCC1-954CC132DA18}"/>
          </ac:picMkLst>
        </pc:picChg>
      </pc:sldChg>
      <pc:sldChg chg="addSp modSp add">
        <pc:chgData name="Johannes Hangl" userId="09795f51b852318c" providerId="LiveId" clId="{CE254F7F-8AB6-4D1C-ADD9-1F7EA92EAB82}" dt="2024-07-26T12:00:37.480" v="461"/>
        <pc:sldMkLst>
          <pc:docMk/>
          <pc:sldMk cId="624387228" sldId="2147378462"/>
        </pc:sldMkLst>
        <pc:picChg chg="add mod">
          <ac:chgData name="Johannes Hangl" userId="09795f51b852318c" providerId="LiveId" clId="{CE254F7F-8AB6-4D1C-ADD9-1F7EA92EAB82}" dt="2024-07-26T12:00:37.480" v="461"/>
          <ac:picMkLst>
            <pc:docMk/>
            <pc:sldMk cId="624387228" sldId="2147378462"/>
            <ac:picMk id="2" creationId="{55B5C0F5-F0EC-64D5-1826-66F15ADD11BF}"/>
          </ac:picMkLst>
        </pc:picChg>
        <pc:picChg chg="add mod">
          <ac:chgData name="Johannes Hangl" userId="09795f51b852318c" providerId="LiveId" clId="{CE254F7F-8AB6-4D1C-ADD9-1F7EA92EAB82}" dt="2024-07-26T12:00:37.480" v="461"/>
          <ac:picMkLst>
            <pc:docMk/>
            <pc:sldMk cId="624387228" sldId="2147378462"/>
            <ac:picMk id="3" creationId="{1F3E1418-5979-1772-6800-6D8C82E91E57}"/>
          </ac:picMkLst>
        </pc:picChg>
      </pc:sldChg>
      <pc:sldChg chg="addSp modSp add del">
        <pc:chgData name="Johannes Hangl" userId="09795f51b852318c" providerId="LiveId" clId="{CE254F7F-8AB6-4D1C-ADD9-1F7EA92EAB82}" dt="2024-07-28T06:26:04.445" v="607" actId="47"/>
        <pc:sldMkLst>
          <pc:docMk/>
          <pc:sldMk cId="161734835" sldId="2147378463"/>
        </pc:sldMkLst>
        <pc:picChg chg="add mod">
          <ac:chgData name="Johannes Hangl" userId="09795f51b852318c" providerId="LiveId" clId="{CE254F7F-8AB6-4D1C-ADD9-1F7EA92EAB82}" dt="2024-07-26T12:00:50.740" v="465"/>
          <ac:picMkLst>
            <pc:docMk/>
            <pc:sldMk cId="161734835" sldId="2147378463"/>
            <ac:picMk id="2" creationId="{60CF5F38-3966-5401-7A36-CFA68AE1FA66}"/>
          </ac:picMkLst>
        </pc:picChg>
        <pc:picChg chg="add mod">
          <ac:chgData name="Johannes Hangl" userId="09795f51b852318c" providerId="LiveId" clId="{CE254F7F-8AB6-4D1C-ADD9-1F7EA92EAB82}" dt="2024-07-26T12:00:50.740" v="465"/>
          <ac:picMkLst>
            <pc:docMk/>
            <pc:sldMk cId="161734835" sldId="2147378463"/>
            <ac:picMk id="3" creationId="{CABAB9CE-BC41-0009-155D-CE5D09E49EC5}"/>
          </ac:picMkLst>
        </pc:picChg>
      </pc:sldChg>
      <pc:sldChg chg="addSp modSp add del">
        <pc:chgData name="Johannes Hangl" userId="09795f51b852318c" providerId="LiveId" clId="{CE254F7F-8AB6-4D1C-ADD9-1F7EA92EAB82}" dt="2024-07-28T06:26:04.445" v="607" actId="47"/>
        <pc:sldMkLst>
          <pc:docMk/>
          <pc:sldMk cId="128938030" sldId="2147378464"/>
        </pc:sldMkLst>
        <pc:picChg chg="add mod">
          <ac:chgData name="Johannes Hangl" userId="09795f51b852318c" providerId="LiveId" clId="{CE254F7F-8AB6-4D1C-ADD9-1F7EA92EAB82}" dt="2024-07-26T12:00:52.060" v="466"/>
          <ac:picMkLst>
            <pc:docMk/>
            <pc:sldMk cId="128938030" sldId="2147378464"/>
            <ac:picMk id="2" creationId="{645B0F17-903F-4B29-D5D4-D48386FF8B74}"/>
          </ac:picMkLst>
        </pc:picChg>
        <pc:picChg chg="add mod">
          <ac:chgData name="Johannes Hangl" userId="09795f51b852318c" providerId="LiveId" clId="{CE254F7F-8AB6-4D1C-ADD9-1F7EA92EAB82}" dt="2024-07-26T12:00:52.060" v="466"/>
          <ac:picMkLst>
            <pc:docMk/>
            <pc:sldMk cId="128938030" sldId="2147378464"/>
            <ac:picMk id="3" creationId="{96EF524E-5116-06CF-3B50-099BBE1EE88A}"/>
          </ac:picMkLst>
        </pc:picChg>
      </pc:sldChg>
      <pc:sldChg chg="addSp modSp add del">
        <pc:chgData name="Johannes Hangl" userId="09795f51b852318c" providerId="LiveId" clId="{CE254F7F-8AB6-4D1C-ADD9-1F7EA92EAB82}" dt="2024-07-28T06:26:04.445" v="607" actId="47"/>
        <pc:sldMkLst>
          <pc:docMk/>
          <pc:sldMk cId="1549726244" sldId="2147378465"/>
        </pc:sldMkLst>
        <pc:picChg chg="add mod">
          <ac:chgData name="Johannes Hangl" userId="09795f51b852318c" providerId="LiveId" clId="{CE254F7F-8AB6-4D1C-ADD9-1F7EA92EAB82}" dt="2024-07-26T12:00:53.154" v="467"/>
          <ac:picMkLst>
            <pc:docMk/>
            <pc:sldMk cId="1549726244" sldId="2147378465"/>
            <ac:picMk id="2" creationId="{CC10F85C-F6BA-DD31-D4CB-9ED7D9BEE30E}"/>
          </ac:picMkLst>
        </pc:picChg>
        <pc:picChg chg="add mod">
          <ac:chgData name="Johannes Hangl" userId="09795f51b852318c" providerId="LiveId" clId="{CE254F7F-8AB6-4D1C-ADD9-1F7EA92EAB82}" dt="2024-07-26T12:00:53.154" v="467"/>
          <ac:picMkLst>
            <pc:docMk/>
            <pc:sldMk cId="1549726244" sldId="2147378465"/>
            <ac:picMk id="3" creationId="{4155BEC1-B99C-72AB-6BC1-20EA45862F9C}"/>
          </ac:picMkLst>
        </pc:picChg>
      </pc:sldChg>
      <pc:sldChg chg="addSp modSp add del">
        <pc:chgData name="Johannes Hangl" userId="09795f51b852318c" providerId="LiveId" clId="{CE254F7F-8AB6-4D1C-ADD9-1F7EA92EAB82}" dt="2024-07-28T06:26:04.445" v="607" actId="47"/>
        <pc:sldMkLst>
          <pc:docMk/>
          <pc:sldMk cId="496505589" sldId="2147378466"/>
        </pc:sldMkLst>
        <pc:picChg chg="add mod">
          <ac:chgData name="Johannes Hangl" userId="09795f51b852318c" providerId="LiveId" clId="{CE254F7F-8AB6-4D1C-ADD9-1F7EA92EAB82}" dt="2024-07-26T12:00:54.995" v="468"/>
          <ac:picMkLst>
            <pc:docMk/>
            <pc:sldMk cId="496505589" sldId="2147378466"/>
            <ac:picMk id="2" creationId="{70718349-7D7D-055B-059E-49B1BACBDA79}"/>
          </ac:picMkLst>
        </pc:picChg>
        <pc:picChg chg="add mod">
          <ac:chgData name="Johannes Hangl" userId="09795f51b852318c" providerId="LiveId" clId="{CE254F7F-8AB6-4D1C-ADD9-1F7EA92EAB82}" dt="2024-07-26T12:00:54.995" v="468"/>
          <ac:picMkLst>
            <pc:docMk/>
            <pc:sldMk cId="496505589" sldId="2147378466"/>
            <ac:picMk id="3" creationId="{FECB2A20-0CE3-0952-4B6F-0D514F7CB11A}"/>
          </ac:picMkLst>
        </pc:picChg>
      </pc:sldChg>
      <pc:sldChg chg="addSp modSp add del">
        <pc:chgData name="Johannes Hangl" userId="09795f51b852318c" providerId="LiveId" clId="{CE254F7F-8AB6-4D1C-ADD9-1F7EA92EAB82}" dt="2024-07-28T06:26:04.445" v="607" actId="47"/>
        <pc:sldMkLst>
          <pc:docMk/>
          <pc:sldMk cId="3911398612" sldId="2147378467"/>
        </pc:sldMkLst>
        <pc:picChg chg="add mod">
          <ac:chgData name="Johannes Hangl" userId="09795f51b852318c" providerId="LiveId" clId="{CE254F7F-8AB6-4D1C-ADD9-1F7EA92EAB82}" dt="2024-07-26T12:00:55.797" v="469"/>
          <ac:picMkLst>
            <pc:docMk/>
            <pc:sldMk cId="3911398612" sldId="2147378467"/>
            <ac:picMk id="2" creationId="{3C52BF5D-C7FC-D275-D5FB-61787FBC2123}"/>
          </ac:picMkLst>
        </pc:picChg>
        <pc:picChg chg="add mod">
          <ac:chgData name="Johannes Hangl" userId="09795f51b852318c" providerId="LiveId" clId="{CE254F7F-8AB6-4D1C-ADD9-1F7EA92EAB82}" dt="2024-07-26T12:00:55.797" v="469"/>
          <ac:picMkLst>
            <pc:docMk/>
            <pc:sldMk cId="3911398612" sldId="2147378467"/>
            <ac:picMk id="3" creationId="{525791D1-37FA-3D94-03B0-6EED3C89E340}"/>
          </ac:picMkLst>
        </pc:picChg>
      </pc:sldChg>
      <pc:sldChg chg="addSp modSp add del">
        <pc:chgData name="Johannes Hangl" userId="09795f51b852318c" providerId="LiveId" clId="{CE254F7F-8AB6-4D1C-ADD9-1F7EA92EAB82}" dt="2024-07-28T06:26:04.445" v="607" actId="47"/>
        <pc:sldMkLst>
          <pc:docMk/>
          <pc:sldMk cId="4266662926" sldId="2147378468"/>
        </pc:sldMkLst>
        <pc:picChg chg="add mod">
          <ac:chgData name="Johannes Hangl" userId="09795f51b852318c" providerId="LiveId" clId="{CE254F7F-8AB6-4D1C-ADD9-1F7EA92EAB82}" dt="2024-07-26T12:00:57.173" v="470"/>
          <ac:picMkLst>
            <pc:docMk/>
            <pc:sldMk cId="4266662926" sldId="2147378468"/>
            <ac:picMk id="2" creationId="{1B23E57C-5C80-06C2-47BE-278B13849141}"/>
          </ac:picMkLst>
        </pc:picChg>
        <pc:picChg chg="add mod">
          <ac:chgData name="Johannes Hangl" userId="09795f51b852318c" providerId="LiveId" clId="{CE254F7F-8AB6-4D1C-ADD9-1F7EA92EAB82}" dt="2024-07-26T12:00:57.173" v="470"/>
          <ac:picMkLst>
            <pc:docMk/>
            <pc:sldMk cId="4266662926" sldId="2147378468"/>
            <ac:picMk id="3" creationId="{1E40CF11-8BEB-D936-07A1-6AE12EC7B4E2}"/>
          </ac:picMkLst>
        </pc:picChg>
      </pc:sldChg>
      <pc:sldChg chg="addSp modSp add del delCm">
        <pc:chgData name="Johannes Hangl" userId="09795f51b852318c" providerId="LiveId" clId="{CE254F7F-8AB6-4D1C-ADD9-1F7EA92EAB82}" dt="2024-07-28T06:26:04.445" v="607" actId="47"/>
        <pc:sldMkLst>
          <pc:docMk/>
          <pc:sldMk cId="1748263321" sldId="2147378469"/>
        </pc:sldMkLst>
        <pc:picChg chg="add mod">
          <ac:chgData name="Johannes Hangl" userId="09795f51b852318c" providerId="LiveId" clId="{CE254F7F-8AB6-4D1C-ADD9-1F7EA92EAB82}" dt="2024-07-26T12:00:58.264" v="471"/>
          <ac:picMkLst>
            <pc:docMk/>
            <pc:sldMk cId="1748263321" sldId="2147378469"/>
            <ac:picMk id="2" creationId="{5B854B8A-3DC0-6C0E-BED8-9A0108601666}"/>
          </ac:picMkLst>
        </pc:picChg>
        <pc:picChg chg="add mod">
          <ac:chgData name="Johannes Hangl" userId="09795f51b852318c" providerId="LiveId" clId="{CE254F7F-8AB6-4D1C-ADD9-1F7EA92EAB82}" dt="2024-07-26T12:00:58.264" v="471"/>
          <ac:picMkLst>
            <pc:docMk/>
            <pc:sldMk cId="1748263321" sldId="2147378469"/>
            <ac:picMk id="3" creationId="{EA0A47B2-D6A5-B1A8-5FF4-B30CF0B85CC3}"/>
          </ac:picMkLst>
        </pc:picChg>
        <pc:extLst>
          <p:ext xmlns:p="http://schemas.openxmlformats.org/presentationml/2006/main" uri="{D6D511B9-2390-475A-947B-AFAB55BFBCF1}">
            <pc226:cmChg xmlns:pc226="http://schemas.microsoft.com/office/powerpoint/2022/06/main/command" chg="del">
              <pc226:chgData name="Johannes Hangl" userId="09795f51b852318c" providerId="LiveId" clId="{CE254F7F-8AB6-4D1C-ADD9-1F7EA92EAB82}" dt="2024-07-26T12:01:04.332" v="472"/>
              <pc2:cmMkLst xmlns:pc2="http://schemas.microsoft.com/office/powerpoint/2019/9/main/command">
                <pc:docMk/>
                <pc:sldMk cId="1748263321" sldId="2147378469"/>
                <pc2:cmMk id="{C06941A8-339E-4433-A91A-6CEB40B98381}"/>
              </pc2:cmMkLst>
            </pc226:cmChg>
          </p:ext>
        </pc:extLst>
      </pc:sldChg>
      <pc:sldChg chg="addSp modSp add">
        <pc:chgData name="Johannes Hangl" userId="09795f51b852318c" providerId="LiveId" clId="{CE254F7F-8AB6-4D1C-ADD9-1F7EA92EAB82}" dt="2024-07-26T12:01:09.560" v="474"/>
        <pc:sldMkLst>
          <pc:docMk/>
          <pc:sldMk cId="997498643" sldId="2147378470"/>
        </pc:sldMkLst>
        <pc:picChg chg="add mod">
          <ac:chgData name="Johannes Hangl" userId="09795f51b852318c" providerId="LiveId" clId="{CE254F7F-8AB6-4D1C-ADD9-1F7EA92EAB82}" dt="2024-07-26T12:01:09.560" v="474"/>
          <ac:picMkLst>
            <pc:docMk/>
            <pc:sldMk cId="997498643" sldId="2147378470"/>
            <ac:picMk id="2" creationId="{BC068636-2B46-8C07-0419-82DCCD46D682}"/>
          </ac:picMkLst>
        </pc:picChg>
        <pc:picChg chg="add mod">
          <ac:chgData name="Johannes Hangl" userId="09795f51b852318c" providerId="LiveId" clId="{CE254F7F-8AB6-4D1C-ADD9-1F7EA92EAB82}" dt="2024-07-26T12:01:09.560" v="474"/>
          <ac:picMkLst>
            <pc:docMk/>
            <pc:sldMk cId="997498643" sldId="2147378470"/>
            <ac:picMk id="3" creationId="{590D687C-5376-B27A-6B7C-6A4118F6EE31}"/>
          </ac:picMkLst>
        </pc:picChg>
      </pc:sldChg>
      <pc:sldChg chg="addSp modSp add del">
        <pc:chgData name="Johannes Hangl" userId="09795f51b852318c" providerId="LiveId" clId="{CE254F7F-8AB6-4D1C-ADD9-1F7EA92EAB82}" dt="2024-07-28T06:26:23.629" v="610" actId="47"/>
        <pc:sldMkLst>
          <pc:docMk/>
          <pc:sldMk cId="2476243615" sldId="2147378471"/>
        </pc:sldMkLst>
        <pc:picChg chg="add mod">
          <ac:chgData name="Johannes Hangl" userId="09795f51b852318c" providerId="LiveId" clId="{CE254F7F-8AB6-4D1C-ADD9-1F7EA92EAB82}" dt="2024-07-26T12:01:27.263" v="488"/>
          <ac:picMkLst>
            <pc:docMk/>
            <pc:sldMk cId="2476243615" sldId="2147378471"/>
            <ac:picMk id="2" creationId="{567EB472-B258-EE94-DCB5-7D8186A998E8}"/>
          </ac:picMkLst>
        </pc:picChg>
        <pc:picChg chg="add mod">
          <ac:chgData name="Johannes Hangl" userId="09795f51b852318c" providerId="LiveId" clId="{CE254F7F-8AB6-4D1C-ADD9-1F7EA92EAB82}" dt="2024-07-26T12:01:27.263" v="488"/>
          <ac:picMkLst>
            <pc:docMk/>
            <pc:sldMk cId="2476243615" sldId="2147378471"/>
            <ac:picMk id="3" creationId="{E4340857-A710-79DB-ECCF-EB71B431D82F}"/>
          </ac:picMkLst>
        </pc:picChg>
      </pc:sldChg>
      <pc:sldChg chg="addSp modSp add">
        <pc:chgData name="Johannes Hangl" userId="09795f51b852318c" providerId="LiveId" clId="{CE254F7F-8AB6-4D1C-ADD9-1F7EA92EAB82}" dt="2024-07-26T12:01:10.788" v="475"/>
        <pc:sldMkLst>
          <pc:docMk/>
          <pc:sldMk cId="2495342449" sldId="2147378472"/>
        </pc:sldMkLst>
        <pc:picChg chg="add mod">
          <ac:chgData name="Johannes Hangl" userId="09795f51b852318c" providerId="LiveId" clId="{CE254F7F-8AB6-4D1C-ADD9-1F7EA92EAB82}" dt="2024-07-26T12:01:10.788" v="475"/>
          <ac:picMkLst>
            <pc:docMk/>
            <pc:sldMk cId="2495342449" sldId="2147378472"/>
            <ac:picMk id="2" creationId="{75BD0DED-29F7-1ADB-D62B-02B3B5D948D0}"/>
          </ac:picMkLst>
        </pc:picChg>
        <pc:picChg chg="add mod">
          <ac:chgData name="Johannes Hangl" userId="09795f51b852318c" providerId="LiveId" clId="{CE254F7F-8AB6-4D1C-ADD9-1F7EA92EAB82}" dt="2024-07-26T12:01:10.788" v="475"/>
          <ac:picMkLst>
            <pc:docMk/>
            <pc:sldMk cId="2495342449" sldId="2147378472"/>
            <ac:picMk id="3" creationId="{51A11B14-8574-04E7-0B80-C0385C6679DC}"/>
          </ac:picMkLst>
        </pc:picChg>
      </pc:sldChg>
      <pc:sldChg chg="addSp delSp modSp add mod">
        <pc:chgData name="Johannes Hangl" userId="09795f51b852318c" providerId="LiveId" clId="{CE254F7F-8AB6-4D1C-ADD9-1F7EA92EAB82}" dt="2024-07-26T12:02:11.597" v="496" actId="478"/>
        <pc:sldMkLst>
          <pc:docMk/>
          <pc:sldMk cId="3318131120" sldId="2147378473"/>
        </pc:sldMkLst>
        <pc:spChg chg="add mod">
          <ac:chgData name="Johannes Hangl" userId="09795f51b852318c" providerId="LiveId" clId="{CE254F7F-8AB6-4D1C-ADD9-1F7EA92EAB82}" dt="2024-07-26T12:02:06.673" v="493" actId="478"/>
          <ac:spMkLst>
            <pc:docMk/>
            <pc:sldMk cId="3318131120" sldId="2147378473"/>
            <ac:spMk id="7" creationId="{7A80412E-608B-5472-9803-C6543AC8C7EF}"/>
          </ac:spMkLst>
        </pc:spChg>
        <pc:picChg chg="add mod">
          <ac:chgData name="Johannes Hangl" userId="09795f51b852318c" providerId="LiveId" clId="{CE254F7F-8AB6-4D1C-ADD9-1F7EA92EAB82}" dt="2024-07-26T12:00:39.877" v="463"/>
          <ac:picMkLst>
            <pc:docMk/>
            <pc:sldMk cId="3318131120" sldId="2147378473"/>
            <ac:picMk id="2" creationId="{39435368-BCBB-E8F2-0ED4-C4D3405A27F3}"/>
          </ac:picMkLst>
        </pc:picChg>
        <pc:picChg chg="add mod">
          <ac:chgData name="Johannes Hangl" userId="09795f51b852318c" providerId="LiveId" clId="{CE254F7F-8AB6-4D1C-ADD9-1F7EA92EAB82}" dt="2024-07-26T12:00:39.877" v="463"/>
          <ac:picMkLst>
            <pc:docMk/>
            <pc:sldMk cId="3318131120" sldId="2147378473"/>
            <ac:picMk id="3" creationId="{C38ACD83-C4EA-AB5C-AD8E-E56F86522380}"/>
          </ac:picMkLst>
        </pc:picChg>
        <pc:picChg chg="add del mod">
          <ac:chgData name="Johannes Hangl" userId="09795f51b852318c" providerId="LiveId" clId="{CE254F7F-8AB6-4D1C-ADD9-1F7EA92EAB82}" dt="2024-07-26T12:02:11.597" v="496" actId="478"/>
          <ac:picMkLst>
            <pc:docMk/>
            <pc:sldMk cId="3318131120" sldId="2147378473"/>
            <ac:picMk id="4" creationId="{B022E40F-85D6-67AA-FFE6-3B7F1CD91A7B}"/>
          </ac:picMkLst>
        </pc:picChg>
        <pc:picChg chg="add del mod">
          <ac:chgData name="Johannes Hangl" userId="09795f51b852318c" providerId="LiveId" clId="{CE254F7F-8AB6-4D1C-ADD9-1F7EA92EAB82}" dt="2024-07-26T12:02:10.502" v="495" actId="478"/>
          <ac:picMkLst>
            <pc:docMk/>
            <pc:sldMk cId="3318131120" sldId="2147378473"/>
            <ac:picMk id="5" creationId="{78B34915-7AEC-F551-66AF-0A1A56D76ECF}"/>
          </ac:picMkLst>
        </pc:picChg>
        <pc:picChg chg="add del">
          <ac:chgData name="Johannes Hangl" userId="09795f51b852318c" providerId="LiveId" clId="{CE254F7F-8AB6-4D1C-ADD9-1F7EA92EAB82}" dt="2024-07-26T12:02:08.364" v="494" actId="478"/>
          <ac:picMkLst>
            <pc:docMk/>
            <pc:sldMk cId="3318131120" sldId="2147378473"/>
            <ac:picMk id="5126" creationId="{D62E73D5-DE9A-EC90-9535-B024F51E85DE}"/>
          </ac:picMkLst>
        </pc:picChg>
      </pc:sldChg>
      <pc:sldChg chg="addSp modSp add">
        <pc:chgData name="Johannes Hangl" userId="09795f51b852318c" providerId="LiveId" clId="{CE254F7F-8AB6-4D1C-ADD9-1F7EA92EAB82}" dt="2024-07-26T12:01:14.703" v="478"/>
        <pc:sldMkLst>
          <pc:docMk/>
          <pc:sldMk cId="3791149438" sldId="2147378474"/>
        </pc:sldMkLst>
        <pc:picChg chg="add mod">
          <ac:chgData name="Johannes Hangl" userId="09795f51b852318c" providerId="LiveId" clId="{CE254F7F-8AB6-4D1C-ADD9-1F7EA92EAB82}" dt="2024-07-26T12:01:14.703" v="478"/>
          <ac:picMkLst>
            <pc:docMk/>
            <pc:sldMk cId="3791149438" sldId="2147378474"/>
            <ac:picMk id="2" creationId="{78C9B628-DA0F-C142-E4F1-19672495DFA5}"/>
          </ac:picMkLst>
        </pc:picChg>
        <pc:picChg chg="add mod">
          <ac:chgData name="Johannes Hangl" userId="09795f51b852318c" providerId="LiveId" clId="{CE254F7F-8AB6-4D1C-ADD9-1F7EA92EAB82}" dt="2024-07-26T12:01:14.703" v="478"/>
          <ac:picMkLst>
            <pc:docMk/>
            <pc:sldMk cId="3791149438" sldId="2147378474"/>
            <ac:picMk id="3" creationId="{6FD721FA-BCA1-32FB-CC69-5341849E955C}"/>
          </ac:picMkLst>
        </pc:picChg>
      </pc:sldChg>
      <pc:sldChg chg="addSp modSp add del">
        <pc:chgData name="Johannes Hangl" userId="09795f51b852318c" providerId="LiveId" clId="{CE254F7F-8AB6-4D1C-ADD9-1F7EA92EAB82}" dt="2024-07-28T06:26:11.140" v="608" actId="47"/>
        <pc:sldMkLst>
          <pc:docMk/>
          <pc:sldMk cId="2497111422" sldId="2147378475"/>
        </pc:sldMkLst>
        <pc:picChg chg="add mod">
          <ac:chgData name="Johannes Hangl" userId="09795f51b852318c" providerId="LiveId" clId="{CE254F7F-8AB6-4D1C-ADD9-1F7EA92EAB82}" dt="2024-07-26T12:01:16.724" v="479"/>
          <ac:picMkLst>
            <pc:docMk/>
            <pc:sldMk cId="2497111422" sldId="2147378475"/>
            <ac:picMk id="2" creationId="{DB017187-9151-49E8-A419-546F4E411C1A}"/>
          </ac:picMkLst>
        </pc:picChg>
        <pc:picChg chg="add mod">
          <ac:chgData name="Johannes Hangl" userId="09795f51b852318c" providerId="LiveId" clId="{CE254F7F-8AB6-4D1C-ADD9-1F7EA92EAB82}" dt="2024-07-26T12:01:16.724" v="479"/>
          <ac:picMkLst>
            <pc:docMk/>
            <pc:sldMk cId="2497111422" sldId="2147378475"/>
            <ac:picMk id="3" creationId="{614D7823-AF53-EF31-8B0C-19356A27E6CA}"/>
          </ac:picMkLst>
        </pc:picChg>
      </pc:sldChg>
      <pc:sldChg chg="addSp modSp add">
        <pc:chgData name="Johannes Hangl" userId="09795f51b852318c" providerId="LiveId" clId="{CE254F7F-8AB6-4D1C-ADD9-1F7EA92EAB82}" dt="2024-07-26T12:01:11.870" v="476"/>
        <pc:sldMkLst>
          <pc:docMk/>
          <pc:sldMk cId="2753293434" sldId="2147378476"/>
        </pc:sldMkLst>
        <pc:picChg chg="add mod">
          <ac:chgData name="Johannes Hangl" userId="09795f51b852318c" providerId="LiveId" clId="{CE254F7F-8AB6-4D1C-ADD9-1F7EA92EAB82}" dt="2024-07-26T12:01:11.870" v="476"/>
          <ac:picMkLst>
            <pc:docMk/>
            <pc:sldMk cId="2753293434" sldId="2147378476"/>
            <ac:picMk id="2" creationId="{32255086-7FFB-8DF8-0EAE-F9A2EF76A4E5}"/>
          </ac:picMkLst>
        </pc:picChg>
        <pc:picChg chg="add mod">
          <ac:chgData name="Johannes Hangl" userId="09795f51b852318c" providerId="LiveId" clId="{CE254F7F-8AB6-4D1C-ADD9-1F7EA92EAB82}" dt="2024-07-26T12:01:11.870" v="476"/>
          <ac:picMkLst>
            <pc:docMk/>
            <pc:sldMk cId="2753293434" sldId="2147378476"/>
            <ac:picMk id="3" creationId="{159553B3-4A8D-6FB1-3174-F083CFC64A34}"/>
          </ac:picMkLst>
        </pc:picChg>
      </pc:sldChg>
      <pc:sldChg chg="addSp modSp add del">
        <pc:chgData name="Johannes Hangl" userId="09795f51b852318c" providerId="LiveId" clId="{CE254F7F-8AB6-4D1C-ADD9-1F7EA92EAB82}" dt="2024-07-28T06:26:11.140" v="608" actId="47"/>
        <pc:sldMkLst>
          <pc:docMk/>
          <pc:sldMk cId="288371609" sldId="2147378477"/>
        </pc:sldMkLst>
        <pc:picChg chg="add mod">
          <ac:chgData name="Johannes Hangl" userId="09795f51b852318c" providerId="LiveId" clId="{CE254F7F-8AB6-4D1C-ADD9-1F7EA92EAB82}" dt="2024-07-26T12:01:18.146" v="480"/>
          <ac:picMkLst>
            <pc:docMk/>
            <pc:sldMk cId="288371609" sldId="2147378477"/>
            <ac:picMk id="2" creationId="{3654C325-EFE1-265F-0ABF-0A0AABEA22BB}"/>
          </ac:picMkLst>
        </pc:picChg>
        <pc:picChg chg="add mod">
          <ac:chgData name="Johannes Hangl" userId="09795f51b852318c" providerId="LiveId" clId="{CE254F7F-8AB6-4D1C-ADD9-1F7EA92EAB82}" dt="2024-07-26T12:01:18.146" v="480"/>
          <ac:picMkLst>
            <pc:docMk/>
            <pc:sldMk cId="288371609" sldId="2147378477"/>
            <ac:picMk id="3" creationId="{869CA939-461C-7C2B-15B8-854DFA786EC0}"/>
          </ac:picMkLst>
        </pc:picChg>
      </pc:sldChg>
      <pc:sldChg chg="del">
        <pc:chgData name="Johannes Hangl" userId="09795f51b852318c" providerId="LiveId" clId="{CE254F7F-8AB6-4D1C-ADD9-1F7EA92EAB82}" dt="2024-07-23T05:37:24.828" v="54" actId="47"/>
        <pc:sldMkLst>
          <pc:docMk/>
          <pc:sldMk cId="2363462670" sldId="2147378477"/>
        </pc:sldMkLst>
      </pc:sldChg>
      <pc:sldChg chg="addSp modSp add">
        <pc:chgData name="Johannes Hangl" userId="09795f51b852318c" providerId="LiveId" clId="{CE254F7F-8AB6-4D1C-ADD9-1F7EA92EAB82}" dt="2024-07-26T12:01:24.757" v="486"/>
        <pc:sldMkLst>
          <pc:docMk/>
          <pc:sldMk cId="1263236593" sldId="2147378478"/>
        </pc:sldMkLst>
        <pc:picChg chg="add mod">
          <ac:chgData name="Johannes Hangl" userId="09795f51b852318c" providerId="LiveId" clId="{CE254F7F-8AB6-4D1C-ADD9-1F7EA92EAB82}" dt="2024-07-26T12:01:24.757" v="486"/>
          <ac:picMkLst>
            <pc:docMk/>
            <pc:sldMk cId="1263236593" sldId="2147378478"/>
            <ac:picMk id="2" creationId="{537B3A3D-A23E-31B8-5D40-297AD9F3AF03}"/>
          </ac:picMkLst>
        </pc:picChg>
        <pc:picChg chg="add mod">
          <ac:chgData name="Johannes Hangl" userId="09795f51b852318c" providerId="LiveId" clId="{CE254F7F-8AB6-4D1C-ADD9-1F7EA92EAB82}" dt="2024-07-26T12:01:24.757" v="486"/>
          <ac:picMkLst>
            <pc:docMk/>
            <pc:sldMk cId="1263236593" sldId="2147378478"/>
            <ac:picMk id="3" creationId="{D3549240-8E41-1872-A883-24425324B2C6}"/>
          </ac:picMkLst>
        </pc:picChg>
      </pc:sldChg>
      <pc:sldChg chg="del">
        <pc:chgData name="Johannes Hangl" userId="09795f51b852318c" providerId="LiveId" clId="{CE254F7F-8AB6-4D1C-ADD9-1F7EA92EAB82}" dt="2024-07-23T05:37:24.828" v="54" actId="47"/>
        <pc:sldMkLst>
          <pc:docMk/>
          <pc:sldMk cId="1950090414" sldId="2147378478"/>
        </pc:sldMkLst>
      </pc:sldChg>
      <pc:sldChg chg="addSp modSp add del">
        <pc:chgData name="Johannes Hangl" userId="09795f51b852318c" providerId="LiveId" clId="{CE254F7F-8AB6-4D1C-ADD9-1F7EA92EAB82}" dt="2024-07-28T06:26:23.629" v="610" actId="47"/>
        <pc:sldMkLst>
          <pc:docMk/>
          <pc:sldMk cId="1992392665" sldId="2147378479"/>
        </pc:sldMkLst>
        <pc:picChg chg="add mod">
          <ac:chgData name="Johannes Hangl" userId="09795f51b852318c" providerId="LiveId" clId="{CE254F7F-8AB6-4D1C-ADD9-1F7EA92EAB82}" dt="2024-07-26T12:01:26.140" v="487"/>
          <ac:picMkLst>
            <pc:docMk/>
            <pc:sldMk cId="1992392665" sldId="2147378479"/>
            <ac:picMk id="2" creationId="{47525C32-35E2-78B0-F8D3-A9EC7799D788}"/>
          </ac:picMkLst>
        </pc:picChg>
        <pc:picChg chg="add mod">
          <ac:chgData name="Johannes Hangl" userId="09795f51b852318c" providerId="LiveId" clId="{CE254F7F-8AB6-4D1C-ADD9-1F7EA92EAB82}" dt="2024-07-26T12:01:26.140" v="487"/>
          <ac:picMkLst>
            <pc:docMk/>
            <pc:sldMk cId="1992392665" sldId="2147378479"/>
            <ac:picMk id="3" creationId="{6EFCBE61-8B66-EC5E-DCD8-18DA1EDDC94D}"/>
          </ac:picMkLst>
        </pc:picChg>
      </pc:sldChg>
      <pc:sldChg chg="del">
        <pc:chgData name="Johannes Hangl" userId="09795f51b852318c" providerId="LiveId" clId="{CE254F7F-8AB6-4D1C-ADD9-1F7EA92EAB82}" dt="2024-07-23T05:37:24.828" v="54" actId="47"/>
        <pc:sldMkLst>
          <pc:docMk/>
          <pc:sldMk cId="3666157768" sldId="2147378479"/>
        </pc:sldMkLst>
      </pc:sldChg>
      <pc:sldChg chg="addSp modSp add del">
        <pc:chgData name="Johannes Hangl" userId="09795f51b852318c" providerId="LiveId" clId="{CE254F7F-8AB6-4D1C-ADD9-1F7EA92EAB82}" dt="2024-07-28T06:26:23.629" v="610" actId="47"/>
        <pc:sldMkLst>
          <pc:docMk/>
          <pc:sldMk cId="1753945513" sldId="2147378480"/>
        </pc:sldMkLst>
        <pc:picChg chg="add mod">
          <ac:chgData name="Johannes Hangl" userId="09795f51b852318c" providerId="LiveId" clId="{CE254F7F-8AB6-4D1C-ADD9-1F7EA92EAB82}" dt="2024-07-26T12:01:30.572" v="491"/>
          <ac:picMkLst>
            <pc:docMk/>
            <pc:sldMk cId="1753945513" sldId="2147378480"/>
            <ac:picMk id="3" creationId="{2A85DAEE-06D3-F133-676B-B7278E48D510}"/>
          </ac:picMkLst>
        </pc:picChg>
        <pc:picChg chg="add mod">
          <ac:chgData name="Johannes Hangl" userId="09795f51b852318c" providerId="LiveId" clId="{CE254F7F-8AB6-4D1C-ADD9-1F7EA92EAB82}" dt="2024-07-26T12:01:30.572" v="491"/>
          <ac:picMkLst>
            <pc:docMk/>
            <pc:sldMk cId="1753945513" sldId="2147378480"/>
            <ac:picMk id="4" creationId="{FEC8E5E8-AE35-9F2C-F3CE-18BC2D733787}"/>
          </ac:picMkLst>
        </pc:picChg>
      </pc:sldChg>
      <pc:sldChg chg="addSp modSp add">
        <pc:chgData name="Johannes Hangl" userId="09795f51b852318c" providerId="LiveId" clId="{CE254F7F-8AB6-4D1C-ADD9-1F7EA92EAB82}" dt="2024-07-26T12:01:18.881" v="481"/>
        <pc:sldMkLst>
          <pc:docMk/>
          <pc:sldMk cId="3973495703" sldId="2147378481"/>
        </pc:sldMkLst>
        <pc:picChg chg="add mod">
          <ac:chgData name="Johannes Hangl" userId="09795f51b852318c" providerId="LiveId" clId="{CE254F7F-8AB6-4D1C-ADD9-1F7EA92EAB82}" dt="2024-07-26T12:01:18.881" v="481"/>
          <ac:picMkLst>
            <pc:docMk/>
            <pc:sldMk cId="3973495703" sldId="2147378481"/>
            <ac:picMk id="3" creationId="{CDC576BC-4FA8-7532-C1B6-37F6ADFB1E3A}"/>
          </ac:picMkLst>
        </pc:picChg>
        <pc:picChg chg="add mod">
          <ac:chgData name="Johannes Hangl" userId="09795f51b852318c" providerId="LiveId" clId="{CE254F7F-8AB6-4D1C-ADD9-1F7EA92EAB82}" dt="2024-07-26T12:01:18.881" v="481"/>
          <ac:picMkLst>
            <pc:docMk/>
            <pc:sldMk cId="3973495703" sldId="2147378481"/>
            <ac:picMk id="5" creationId="{637FFD4C-5104-2B76-9E5C-C0A082647339}"/>
          </ac:picMkLst>
        </pc:picChg>
      </pc:sldChg>
      <pc:sldChg chg="addSp modSp add delCm">
        <pc:chgData name="Johannes Hangl" userId="09795f51b852318c" providerId="LiveId" clId="{CE254F7F-8AB6-4D1C-ADD9-1F7EA92EAB82}" dt="2024-07-28T06:26:15.683" v="609"/>
        <pc:sldMkLst>
          <pc:docMk/>
          <pc:sldMk cId="10412450" sldId="2147378482"/>
        </pc:sldMkLst>
        <pc:picChg chg="add mod">
          <ac:chgData name="Johannes Hangl" userId="09795f51b852318c" providerId="LiveId" clId="{CE254F7F-8AB6-4D1C-ADD9-1F7EA92EAB82}" dt="2024-07-26T12:01:20.235" v="482"/>
          <ac:picMkLst>
            <pc:docMk/>
            <pc:sldMk cId="10412450" sldId="2147378482"/>
            <ac:picMk id="2" creationId="{A6DE8335-47C9-8056-35A9-0DC9FFA5478E}"/>
          </ac:picMkLst>
        </pc:picChg>
        <pc:picChg chg="add mod">
          <ac:chgData name="Johannes Hangl" userId="09795f51b852318c" providerId="LiveId" clId="{CE254F7F-8AB6-4D1C-ADD9-1F7EA92EAB82}" dt="2024-07-26T12:01:20.235" v="482"/>
          <ac:picMkLst>
            <pc:docMk/>
            <pc:sldMk cId="10412450" sldId="2147378482"/>
            <ac:picMk id="3" creationId="{EB461C19-18A0-39B4-8910-6D4F1149B522}"/>
          </ac:picMkLst>
        </pc:picChg>
        <pc:extLst>
          <p:ext xmlns:p="http://schemas.openxmlformats.org/presentationml/2006/main" uri="{D6D511B9-2390-475A-947B-AFAB55BFBCF1}">
            <pc226:cmChg xmlns:pc226="http://schemas.microsoft.com/office/powerpoint/2022/06/main/command" chg="del">
              <pc226:chgData name="Johannes Hangl" userId="09795f51b852318c" providerId="LiveId" clId="{CE254F7F-8AB6-4D1C-ADD9-1F7EA92EAB82}" dt="2024-07-28T06:26:15.683" v="609"/>
              <pc2:cmMkLst xmlns:pc2="http://schemas.microsoft.com/office/powerpoint/2019/9/main/command">
                <pc:docMk/>
                <pc:sldMk cId="10412450" sldId="2147378482"/>
                <pc2:cmMk id="{E46A9921-EA78-4D6A-A149-EB7F8449B5BF}"/>
              </pc2:cmMkLst>
            </pc226:cmChg>
          </p:ext>
        </pc:extLst>
      </pc:sldChg>
      <pc:sldChg chg="addSp modSp add del">
        <pc:chgData name="Johannes Hangl" userId="09795f51b852318c" providerId="LiveId" clId="{CE254F7F-8AB6-4D1C-ADD9-1F7EA92EAB82}" dt="2024-07-28T06:26:04.445" v="607" actId="47"/>
        <pc:sldMkLst>
          <pc:docMk/>
          <pc:sldMk cId="3929718720" sldId="2147378483"/>
        </pc:sldMkLst>
        <pc:picChg chg="add mod">
          <ac:chgData name="Johannes Hangl" userId="09795f51b852318c" providerId="LiveId" clId="{CE254F7F-8AB6-4D1C-ADD9-1F7EA92EAB82}" dt="2024-07-26T12:00:49.300" v="464"/>
          <ac:picMkLst>
            <pc:docMk/>
            <pc:sldMk cId="3929718720" sldId="2147378483"/>
            <ac:picMk id="2" creationId="{D811AD82-04E9-F02A-B7AD-44701A6439BB}"/>
          </ac:picMkLst>
        </pc:picChg>
        <pc:picChg chg="add mod">
          <ac:chgData name="Johannes Hangl" userId="09795f51b852318c" providerId="LiveId" clId="{CE254F7F-8AB6-4D1C-ADD9-1F7EA92EAB82}" dt="2024-07-26T12:00:49.300" v="464"/>
          <ac:picMkLst>
            <pc:docMk/>
            <pc:sldMk cId="3929718720" sldId="2147378483"/>
            <ac:picMk id="3" creationId="{67FE841A-B001-E86E-E480-A770EE70C7FF}"/>
          </ac:picMkLst>
        </pc:picChg>
      </pc:sldChg>
      <pc:sldChg chg="addSp modSp add">
        <pc:chgData name="Johannes Hangl" userId="09795f51b852318c" providerId="LiveId" clId="{CE254F7F-8AB6-4D1C-ADD9-1F7EA92EAB82}" dt="2024-07-26T12:01:22.290" v="484"/>
        <pc:sldMkLst>
          <pc:docMk/>
          <pc:sldMk cId="303361884" sldId="2147378484"/>
        </pc:sldMkLst>
        <pc:picChg chg="add mod">
          <ac:chgData name="Johannes Hangl" userId="09795f51b852318c" providerId="LiveId" clId="{CE254F7F-8AB6-4D1C-ADD9-1F7EA92EAB82}" dt="2024-07-26T12:01:22.290" v="484"/>
          <ac:picMkLst>
            <pc:docMk/>
            <pc:sldMk cId="303361884" sldId="2147378484"/>
            <ac:picMk id="2" creationId="{E8FC0385-0AD0-9699-98DC-3034AA7E0CD7}"/>
          </ac:picMkLst>
        </pc:picChg>
        <pc:picChg chg="add mod">
          <ac:chgData name="Johannes Hangl" userId="09795f51b852318c" providerId="LiveId" clId="{CE254F7F-8AB6-4D1C-ADD9-1F7EA92EAB82}" dt="2024-07-26T12:01:22.290" v="484"/>
          <ac:picMkLst>
            <pc:docMk/>
            <pc:sldMk cId="303361884" sldId="2147378484"/>
            <ac:picMk id="3" creationId="{DE480410-48DC-D7CC-46D7-889F596BA63C}"/>
          </ac:picMkLst>
        </pc:picChg>
      </pc:sldChg>
      <pc:sldChg chg="addSp modSp add">
        <pc:chgData name="Johannes Hangl" userId="09795f51b852318c" providerId="LiveId" clId="{CE254F7F-8AB6-4D1C-ADD9-1F7EA92EAB82}" dt="2024-07-26T12:01:23.441" v="485"/>
        <pc:sldMkLst>
          <pc:docMk/>
          <pc:sldMk cId="447087947" sldId="2147378485"/>
        </pc:sldMkLst>
        <pc:picChg chg="add mod">
          <ac:chgData name="Johannes Hangl" userId="09795f51b852318c" providerId="LiveId" clId="{CE254F7F-8AB6-4D1C-ADD9-1F7EA92EAB82}" dt="2024-07-26T12:01:23.441" v="485"/>
          <ac:picMkLst>
            <pc:docMk/>
            <pc:sldMk cId="447087947" sldId="2147378485"/>
            <ac:picMk id="2" creationId="{67B7EBF0-4F2C-BB95-FDF6-EF5F2A22CB72}"/>
          </ac:picMkLst>
        </pc:picChg>
        <pc:picChg chg="add mod">
          <ac:chgData name="Johannes Hangl" userId="09795f51b852318c" providerId="LiveId" clId="{CE254F7F-8AB6-4D1C-ADD9-1F7EA92EAB82}" dt="2024-07-26T12:01:23.441" v="485"/>
          <ac:picMkLst>
            <pc:docMk/>
            <pc:sldMk cId="447087947" sldId="2147378485"/>
            <ac:picMk id="3" creationId="{8865E30A-3EED-8C3A-2D7D-1BFEE993BFCA}"/>
          </ac:picMkLst>
        </pc:picChg>
      </pc:sldChg>
      <pc:sldChg chg="del">
        <pc:chgData name="Johannes Hangl" userId="09795f51b852318c" providerId="LiveId" clId="{CE254F7F-8AB6-4D1C-ADD9-1F7EA92EAB82}" dt="2024-07-23T05:37:18.297" v="51" actId="47"/>
        <pc:sldMkLst>
          <pc:docMk/>
          <pc:sldMk cId="558594576" sldId="2147378485"/>
        </pc:sldMkLst>
      </pc:sldChg>
      <pc:sldChg chg="del">
        <pc:chgData name="Johannes Hangl" userId="09795f51b852318c" providerId="LiveId" clId="{CE254F7F-8AB6-4D1C-ADD9-1F7EA92EAB82}" dt="2024-07-23T05:37:23.362" v="53" actId="47"/>
        <pc:sldMkLst>
          <pc:docMk/>
          <pc:sldMk cId="923680703" sldId="2147378490"/>
        </pc:sldMkLst>
      </pc:sldChg>
      <pc:sldChg chg="del">
        <pc:chgData name="Johannes Hangl" userId="09795f51b852318c" providerId="LiveId" clId="{CE254F7F-8AB6-4D1C-ADD9-1F7EA92EAB82}" dt="2024-07-23T05:37:23.362" v="53" actId="47"/>
        <pc:sldMkLst>
          <pc:docMk/>
          <pc:sldMk cId="2945695480" sldId="2147378491"/>
        </pc:sldMkLst>
      </pc:sldChg>
      <pc:sldChg chg="del">
        <pc:chgData name="Johannes Hangl" userId="09795f51b852318c" providerId="LiveId" clId="{CE254F7F-8AB6-4D1C-ADD9-1F7EA92EAB82}" dt="2024-07-23T05:37:23.362" v="53" actId="47"/>
        <pc:sldMkLst>
          <pc:docMk/>
          <pc:sldMk cId="1393629503" sldId="2147378492"/>
        </pc:sldMkLst>
      </pc:sldChg>
      <pc:sldChg chg="del">
        <pc:chgData name="Johannes Hangl" userId="09795f51b852318c" providerId="LiveId" clId="{CE254F7F-8AB6-4D1C-ADD9-1F7EA92EAB82}" dt="2024-07-23T05:37:23.362" v="53" actId="47"/>
        <pc:sldMkLst>
          <pc:docMk/>
          <pc:sldMk cId="2850822962" sldId="2147378493"/>
        </pc:sldMkLst>
      </pc:sldChg>
      <pc:sldChg chg="del">
        <pc:chgData name="Johannes Hangl" userId="09795f51b852318c" providerId="LiveId" clId="{CE254F7F-8AB6-4D1C-ADD9-1F7EA92EAB82}" dt="2024-07-23T05:37:23.362" v="53" actId="47"/>
        <pc:sldMkLst>
          <pc:docMk/>
          <pc:sldMk cId="2412363559" sldId="2147378494"/>
        </pc:sldMkLst>
      </pc:sldChg>
      <pc:sldChg chg="del">
        <pc:chgData name="Johannes Hangl" userId="09795f51b852318c" providerId="LiveId" clId="{CE254F7F-8AB6-4D1C-ADD9-1F7EA92EAB82}" dt="2024-07-23T05:37:23.362" v="53" actId="47"/>
        <pc:sldMkLst>
          <pc:docMk/>
          <pc:sldMk cId="2897553592" sldId="2147378495"/>
        </pc:sldMkLst>
      </pc:sldChg>
      <pc:sldChg chg="del">
        <pc:chgData name="Johannes Hangl" userId="09795f51b852318c" providerId="LiveId" clId="{CE254F7F-8AB6-4D1C-ADD9-1F7EA92EAB82}" dt="2024-07-23T05:37:23.362" v="53" actId="47"/>
        <pc:sldMkLst>
          <pc:docMk/>
          <pc:sldMk cId="3740628364" sldId="2147378496"/>
        </pc:sldMkLst>
      </pc:sldChg>
      <pc:sldChg chg="del">
        <pc:chgData name="Johannes Hangl" userId="09795f51b852318c" providerId="LiveId" clId="{CE254F7F-8AB6-4D1C-ADD9-1F7EA92EAB82}" dt="2024-07-23T05:37:23.362" v="53" actId="47"/>
        <pc:sldMkLst>
          <pc:docMk/>
          <pc:sldMk cId="2175129838" sldId="2147378497"/>
        </pc:sldMkLst>
      </pc:sldChg>
      <pc:sldChg chg="del">
        <pc:chgData name="Johannes Hangl" userId="09795f51b852318c" providerId="LiveId" clId="{CE254F7F-8AB6-4D1C-ADD9-1F7EA92EAB82}" dt="2024-07-23T05:37:23.362" v="53" actId="47"/>
        <pc:sldMkLst>
          <pc:docMk/>
          <pc:sldMk cId="3943602718" sldId="2147378498"/>
        </pc:sldMkLst>
      </pc:sldChg>
      <pc:sldChg chg="del">
        <pc:chgData name="Johannes Hangl" userId="09795f51b852318c" providerId="LiveId" clId="{CE254F7F-8AB6-4D1C-ADD9-1F7EA92EAB82}" dt="2024-07-23T05:37:23.362" v="53" actId="47"/>
        <pc:sldMkLst>
          <pc:docMk/>
          <pc:sldMk cId="237111331" sldId="2147378499"/>
        </pc:sldMkLst>
      </pc:sldChg>
      <pc:sldChg chg="del">
        <pc:chgData name="Johannes Hangl" userId="09795f51b852318c" providerId="LiveId" clId="{CE254F7F-8AB6-4D1C-ADD9-1F7EA92EAB82}" dt="2024-07-23T05:37:23.362" v="53" actId="47"/>
        <pc:sldMkLst>
          <pc:docMk/>
          <pc:sldMk cId="1504943903" sldId="2147378500"/>
        </pc:sldMkLst>
      </pc:sldChg>
      <pc:sldChg chg="del">
        <pc:chgData name="Johannes Hangl" userId="09795f51b852318c" providerId="LiveId" clId="{CE254F7F-8AB6-4D1C-ADD9-1F7EA92EAB82}" dt="2024-07-23T05:37:23.362" v="53" actId="47"/>
        <pc:sldMkLst>
          <pc:docMk/>
          <pc:sldMk cId="1887039338" sldId="2147378501"/>
        </pc:sldMkLst>
      </pc:sldChg>
      <pc:sldChg chg="del">
        <pc:chgData name="Johannes Hangl" userId="09795f51b852318c" providerId="LiveId" clId="{CE254F7F-8AB6-4D1C-ADD9-1F7EA92EAB82}" dt="2024-07-25T06:17:57.822" v="195" actId="47"/>
        <pc:sldMkLst>
          <pc:docMk/>
          <pc:sldMk cId="2502665307" sldId="2147378502"/>
        </pc:sldMkLst>
      </pc:sldChg>
      <pc:sldChg chg="addSp delSp modSp new mod modClrScheme chgLayout">
        <pc:chgData name="Johannes Hangl" userId="09795f51b852318c" providerId="LiveId" clId="{CE254F7F-8AB6-4D1C-ADD9-1F7EA92EAB82}" dt="2024-07-26T12:01:34.133" v="492"/>
        <pc:sldMkLst>
          <pc:docMk/>
          <pc:sldMk cId="184443984" sldId="2147378503"/>
        </pc:sldMkLst>
        <pc:spChg chg="del mod ord">
          <ac:chgData name="Johannes Hangl" userId="09795f51b852318c" providerId="LiveId" clId="{CE254F7F-8AB6-4D1C-ADD9-1F7EA92EAB82}" dt="2024-07-25T06:09:52.211" v="154" actId="700"/>
          <ac:spMkLst>
            <pc:docMk/>
            <pc:sldMk cId="184443984" sldId="2147378503"/>
            <ac:spMk id="2" creationId="{4BD8BBB2-DAFE-0BE7-CD02-C787C6CA5B42}"/>
          </ac:spMkLst>
        </pc:spChg>
        <pc:spChg chg="add mod ord">
          <ac:chgData name="Johannes Hangl" userId="09795f51b852318c" providerId="LiveId" clId="{CE254F7F-8AB6-4D1C-ADD9-1F7EA92EAB82}" dt="2024-07-25T06:10:00.697" v="184" actId="20577"/>
          <ac:spMkLst>
            <pc:docMk/>
            <pc:sldMk cId="184443984" sldId="2147378503"/>
            <ac:spMk id="3" creationId="{BC558E46-1DC5-1320-0303-F56CC261C59B}"/>
          </ac:spMkLst>
        </pc:spChg>
        <pc:spChg chg="add mod ord">
          <ac:chgData name="Johannes Hangl" userId="09795f51b852318c" providerId="LiveId" clId="{CE254F7F-8AB6-4D1C-ADD9-1F7EA92EAB82}" dt="2024-07-25T06:09:52.211" v="154" actId="700"/>
          <ac:spMkLst>
            <pc:docMk/>
            <pc:sldMk cId="184443984" sldId="2147378503"/>
            <ac:spMk id="4" creationId="{B8E5B4C2-6CEB-C458-14A8-27F35F400FD4}"/>
          </ac:spMkLst>
        </pc:spChg>
        <pc:picChg chg="add mod">
          <ac:chgData name="Johannes Hangl" userId="09795f51b852318c" providerId="LiveId" clId="{CE254F7F-8AB6-4D1C-ADD9-1F7EA92EAB82}" dt="2024-07-26T12:01:34.133" v="492"/>
          <ac:picMkLst>
            <pc:docMk/>
            <pc:sldMk cId="184443984" sldId="2147378503"/>
            <ac:picMk id="5" creationId="{3E8A9268-27D7-8E7A-8732-6E54FC80BDF0}"/>
          </ac:picMkLst>
        </pc:picChg>
        <pc:picChg chg="add mod">
          <ac:chgData name="Johannes Hangl" userId="09795f51b852318c" providerId="LiveId" clId="{CE254F7F-8AB6-4D1C-ADD9-1F7EA92EAB82}" dt="2024-07-26T12:01:34.133" v="492"/>
          <ac:picMkLst>
            <pc:docMk/>
            <pc:sldMk cId="184443984" sldId="2147378503"/>
            <ac:picMk id="6" creationId="{0BDF53DD-DDAC-F3A1-351A-A12B16D3CBC7}"/>
          </ac:picMkLst>
        </pc:picChg>
      </pc:sldChg>
      <pc:sldChg chg="addSp delSp modSp add mod ord">
        <pc:chgData name="Johannes Hangl" userId="09795f51b852318c" providerId="LiveId" clId="{CE254F7F-8AB6-4D1C-ADD9-1F7EA92EAB82}" dt="2024-07-25T06:21:44.584" v="361"/>
        <pc:sldMkLst>
          <pc:docMk/>
          <pc:sldMk cId="1703725682" sldId="2147378504"/>
        </pc:sldMkLst>
        <pc:spChg chg="mod">
          <ac:chgData name="Johannes Hangl" userId="09795f51b852318c" providerId="LiveId" clId="{CE254F7F-8AB6-4D1C-ADD9-1F7EA92EAB82}" dt="2024-07-25T06:20:45.940" v="347"/>
          <ac:spMkLst>
            <pc:docMk/>
            <pc:sldMk cId="1703725682" sldId="2147378504"/>
            <ac:spMk id="11" creationId="{19D468B8-4EF3-D521-1A4E-41989B1DC662}"/>
          </ac:spMkLst>
        </pc:spChg>
        <pc:spChg chg="mod">
          <ac:chgData name="Johannes Hangl" userId="09795f51b852318c" providerId="LiveId" clId="{CE254F7F-8AB6-4D1C-ADD9-1F7EA92EAB82}" dt="2024-07-25T06:20:45.940" v="347"/>
          <ac:spMkLst>
            <pc:docMk/>
            <pc:sldMk cId="1703725682" sldId="2147378504"/>
            <ac:spMk id="24" creationId="{6956E345-AE2B-302E-F477-005205CF6BE6}"/>
          </ac:spMkLst>
        </pc:spChg>
        <pc:spChg chg="mod">
          <ac:chgData name="Johannes Hangl" userId="09795f51b852318c" providerId="LiveId" clId="{CE254F7F-8AB6-4D1C-ADD9-1F7EA92EAB82}" dt="2024-07-25T06:20:45.940" v="347"/>
          <ac:spMkLst>
            <pc:docMk/>
            <pc:sldMk cId="1703725682" sldId="2147378504"/>
            <ac:spMk id="25" creationId="{CEC46CD4-1D34-A36A-73AD-9050641B247A}"/>
          </ac:spMkLst>
        </pc:spChg>
        <pc:spChg chg="mod">
          <ac:chgData name="Johannes Hangl" userId="09795f51b852318c" providerId="LiveId" clId="{CE254F7F-8AB6-4D1C-ADD9-1F7EA92EAB82}" dt="2024-07-25T06:20:45.940" v="347"/>
          <ac:spMkLst>
            <pc:docMk/>
            <pc:sldMk cId="1703725682" sldId="2147378504"/>
            <ac:spMk id="26" creationId="{BA410E24-F7FC-D524-6550-5B286E238749}"/>
          </ac:spMkLst>
        </pc:spChg>
        <pc:grpChg chg="add mod">
          <ac:chgData name="Johannes Hangl" userId="09795f51b852318c" providerId="LiveId" clId="{CE254F7F-8AB6-4D1C-ADD9-1F7EA92EAB82}" dt="2024-07-25T06:20:57.419" v="350" actId="1076"/>
          <ac:grpSpMkLst>
            <pc:docMk/>
            <pc:sldMk cId="1703725682" sldId="2147378504"/>
            <ac:grpSpMk id="3" creationId="{0A265BE7-0235-CC1D-C1BE-D9978F8A42FB}"/>
          </ac:grpSpMkLst>
        </pc:grpChg>
        <pc:grpChg chg="mod">
          <ac:chgData name="Johannes Hangl" userId="09795f51b852318c" providerId="LiveId" clId="{CE254F7F-8AB6-4D1C-ADD9-1F7EA92EAB82}" dt="2024-07-25T06:20:45.940" v="347"/>
          <ac:grpSpMkLst>
            <pc:docMk/>
            <pc:sldMk cId="1703725682" sldId="2147378504"/>
            <ac:grpSpMk id="5" creationId="{D3294E58-EE8E-EABE-E88C-1B201B270D03}"/>
          </ac:grpSpMkLst>
        </pc:grpChg>
        <pc:grpChg chg="del">
          <ac:chgData name="Johannes Hangl" userId="09795f51b852318c" providerId="LiveId" clId="{CE254F7F-8AB6-4D1C-ADD9-1F7EA92EAB82}" dt="2024-07-25T06:20:50.284" v="349" actId="478"/>
          <ac:grpSpMkLst>
            <pc:docMk/>
            <pc:sldMk cId="1703725682" sldId="2147378504"/>
            <ac:grpSpMk id="7" creationId="{E4E9316C-CEA2-6461-CD87-247C8C13A511}"/>
          </ac:grpSpMkLst>
        </pc:grpChg>
        <pc:grpChg chg="mod">
          <ac:chgData name="Johannes Hangl" userId="09795f51b852318c" providerId="LiveId" clId="{CE254F7F-8AB6-4D1C-ADD9-1F7EA92EAB82}" dt="2024-07-25T06:20:45.940" v="347"/>
          <ac:grpSpMkLst>
            <pc:docMk/>
            <pc:sldMk cId="1703725682" sldId="2147378504"/>
            <ac:grpSpMk id="23" creationId="{6CA98CDF-A81A-BE55-0183-582B04D3F60B}"/>
          </ac:grpSpMkLst>
        </pc:grpChg>
        <pc:picChg chg="mod">
          <ac:chgData name="Johannes Hangl" userId="09795f51b852318c" providerId="LiveId" clId="{CE254F7F-8AB6-4D1C-ADD9-1F7EA92EAB82}" dt="2024-07-25T06:20:45.940" v="347"/>
          <ac:picMkLst>
            <pc:docMk/>
            <pc:sldMk cId="1703725682" sldId="2147378504"/>
            <ac:picMk id="22" creationId="{A30DC840-B461-D5B2-226A-781C02150920}"/>
          </ac:picMkLst>
        </pc:picChg>
      </pc:sldChg>
      <pc:sldChg chg="addSp delSp modSp add mod ord">
        <pc:chgData name="Johannes Hangl" userId="09795f51b852318c" providerId="LiveId" clId="{CE254F7F-8AB6-4D1C-ADD9-1F7EA92EAB82}" dt="2024-07-25T06:21:44.584" v="361"/>
        <pc:sldMkLst>
          <pc:docMk/>
          <pc:sldMk cId="466260171" sldId="2147378505"/>
        </pc:sldMkLst>
        <pc:spChg chg="add del mod">
          <ac:chgData name="Johannes Hangl" userId="09795f51b852318c" providerId="LiveId" clId="{CE254F7F-8AB6-4D1C-ADD9-1F7EA92EAB82}" dt="2024-07-25T06:21:04.159" v="353" actId="478"/>
          <ac:spMkLst>
            <pc:docMk/>
            <pc:sldMk cId="466260171" sldId="2147378505"/>
            <ac:spMk id="3" creationId="{B2F4E076-CFB9-8BF2-EF29-23A6ED547444}"/>
          </ac:spMkLst>
        </pc:spChg>
        <pc:spChg chg="mod">
          <ac:chgData name="Johannes Hangl" userId="09795f51b852318c" providerId="LiveId" clId="{CE254F7F-8AB6-4D1C-ADD9-1F7EA92EAB82}" dt="2024-07-25T06:21:07.501" v="354"/>
          <ac:spMkLst>
            <pc:docMk/>
            <pc:sldMk cId="466260171" sldId="2147378505"/>
            <ac:spMk id="8" creationId="{99E7BCE9-4C07-2140-6F89-CF128C44945D}"/>
          </ac:spMkLst>
        </pc:spChg>
        <pc:spChg chg="mod">
          <ac:chgData name="Johannes Hangl" userId="09795f51b852318c" providerId="LiveId" clId="{CE254F7F-8AB6-4D1C-ADD9-1F7EA92EAB82}" dt="2024-07-25T06:21:07.501" v="354"/>
          <ac:spMkLst>
            <pc:docMk/>
            <pc:sldMk cId="466260171" sldId="2147378505"/>
            <ac:spMk id="12" creationId="{2BD08D3A-C5A4-FFBB-8825-628CB30A0CB1}"/>
          </ac:spMkLst>
        </pc:spChg>
        <pc:spChg chg="mod">
          <ac:chgData name="Johannes Hangl" userId="09795f51b852318c" providerId="LiveId" clId="{CE254F7F-8AB6-4D1C-ADD9-1F7EA92EAB82}" dt="2024-07-25T06:21:07.501" v="354"/>
          <ac:spMkLst>
            <pc:docMk/>
            <pc:sldMk cId="466260171" sldId="2147378505"/>
            <ac:spMk id="14" creationId="{E7663ADD-CA05-7B32-4870-187D0EEFF9DA}"/>
          </ac:spMkLst>
        </pc:spChg>
        <pc:spChg chg="mod">
          <ac:chgData name="Johannes Hangl" userId="09795f51b852318c" providerId="LiveId" clId="{CE254F7F-8AB6-4D1C-ADD9-1F7EA92EAB82}" dt="2024-07-25T06:21:07.501" v="354"/>
          <ac:spMkLst>
            <pc:docMk/>
            <pc:sldMk cId="466260171" sldId="2147378505"/>
            <ac:spMk id="27" creationId="{9BFED517-9413-2F7E-70DE-497AD9544E98}"/>
          </ac:spMkLst>
        </pc:spChg>
        <pc:grpChg chg="add mod">
          <ac:chgData name="Johannes Hangl" userId="09795f51b852318c" providerId="LiveId" clId="{CE254F7F-8AB6-4D1C-ADD9-1F7EA92EAB82}" dt="2024-07-25T06:21:10.727" v="355" actId="1076"/>
          <ac:grpSpMkLst>
            <pc:docMk/>
            <pc:sldMk cId="466260171" sldId="2147378505"/>
            <ac:grpSpMk id="6" creationId="{7E28845F-2A44-8B9E-04A7-1C5DC47EC889}"/>
          </ac:grpSpMkLst>
        </pc:grpChg>
        <pc:grpChg chg="mod">
          <ac:chgData name="Johannes Hangl" userId="09795f51b852318c" providerId="LiveId" clId="{CE254F7F-8AB6-4D1C-ADD9-1F7EA92EAB82}" dt="2024-07-25T06:21:07.501" v="354"/>
          <ac:grpSpMkLst>
            <pc:docMk/>
            <pc:sldMk cId="466260171" sldId="2147378505"/>
            <ac:grpSpMk id="7" creationId="{B1FB35C1-168F-92DF-AF47-407034C3ED1F}"/>
          </ac:grpSpMkLst>
        </pc:grpChg>
        <pc:grpChg chg="mod">
          <ac:chgData name="Johannes Hangl" userId="09795f51b852318c" providerId="LiveId" clId="{CE254F7F-8AB6-4D1C-ADD9-1F7EA92EAB82}" dt="2024-07-25T06:21:07.501" v="354"/>
          <ac:grpSpMkLst>
            <pc:docMk/>
            <pc:sldMk cId="466260171" sldId="2147378505"/>
            <ac:grpSpMk id="11" creationId="{D4B6593E-222E-B6D5-CEEA-5A79D8EB3B48}"/>
          </ac:grpSpMkLst>
        </pc:grpChg>
        <pc:grpChg chg="del">
          <ac:chgData name="Johannes Hangl" userId="09795f51b852318c" providerId="LiveId" clId="{CE254F7F-8AB6-4D1C-ADD9-1F7EA92EAB82}" dt="2024-07-25T06:21:02.295" v="351" actId="478"/>
          <ac:grpSpMkLst>
            <pc:docMk/>
            <pc:sldMk cId="466260171" sldId="2147378505"/>
            <ac:grpSpMk id="18" creationId="{25EB811D-8602-A0A8-9A47-A4090B61480D}"/>
          </ac:grpSpMkLst>
        </pc:grpChg>
        <pc:picChg chg="mod">
          <ac:chgData name="Johannes Hangl" userId="09795f51b852318c" providerId="LiveId" clId="{CE254F7F-8AB6-4D1C-ADD9-1F7EA92EAB82}" dt="2024-07-25T06:21:07.501" v="354"/>
          <ac:picMkLst>
            <pc:docMk/>
            <pc:sldMk cId="466260171" sldId="2147378505"/>
            <ac:picMk id="10" creationId="{E298EA03-B061-7170-632D-997B3A5947B8}"/>
          </ac:picMkLst>
        </pc:picChg>
      </pc:sldChg>
      <pc:sldChg chg="addSp modSp add">
        <pc:chgData name="Johannes Hangl" userId="09795f51b852318c" providerId="LiveId" clId="{CE254F7F-8AB6-4D1C-ADD9-1F7EA92EAB82}" dt="2024-07-26T12:01:21.079" v="483"/>
        <pc:sldMkLst>
          <pc:docMk/>
          <pc:sldMk cId="1745000728" sldId="2147379043"/>
        </pc:sldMkLst>
        <pc:picChg chg="add mod">
          <ac:chgData name="Johannes Hangl" userId="09795f51b852318c" providerId="LiveId" clId="{CE254F7F-8AB6-4D1C-ADD9-1F7EA92EAB82}" dt="2024-07-26T12:01:21.079" v="483"/>
          <ac:picMkLst>
            <pc:docMk/>
            <pc:sldMk cId="1745000728" sldId="2147379043"/>
            <ac:picMk id="2" creationId="{BFF93D35-2BBB-E869-AC01-289534795E4F}"/>
          </ac:picMkLst>
        </pc:picChg>
        <pc:picChg chg="add mod">
          <ac:chgData name="Johannes Hangl" userId="09795f51b852318c" providerId="LiveId" clId="{CE254F7F-8AB6-4D1C-ADD9-1F7EA92EAB82}" dt="2024-07-26T12:01:21.079" v="483"/>
          <ac:picMkLst>
            <pc:docMk/>
            <pc:sldMk cId="1745000728" sldId="2147379043"/>
            <ac:picMk id="3" creationId="{75CF3700-BDB6-A8F5-D5B0-8E37A432C832}"/>
          </ac:picMkLst>
        </pc:picChg>
      </pc:sldChg>
      <pc:sldChg chg="addSp delSp modSp new mod modClrScheme chgLayout">
        <pc:chgData name="Johannes Hangl" userId="09795f51b852318c" providerId="LiveId" clId="{CE254F7F-8AB6-4D1C-ADD9-1F7EA92EAB82}" dt="2024-07-26T11:48:08.619" v="408" actId="478"/>
        <pc:sldMkLst>
          <pc:docMk/>
          <pc:sldMk cId="2859936724" sldId="2147379044"/>
        </pc:sldMkLst>
        <pc:spChg chg="del mod ord">
          <ac:chgData name="Johannes Hangl" userId="09795f51b852318c" providerId="LiveId" clId="{CE254F7F-8AB6-4D1C-ADD9-1F7EA92EAB82}" dt="2024-07-26T11:47:45.478" v="388" actId="700"/>
          <ac:spMkLst>
            <pc:docMk/>
            <pc:sldMk cId="2859936724" sldId="2147379044"/>
            <ac:spMk id="2" creationId="{6B2A2BC6-401B-6AA7-2D1C-371229986CD3}"/>
          </ac:spMkLst>
        </pc:spChg>
        <pc:spChg chg="add mod ord">
          <ac:chgData name="Johannes Hangl" userId="09795f51b852318c" providerId="LiveId" clId="{CE254F7F-8AB6-4D1C-ADD9-1F7EA92EAB82}" dt="2024-07-26T11:48:04.157" v="407" actId="20577"/>
          <ac:spMkLst>
            <pc:docMk/>
            <pc:sldMk cId="2859936724" sldId="2147379044"/>
            <ac:spMk id="3" creationId="{8FCB96E3-D899-B9FC-3181-DC1136F06F44}"/>
          </ac:spMkLst>
        </pc:spChg>
        <pc:spChg chg="add del mod ord">
          <ac:chgData name="Johannes Hangl" userId="09795f51b852318c" providerId="LiveId" clId="{CE254F7F-8AB6-4D1C-ADD9-1F7EA92EAB82}" dt="2024-07-26T11:48:08.619" v="408" actId="478"/>
          <ac:spMkLst>
            <pc:docMk/>
            <pc:sldMk cId="2859936724" sldId="2147379044"/>
            <ac:spMk id="4" creationId="{BD2B5633-AD99-B253-597A-C35AE9DEED3F}"/>
          </ac:spMkLst>
        </pc:spChg>
      </pc:sldChg>
      <pc:sldChg chg="delSp new del mod modClrScheme chgLayout">
        <pc:chgData name="Johannes Hangl" userId="09795f51b852318c" providerId="LiveId" clId="{CE254F7F-8AB6-4D1C-ADD9-1F7EA92EAB82}" dt="2024-07-26T11:48:30.788" v="410" actId="47"/>
        <pc:sldMkLst>
          <pc:docMk/>
          <pc:sldMk cId="3863649637" sldId="2147379045"/>
        </pc:sldMkLst>
        <pc:spChg chg="del">
          <ac:chgData name="Johannes Hangl" userId="09795f51b852318c" providerId="LiveId" clId="{CE254F7F-8AB6-4D1C-ADD9-1F7EA92EAB82}" dt="2024-07-26T11:48:00.522" v="403" actId="700"/>
          <ac:spMkLst>
            <pc:docMk/>
            <pc:sldMk cId="3863649637" sldId="2147379045"/>
            <ac:spMk id="2" creationId="{D4F002FF-5CD2-2D56-C7CD-CFB7AF75DAEA}"/>
          </ac:spMkLst>
        </pc:spChg>
        <pc:spChg chg="del">
          <ac:chgData name="Johannes Hangl" userId="09795f51b852318c" providerId="LiveId" clId="{CE254F7F-8AB6-4D1C-ADD9-1F7EA92EAB82}" dt="2024-07-26T11:48:00.522" v="403" actId="700"/>
          <ac:spMkLst>
            <pc:docMk/>
            <pc:sldMk cId="3863649637" sldId="2147379045"/>
            <ac:spMk id="3" creationId="{FD964B0C-9CE7-6331-7F96-05EC5861954C}"/>
          </ac:spMkLst>
        </pc:spChg>
      </pc:sldChg>
      <pc:sldChg chg="addSp modSp add mod">
        <pc:chgData name="Johannes Hangl" userId="09795f51b852318c" providerId="LiveId" clId="{CE254F7F-8AB6-4D1C-ADD9-1F7EA92EAB82}" dt="2024-07-26T11:49:40.194" v="443" actId="1076"/>
        <pc:sldMkLst>
          <pc:docMk/>
          <pc:sldMk cId="3614878211" sldId="2147379046"/>
        </pc:sldMkLst>
        <pc:spChg chg="mod">
          <ac:chgData name="Johannes Hangl" userId="09795f51b852318c" providerId="LiveId" clId="{CE254F7F-8AB6-4D1C-ADD9-1F7EA92EAB82}" dt="2024-07-26T11:49:07.509" v="437" actId="20577"/>
          <ac:spMkLst>
            <pc:docMk/>
            <pc:sldMk cId="3614878211" sldId="2147379046"/>
            <ac:spMk id="11" creationId="{AB3088C7-A4ED-AADF-C05D-477AE4341EA8}"/>
          </ac:spMkLst>
        </pc:spChg>
        <pc:spChg chg="mod">
          <ac:chgData name="Johannes Hangl" userId="09795f51b852318c" providerId="LiveId" clId="{CE254F7F-8AB6-4D1C-ADD9-1F7EA92EAB82}" dt="2024-07-26T11:49:01.593" v="434"/>
          <ac:spMkLst>
            <pc:docMk/>
            <pc:sldMk cId="3614878211" sldId="2147379046"/>
            <ac:spMk id="13" creationId="{3991A5A2-F876-81B8-3214-A12E389823C7}"/>
          </ac:spMkLst>
        </pc:spChg>
        <pc:spChg chg="mod">
          <ac:chgData name="Johannes Hangl" userId="09795f51b852318c" providerId="LiveId" clId="{CE254F7F-8AB6-4D1C-ADD9-1F7EA92EAB82}" dt="2024-07-26T11:48:52.280" v="431" actId="1076"/>
          <ac:spMkLst>
            <pc:docMk/>
            <pc:sldMk cId="3614878211" sldId="2147379046"/>
            <ac:spMk id="23" creationId="{5417BE33-03C7-EB91-2DF2-B625618B1ED1}"/>
          </ac:spMkLst>
        </pc:spChg>
        <pc:grpChg chg="add mod">
          <ac:chgData name="Johannes Hangl" userId="09795f51b852318c" providerId="LiveId" clId="{CE254F7F-8AB6-4D1C-ADD9-1F7EA92EAB82}" dt="2024-07-26T11:49:05.803" v="435" actId="1076"/>
          <ac:grpSpMkLst>
            <pc:docMk/>
            <pc:sldMk cId="3614878211" sldId="2147379046"/>
            <ac:grpSpMk id="9" creationId="{994BF566-9952-F973-CDDC-FBAFE3642FCB}"/>
          </ac:grpSpMkLst>
        </pc:grpChg>
        <pc:grpChg chg="mod">
          <ac:chgData name="Johannes Hangl" userId="09795f51b852318c" providerId="LiveId" clId="{CE254F7F-8AB6-4D1C-ADD9-1F7EA92EAB82}" dt="2024-07-26T11:49:12.043" v="438" actId="1076"/>
          <ac:grpSpMkLst>
            <pc:docMk/>
            <pc:sldMk cId="3614878211" sldId="2147379046"/>
            <ac:grpSpMk id="58" creationId="{DA34927B-B80F-4FEE-422B-2813188064D3}"/>
          </ac:grpSpMkLst>
        </pc:grpChg>
        <pc:grpChg chg="mod">
          <ac:chgData name="Johannes Hangl" userId="09795f51b852318c" providerId="LiveId" clId="{CE254F7F-8AB6-4D1C-ADD9-1F7EA92EAB82}" dt="2024-07-26T11:49:40.194" v="443" actId="1076"/>
          <ac:grpSpMkLst>
            <pc:docMk/>
            <pc:sldMk cId="3614878211" sldId="2147379046"/>
            <ac:grpSpMk id="59" creationId="{D9F33DEC-8BE6-6353-034F-1FEBE7680604}"/>
          </ac:grpSpMkLst>
        </pc:grpChg>
        <pc:grpChg chg="mod">
          <ac:chgData name="Johannes Hangl" userId="09795f51b852318c" providerId="LiveId" clId="{CE254F7F-8AB6-4D1C-ADD9-1F7EA92EAB82}" dt="2024-07-26T11:49:20.968" v="441" actId="1076"/>
          <ac:grpSpMkLst>
            <pc:docMk/>
            <pc:sldMk cId="3614878211" sldId="2147379046"/>
            <ac:grpSpMk id="60" creationId="{03675014-FA64-AE18-3B95-5C1C8F8BF223}"/>
          </ac:grpSpMkLst>
        </pc:grpChg>
        <pc:picChg chg="mod">
          <ac:chgData name="Johannes Hangl" userId="09795f51b852318c" providerId="LiveId" clId="{CE254F7F-8AB6-4D1C-ADD9-1F7EA92EAB82}" dt="2024-07-26T11:49:40.194" v="443" actId="1076"/>
          <ac:picMkLst>
            <pc:docMk/>
            <pc:sldMk cId="3614878211" sldId="2147379046"/>
            <ac:picMk id="8" creationId="{2AD9F279-8716-DC00-4F06-C340DE230D57}"/>
          </ac:picMkLst>
        </pc:picChg>
        <pc:picChg chg="mod">
          <ac:chgData name="Johannes Hangl" userId="09795f51b852318c" providerId="LiveId" clId="{CE254F7F-8AB6-4D1C-ADD9-1F7EA92EAB82}" dt="2024-07-26T11:49:27.661" v="442" actId="1076"/>
          <ac:picMkLst>
            <pc:docMk/>
            <pc:sldMk cId="3614878211" sldId="2147379046"/>
            <ac:picMk id="12" creationId="{E45B5202-40DC-DB01-5769-7BF54A3D09F4}"/>
          </ac:picMkLst>
        </pc:picChg>
        <pc:picChg chg="mod">
          <ac:chgData name="Johannes Hangl" userId="09795f51b852318c" providerId="LiveId" clId="{CE254F7F-8AB6-4D1C-ADD9-1F7EA92EAB82}" dt="2024-07-26T11:49:18.990" v="440" actId="1076"/>
          <ac:picMkLst>
            <pc:docMk/>
            <pc:sldMk cId="3614878211" sldId="2147379046"/>
            <ac:picMk id="14" creationId="{A224ECDF-9A91-3634-CCCD-D9C997DFA7E9}"/>
          </ac:picMkLst>
        </pc:picChg>
        <pc:picChg chg="add mod">
          <ac:chgData name="Johannes Hangl" userId="09795f51b852318c" providerId="LiveId" clId="{CE254F7F-8AB6-4D1C-ADD9-1F7EA92EAB82}" dt="2024-07-26T11:49:05.803" v="435" actId="1076"/>
          <ac:picMkLst>
            <pc:docMk/>
            <pc:sldMk cId="3614878211" sldId="2147379046"/>
            <ac:picMk id="15" creationId="{C8C1172C-0B17-06EA-1A3E-C53D5547AC74}"/>
          </ac:picMkLst>
        </pc:picChg>
      </pc:sldChg>
      <pc:sldChg chg="addSp delSp modSp new mod modClrScheme chgLayout">
        <pc:chgData name="Johannes Hangl" userId="09795f51b852318c" providerId="LiveId" clId="{CE254F7F-8AB6-4D1C-ADD9-1F7EA92EAB82}" dt="2024-07-26T12:07:58.607" v="523"/>
        <pc:sldMkLst>
          <pc:docMk/>
          <pc:sldMk cId="258099360" sldId="2147379047"/>
        </pc:sldMkLst>
        <pc:spChg chg="del mod ord">
          <ac:chgData name="Johannes Hangl" userId="09795f51b852318c" providerId="LiveId" clId="{CE254F7F-8AB6-4D1C-ADD9-1F7EA92EAB82}" dt="2024-07-26T12:06:42.971" v="508" actId="700"/>
          <ac:spMkLst>
            <pc:docMk/>
            <pc:sldMk cId="258099360" sldId="2147379047"/>
            <ac:spMk id="2" creationId="{5BAA5ED4-6D70-74D2-94B9-0E68D852049A}"/>
          </ac:spMkLst>
        </pc:spChg>
        <pc:spChg chg="del mod ord">
          <ac:chgData name="Johannes Hangl" userId="09795f51b852318c" providerId="LiveId" clId="{CE254F7F-8AB6-4D1C-ADD9-1F7EA92EAB82}" dt="2024-07-26T12:06:42.971" v="508" actId="700"/>
          <ac:spMkLst>
            <pc:docMk/>
            <pc:sldMk cId="258099360" sldId="2147379047"/>
            <ac:spMk id="3" creationId="{2AB028CB-99BF-0922-C20F-E28B4455D6BE}"/>
          </ac:spMkLst>
        </pc:spChg>
        <pc:spChg chg="add mod ord">
          <ac:chgData name="Johannes Hangl" userId="09795f51b852318c" providerId="LiveId" clId="{CE254F7F-8AB6-4D1C-ADD9-1F7EA92EAB82}" dt="2024-07-26T12:06:42.971" v="508" actId="700"/>
          <ac:spMkLst>
            <pc:docMk/>
            <pc:sldMk cId="258099360" sldId="2147379047"/>
            <ac:spMk id="4" creationId="{9ACC379F-98C7-9FB3-83C4-EF4343C88D70}"/>
          </ac:spMkLst>
        </pc:spChg>
        <pc:spChg chg="add del mod ord">
          <ac:chgData name="Johannes Hangl" userId="09795f51b852318c" providerId="LiveId" clId="{CE254F7F-8AB6-4D1C-ADD9-1F7EA92EAB82}" dt="2024-07-26T12:06:44.712" v="509"/>
          <ac:spMkLst>
            <pc:docMk/>
            <pc:sldMk cId="258099360" sldId="2147379047"/>
            <ac:spMk id="5" creationId="{5AC67DE8-F720-AAFC-BD57-0A0C632C0E16}"/>
          </ac:spMkLst>
        </pc:spChg>
        <pc:spChg chg="add del mod">
          <ac:chgData name="Johannes Hangl" userId="09795f51b852318c" providerId="LiveId" clId="{CE254F7F-8AB6-4D1C-ADD9-1F7EA92EAB82}" dt="2024-07-26T12:07:33.415" v="517"/>
          <ac:spMkLst>
            <pc:docMk/>
            <pc:sldMk cId="258099360" sldId="2147379047"/>
            <ac:spMk id="6" creationId="{93E8C9BE-205F-C2F7-35E2-555B2E99949E}"/>
          </ac:spMkLst>
        </pc:spChg>
        <pc:picChg chg="add del mod">
          <ac:chgData name="Johannes Hangl" userId="09795f51b852318c" providerId="LiveId" clId="{CE254F7F-8AB6-4D1C-ADD9-1F7EA92EAB82}" dt="2024-07-26T12:07:31.029" v="516" actId="478"/>
          <ac:picMkLst>
            <pc:docMk/>
            <pc:sldMk cId="258099360" sldId="2147379047"/>
            <ac:picMk id="1026" creationId="{77F26F5A-CEB0-A11D-FF3C-E2F235E8C0D4}"/>
          </ac:picMkLst>
        </pc:picChg>
        <pc:picChg chg="add mod">
          <ac:chgData name="Johannes Hangl" userId="09795f51b852318c" providerId="LiveId" clId="{CE254F7F-8AB6-4D1C-ADD9-1F7EA92EAB82}" dt="2024-07-26T12:07:58.607" v="523"/>
          <ac:picMkLst>
            <pc:docMk/>
            <pc:sldMk cId="258099360" sldId="2147379047"/>
            <ac:picMk id="1028" creationId="{1170327A-AB3B-EF60-FAF8-813967352819}"/>
          </ac:picMkLst>
        </pc:picChg>
      </pc:sldChg>
      <pc:sldChg chg="addSp modSp new">
        <pc:chgData name="Johannes Hangl" userId="09795f51b852318c" providerId="LiveId" clId="{CE254F7F-8AB6-4D1C-ADD9-1F7EA92EAB82}" dt="2024-07-26T12:10:29.087" v="556"/>
        <pc:sldMkLst>
          <pc:docMk/>
          <pc:sldMk cId="1508791019" sldId="2147379048"/>
        </pc:sldMkLst>
        <pc:picChg chg="add mod">
          <ac:chgData name="Johannes Hangl" userId="09795f51b852318c" providerId="LiveId" clId="{CE254F7F-8AB6-4D1C-ADD9-1F7EA92EAB82}" dt="2024-07-26T12:10:29.087" v="556"/>
          <ac:picMkLst>
            <pc:docMk/>
            <pc:sldMk cId="1508791019" sldId="2147379048"/>
            <ac:picMk id="2050" creationId="{7BEF3BA3-03C8-B16D-94D7-3C74AC51C8FE}"/>
          </ac:picMkLst>
        </pc:picChg>
      </pc:sldChg>
      <pc:sldChg chg="add">
        <pc:chgData name="Johannes Hangl" userId="09795f51b852318c" providerId="LiveId" clId="{CE254F7F-8AB6-4D1C-ADD9-1F7EA92EAB82}" dt="2024-07-26T12:12:29.173" v="558"/>
        <pc:sldMkLst>
          <pc:docMk/>
          <pc:sldMk cId="1872033596" sldId="2147379049"/>
        </pc:sldMkLst>
      </pc:sldChg>
      <pc:sldChg chg="add">
        <pc:chgData name="Johannes Hangl" userId="09795f51b852318c" providerId="LiveId" clId="{CE254F7F-8AB6-4D1C-ADD9-1F7EA92EAB82}" dt="2024-07-26T12:22:47.154" v="560"/>
        <pc:sldMkLst>
          <pc:docMk/>
          <pc:sldMk cId="1596618058" sldId="2147379050"/>
        </pc:sldMkLst>
      </pc:sldChg>
      <pc:sldChg chg="add mod modShow">
        <pc:chgData name="Johannes Hangl" userId="09795f51b852318c" providerId="LiveId" clId="{CE254F7F-8AB6-4D1C-ADD9-1F7EA92EAB82}" dt="2024-07-26T12:22:50.430" v="561" actId="729"/>
        <pc:sldMkLst>
          <pc:docMk/>
          <pc:sldMk cId="952570417" sldId="2147379051"/>
        </pc:sldMkLst>
      </pc:sldChg>
      <pc:sldMasterChg chg="addSldLayout delSldLayout modSldLayout sldLayoutOrd">
        <pc:chgData name="Johannes Hangl" userId="09795f51b852318c" providerId="LiveId" clId="{CE254F7F-8AB6-4D1C-ADD9-1F7EA92EAB82}" dt="2024-07-28T06:25:36.274" v="606" actId="2696"/>
        <pc:sldMasterMkLst>
          <pc:docMk/>
          <pc:sldMasterMk cId="116854801" sldId="2147484881"/>
        </pc:sldMasterMkLst>
        <pc:sldLayoutChg chg="del">
          <pc:chgData name="Johannes Hangl" userId="09795f51b852318c" providerId="LiveId" clId="{CE254F7F-8AB6-4D1C-ADD9-1F7EA92EAB82}" dt="2024-07-27T05:49:40.262" v="573" actId="2696"/>
          <pc:sldLayoutMkLst>
            <pc:docMk/>
            <pc:sldMasterMk cId="116854801" sldId="2147484881"/>
            <pc:sldLayoutMk cId="3756063817" sldId="2147484585"/>
          </pc:sldLayoutMkLst>
        </pc:sldLayoutChg>
        <pc:sldLayoutChg chg="del">
          <pc:chgData name="Johannes Hangl" userId="09795f51b852318c" providerId="LiveId" clId="{CE254F7F-8AB6-4D1C-ADD9-1F7EA92EAB82}" dt="2024-07-27T05:49:43.778" v="575" actId="2696"/>
          <pc:sldLayoutMkLst>
            <pc:docMk/>
            <pc:sldMasterMk cId="116854801" sldId="2147484881"/>
            <pc:sldLayoutMk cId="3311932459" sldId="2147484589"/>
          </pc:sldLayoutMkLst>
        </pc:sldLayoutChg>
        <pc:sldLayoutChg chg="del">
          <pc:chgData name="Johannes Hangl" userId="09795f51b852318c" providerId="LiveId" clId="{CE254F7F-8AB6-4D1C-ADD9-1F7EA92EAB82}" dt="2024-07-27T05:49:38.862" v="572" actId="2696"/>
          <pc:sldLayoutMkLst>
            <pc:docMk/>
            <pc:sldMasterMk cId="116854801" sldId="2147484881"/>
            <pc:sldLayoutMk cId="592980671" sldId="2147484742"/>
          </pc:sldLayoutMkLst>
        </pc:sldLayoutChg>
        <pc:sldLayoutChg chg="del">
          <pc:chgData name="Johannes Hangl" userId="09795f51b852318c" providerId="LiveId" clId="{CE254F7F-8AB6-4D1C-ADD9-1F7EA92EAB82}" dt="2024-07-27T05:49:41.262" v="574" actId="2696"/>
          <pc:sldLayoutMkLst>
            <pc:docMk/>
            <pc:sldMasterMk cId="116854801" sldId="2147484881"/>
            <pc:sldLayoutMk cId="2753037414" sldId="2147484743"/>
          </pc:sldLayoutMkLst>
        </pc:sldLayoutChg>
        <pc:sldLayoutChg chg="del">
          <pc:chgData name="Johannes Hangl" userId="09795f51b852318c" providerId="LiveId" clId="{CE254F7F-8AB6-4D1C-ADD9-1F7EA92EAB82}" dt="2024-07-27T05:49:51.686" v="576" actId="2696"/>
          <pc:sldLayoutMkLst>
            <pc:docMk/>
            <pc:sldMasterMk cId="116854801" sldId="2147484881"/>
            <pc:sldLayoutMk cId="3954625280" sldId="2147484794"/>
          </pc:sldLayoutMkLst>
        </pc:sldLayoutChg>
        <pc:sldLayoutChg chg="del">
          <pc:chgData name="Johannes Hangl" userId="09795f51b852318c" providerId="LiveId" clId="{CE254F7F-8AB6-4D1C-ADD9-1F7EA92EAB82}" dt="2024-07-27T05:49:52.520" v="577" actId="2696"/>
          <pc:sldLayoutMkLst>
            <pc:docMk/>
            <pc:sldMasterMk cId="116854801" sldId="2147484881"/>
            <pc:sldLayoutMk cId="3037598139" sldId="2147484795"/>
          </pc:sldLayoutMkLst>
        </pc:sldLayoutChg>
        <pc:sldLayoutChg chg="del">
          <pc:chgData name="Johannes Hangl" userId="09795f51b852318c" providerId="LiveId" clId="{CE254F7F-8AB6-4D1C-ADD9-1F7EA92EAB82}" dt="2024-07-27T05:49:53.341" v="578" actId="2696"/>
          <pc:sldLayoutMkLst>
            <pc:docMk/>
            <pc:sldMasterMk cId="116854801" sldId="2147484881"/>
            <pc:sldLayoutMk cId="338616369" sldId="2147484796"/>
          </pc:sldLayoutMkLst>
        </pc:sldLayoutChg>
        <pc:sldLayoutChg chg="del">
          <pc:chgData name="Johannes Hangl" userId="09795f51b852318c" providerId="LiveId" clId="{CE254F7F-8AB6-4D1C-ADD9-1F7EA92EAB82}" dt="2024-07-27T05:49:54.641" v="579" actId="2696"/>
          <pc:sldLayoutMkLst>
            <pc:docMk/>
            <pc:sldMasterMk cId="116854801" sldId="2147484881"/>
            <pc:sldLayoutMk cId="1056416920" sldId="2147484806"/>
          </pc:sldLayoutMkLst>
        </pc:sldLayoutChg>
        <pc:sldLayoutChg chg="del">
          <pc:chgData name="Johannes Hangl" userId="09795f51b852318c" providerId="LiveId" clId="{CE254F7F-8AB6-4D1C-ADD9-1F7EA92EAB82}" dt="2024-07-27T05:49:32.388" v="570" actId="2696"/>
          <pc:sldLayoutMkLst>
            <pc:docMk/>
            <pc:sldMasterMk cId="116854801" sldId="2147484881"/>
            <pc:sldLayoutMk cId="2804561959" sldId="2147484861"/>
          </pc:sldLayoutMkLst>
        </pc:sldLayoutChg>
        <pc:sldLayoutChg chg="del">
          <pc:chgData name="Johannes Hangl" userId="09795f51b852318c" providerId="LiveId" clId="{CE254F7F-8AB6-4D1C-ADD9-1F7EA92EAB82}" dt="2024-07-27T05:49:32.909" v="571" actId="2696"/>
          <pc:sldLayoutMkLst>
            <pc:docMk/>
            <pc:sldMasterMk cId="116854801" sldId="2147484881"/>
            <pc:sldLayoutMk cId="3514407914" sldId="2147484862"/>
          </pc:sldLayoutMkLst>
        </pc:sldLayoutChg>
        <pc:sldLayoutChg chg="del">
          <pc:chgData name="Johannes Hangl" userId="09795f51b852318c" providerId="LiveId" clId="{CE254F7F-8AB6-4D1C-ADD9-1F7EA92EAB82}" dt="2024-07-27T05:49:31.947" v="569" actId="2696"/>
          <pc:sldLayoutMkLst>
            <pc:docMk/>
            <pc:sldMasterMk cId="116854801" sldId="2147484881"/>
            <pc:sldLayoutMk cId="2442455436" sldId="2147484863"/>
          </pc:sldLayoutMkLst>
        </pc:sldLayoutChg>
        <pc:sldLayoutChg chg="del">
          <pc:chgData name="Johannes Hangl" userId="09795f51b852318c" providerId="LiveId" clId="{CE254F7F-8AB6-4D1C-ADD9-1F7EA92EAB82}" dt="2024-07-27T05:49:31.848" v="568" actId="2696"/>
          <pc:sldLayoutMkLst>
            <pc:docMk/>
            <pc:sldMasterMk cId="116854801" sldId="2147484881"/>
            <pc:sldLayoutMk cId="1833056453" sldId="2147484864"/>
          </pc:sldLayoutMkLst>
        </pc:sldLayoutChg>
        <pc:sldLayoutChg chg="del">
          <pc:chgData name="Johannes Hangl" userId="09795f51b852318c" providerId="LiveId" clId="{CE254F7F-8AB6-4D1C-ADD9-1F7EA92EAB82}" dt="2024-07-27T05:49:31.407" v="567" actId="2696"/>
          <pc:sldLayoutMkLst>
            <pc:docMk/>
            <pc:sldMasterMk cId="116854801" sldId="2147484881"/>
            <pc:sldLayoutMk cId="1348499653" sldId="2147484865"/>
          </pc:sldLayoutMkLst>
        </pc:sldLayoutChg>
        <pc:sldLayoutChg chg="del">
          <pc:chgData name="Johannes Hangl" userId="09795f51b852318c" providerId="LiveId" clId="{CE254F7F-8AB6-4D1C-ADD9-1F7EA92EAB82}" dt="2024-07-27T05:49:30.914" v="566" actId="2696"/>
          <pc:sldLayoutMkLst>
            <pc:docMk/>
            <pc:sldMasterMk cId="116854801" sldId="2147484881"/>
            <pc:sldLayoutMk cId="14916718" sldId="2147484866"/>
          </pc:sldLayoutMkLst>
        </pc:sldLayoutChg>
        <pc:sldLayoutChg chg="del">
          <pc:chgData name="Johannes Hangl" userId="09795f51b852318c" providerId="LiveId" clId="{CE254F7F-8AB6-4D1C-ADD9-1F7EA92EAB82}" dt="2024-07-27T05:49:30.498" v="565" actId="2696"/>
          <pc:sldLayoutMkLst>
            <pc:docMk/>
            <pc:sldMasterMk cId="116854801" sldId="2147484881"/>
            <pc:sldLayoutMk cId="3926950545" sldId="2147484867"/>
          </pc:sldLayoutMkLst>
        </pc:sldLayoutChg>
        <pc:sldLayoutChg chg="del">
          <pc:chgData name="Johannes Hangl" userId="09795f51b852318c" providerId="LiveId" clId="{CE254F7F-8AB6-4D1C-ADD9-1F7EA92EAB82}" dt="2024-07-27T05:49:30.199" v="564" actId="2696"/>
          <pc:sldLayoutMkLst>
            <pc:docMk/>
            <pc:sldMasterMk cId="116854801" sldId="2147484881"/>
            <pc:sldLayoutMk cId="4138121265" sldId="2147484868"/>
          </pc:sldLayoutMkLst>
        </pc:sldLayoutChg>
        <pc:sldLayoutChg chg="del">
          <pc:chgData name="Johannes Hangl" userId="09795f51b852318c" providerId="LiveId" clId="{CE254F7F-8AB6-4D1C-ADD9-1F7EA92EAB82}" dt="2024-07-27T05:49:29.678" v="563" actId="2696"/>
          <pc:sldLayoutMkLst>
            <pc:docMk/>
            <pc:sldMasterMk cId="116854801" sldId="2147484881"/>
            <pc:sldLayoutMk cId="2597678614" sldId="2147484869"/>
          </pc:sldLayoutMkLst>
        </pc:sldLayoutChg>
        <pc:sldLayoutChg chg="del">
          <pc:chgData name="Johannes Hangl" userId="09795f51b852318c" providerId="LiveId" clId="{CE254F7F-8AB6-4D1C-ADD9-1F7EA92EAB82}" dt="2024-07-28T06:22:49.824" v="580" actId="2696"/>
          <pc:sldLayoutMkLst>
            <pc:docMk/>
            <pc:sldMasterMk cId="116854801" sldId="2147484881"/>
            <pc:sldLayoutMk cId="804243231" sldId="2147484883"/>
          </pc:sldLayoutMkLst>
        </pc:sldLayoutChg>
        <pc:sldLayoutChg chg="delSp mod">
          <pc:chgData name="Johannes Hangl" userId="09795f51b852318c" providerId="LiveId" clId="{CE254F7F-8AB6-4D1C-ADD9-1F7EA92EAB82}" dt="2024-07-25T06:10:20.350" v="186" actId="478"/>
          <pc:sldLayoutMkLst>
            <pc:docMk/>
            <pc:sldMasterMk cId="116854801" sldId="2147484881"/>
            <pc:sldLayoutMk cId="1325557114" sldId="2147484886"/>
          </pc:sldLayoutMkLst>
          <pc:picChg chg="del">
            <ac:chgData name="Johannes Hangl" userId="09795f51b852318c" providerId="LiveId" clId="{CE254F7F-8AB6-4D1C-ADD9-1F7EA92EAB82}" dt="2024-07-25T06:10:20.350" v="186" actId="478"/>
            <ac:picMkLst>
              <pc:docMk/>
              <pc:sldMasterMk cId="116854801" sldId="2147484881"/>
              <pc:sldLayoutMk cId="1325557114" sldId="2147484886"/>
              <ac:picMk id="4" creationId="{47F64124-50C9-C73E-E2B3-3E617BF050D6}"/>
            </ac:picMkLst>
          </pc:picChg>
        </pc:sldLayoutChg>
        <pc:sldLayoutChg chg="delSp del mod">
          <pc:chgData name="Johannes Hangl" userId="09795f51b852318c" providerId="LiveId" clId="{CE254F7F-8AB6-4D1C-ADD9-1F7EA92EAB82}" dt="2024-07-28T06:22:53.751" v="581" actId="2696"/>
          <pc:sldLayoutMkLst>
            <pc:docMk/>
            <pc:sldMasterMk cId="116854801" sldId="2147484881"/>
            <pc:sldLayoutMk cId="1594529457" sldId="2147484887"/>
          </pc:sldLayoutMkLst>
          <pc:picChg chg="del">
            <ac:chgData name="Johannes Hangl" userId="09795f51b852318c" providerId="LiveId" clId="{CE254F7F-8AB6-4D1C-ADD9-1F7EA92EAB82}" dt="2024-07-25T06:10:17.777" v="185" actId="478"/>
            <ac:picMkLst>
              <pc:docMk/>
              <pc:sldMasterMk cId="116854801" sldId="2147484881"/>
              <pc:sldLayoutMk cId="1594529457" sldId="2147484887"/>
              <ac:picMk id="4" creationId="{BA134A4F-C781-CD1E-F6A9-DA1F50E7DFBE}"/>
            </ac:picMkLst>
          </pc:picChg>
        </pc:sldLayoutChg>
        <pc:sldLayoutChg chg="delSp del mod">
          <pc:chgData name="Johannes Hangl" userId="09795f51b852318c" providerId="LiveId" clId="{CE254F7F-8AB6-4D1C-ADD9-1F7EA92EAB82}" dt="2024-07-28T06:22:57.426" v="582" actId="2696"/>
          <pc:sldLayoutMkLst>
            <pc:docMk/>
            <pc:sldMasterMk cId="116854801" sldId="2147484881"/>
            <pc:sldLayoutMk cId="714015923" sldId="2147484888"/>
          </pc:sldLayoutMkLst>
          <pc:picChg chg="del">
            <ac:chgData name="Johannes Hangl" userId="09795f51b852318c" providerId="LiveId" clId="{CE254F7F-8AB6-4D1C-ADD9-1F7EA92EAB82}" dt="2024-07-25T06:10:21.942" v="187" actId="478"/>
            <ac:picMkLst>
              <pc:docMk/>
              <pc:sldMasterMk cId="116854801" sldId="2147484881"/>
              <pc:sldLayoutMk cId="714015923" sldId="2147484888"/>
              <ac:picMk id="4" creationId="{D4B92009-8BB4-08F7-518F-43D0E99CF0D2}"/>
            </ac:picMkLst>
          </pc:picChg>
        </pc:sldLayoutChg>
        <pc:sldLayoutChg chg="del">
          <pc:chgData name="Johannes Hangl" userId="09795f51b852318c" providerId="LiveId" clId="{CE254F7F-8AB6-4D1C-ADD9-1F7EA92EAB82}" dt="2024-07-28T06:23:07.753" v="583" actId="2696"/>
          <pc:sldLayoutMkLst>
            <pc:docMk/>
            <pc:sldMasterMk cId="116854801" sldId="2147484881"/>
            <pc:sldLayoutMk cId="706559616" sldId="2147484897"/>
          </pc:sldLayoutMkLst>
        </pc:sldLayoutChg>
        <pc:sldLayoutChg chg="del">
          <pc:chgData name="Johannes Hangl" userId="09795f51b852318c" providerId="LiveId" clId="{CE254F7F-8AB6-4D1C-ADD9-1F7EA92EAB82}" dt="2024-07-28T06:23:09.546" v="584" actId="2696"/>
          <pc:sldLayoutMkLst>
            <pc:docMk/>
            <pc:sldMasterMk cId="116854801" sldId="2147484881"/>
            <pc:sldLayoutMk cId="3996515690" sldId="2147484898"/>
          </pc:sldLayoutMkLst>
        </pc:sldLayoutChg>
        <pc:sldLayoutChg chg="del">
          <pc:chgData name="Johannes Hangl" userId="09795f51b852318c" providerId="LiveId" clId="{CE254F7F-8AB6-4D1C-ADD9-1F7EA92EAB82}" dt="2024-07-28T06:23:10.502" v="585" actId="2696"/>
          <pc:sldLayoutMkLst>
            <pc:docMk/>
            <pc:sldMasterMk cId="116854801" sldId="2147484881"/>
            <pc:sldLayoutMk cId="4142615927" sldId="2147484899"/>
          </pc:sldLayoutMkLst>
        </pc:sldLayoutChg>
        <pc:sldLayoutChg chg="del">
          <pc:chgData name="Johannes Hangl" userId="09795f51b852318c" providerId="LiveId" clId="{CE254F7F-8AB6-4D1C-ADD9-1F7EA92EAB82}" dt="2024-07-28T06:23:11.924" v="586" actId="2696"/>
          <pc:sldLayoutMkLst>
            <pc:docMk/>
            <pc:sldMasterMk cId="116854801" sldId="2147484881"/>
            <pc:sldLayoutMk cId="135034641" sldId="2147484900"/>
          </pc:sldLayoutMkLst>
        </pc:sldLayoutChg>
        <pc:sldLayoutChg chg="del">
          <pc:chgData name="Johannes Hangl" userId="09795f51b852318c" providerId="LiveId" clId="{CE254F7F-8AB6-4D1C-ADD9-1F7EA92EAB82}" dt="2024-07-28T06:23:12.522" v="587" actId="2696"/>
          <pc:sldLayoutMkLst>
            <pc:docMk/>
            <pc:sldMasterMk cId="116854801" sldId="2147484881"/>
            <pc:sldLayoutMk cId="3552595127" sldId="2147484901"/>
          </pc:sldLayoutMkLst>
        </pc:sldLayoutChg>
        <pc:sldLayoutChg chg="del">
          <pc:chgData name="Johannes Hangl" userId="09795f51b852318c" providerId="LiveId" clId="{CE254F7F-8AB6-4D1C-ADD9-1F7EA92EAB82}" dt="2024-07-28T06:23:13.640" v="588" actId="2696"/>
          <pc:sldLayoutMkLst>
            <pc:docMk/>
            <pc:sldMasterMk cId="116854801" sldId="2147484881"/>
            <pc:sldLayoutMk cId="3874524723" sldId="2147484902"/>
          </pc:sldLayoutMkLst>
        </pc:sldLayoutChg>
        <pc:sldLayoutChg chg="del">
          <pc:chgData name="Johannes Hangl" userId="09795f51b852318c" providerId="LiveId" clId="{CE254F7F-8AB6-4D1C-ADD9-1F7EA92EAB82}" dt="2024-07-28T06:23:15.164" v="589" actId="2696"/>
          <pc:sldLayoutMkLst>
            <pc:docMk/>
            <pc:sldMasterMk cId="116854801" sldId="2147484881"/>
            <pc:sldLayoutMk cId="2462683864" sldId="2147484903"/>
          </pc:sldLayoutMkLst>
        </pc:sldLayoutChg>
        <pc:sldLayoutChg chg="modSp del">
          <pc:chgData name="Johannes Hangl" userId="09795f51b852318c" providerId="LiveId" clId="{CE254F7F-8AB6-4D1C-ADD9-1F7EA92EAB82}" dt="2024-07-28T06:23:17.644" v="590" actId="2696"/>
          <pc:sldLayoutMkLst>
            <pc:docMk/>
            <pc:sldMasterMk cId="116854801" sldId="2147484881"/>
            <pc:sldLayoutMk cId="1985256045" sldId="2147484905"/>
          </pc:sldLayoutMkLst>
          <pc:spChg chg="mod">
            <ac:chgData name="Johannes Hangl" userId="09795f51b852318c" providerId="LiveId" clId="{CE254F7F-8AB6-4D1C-ADD9-1F7EA92EAB82}" dt="2024-07-23T05:35:34.740" v="39" actId="207"/>
            <ac:spMkLst>
              <pc:docMk/>
              <pc:sldMasterMk cId="116854801" sldId="2147484881"/>
              <pc:sldLayoutMk cId="1985256045" sldId="2147484905"/>
              <ac:spMk id="8" creationId="{7CE6385E-9FCB-5A15-B66E-BFA098376790}"/>
            </ac:spMkLst>
          </pc:spChg>
          <pc:spChg chg="mod">
            <ac:chgData name="Johannes Hangl" userId="09795f51b852318c" providerId="LiveId" clId="{CE254F7F-8AB6-4D1C-ADD9-1F7EA92EAB82}" dt="2024-07-23T05:34:35.981" v="29" actId="207"/>
            <ac:spMkLst>
              <pc:docMk/>
              <pc:sldMasterMk cId="116854801" sldId="2147484881"/>
              <pc:sldLayoutMk cId="1985256045" sldId="2147484905"/>
              <ac:spMk id="9" creationId="{DE694FBB-F12C-10DF-3939-01296D044105}"/>
            </ac:spMkLst>
          </pc:spChg>
        </pc:sldLayoutChg>
        <pc:sldLayoutChg chg="del">
          <pc:chgData name="Johannes Hangl" userId="09795f51b852318c" providerId="LiveId" clId="{CE254F7F-8AB6-4D1C-ADD9-1F7EA92EAB82}" dt="2024-07-28T06:23:20.373" v="591" actId="2696"/>
          <pc:sldLayoutMkLst>
            <pc:docMk/>
            <pc:sldMasterMk cId="116854801" sldId="2147484881"/>
            <pc:sldLayoutMk cId="22285946" sldId="2147484906"/>
          </pc:sldLayoutMkLst>
        </pc:sldLayoutChg>
        <pc:sldLayoutChg chg="del">
          <pc:chgData name="Johannes Hangl" userId="09795f51b852318c" providerId="LiveId" clId="{CE254F7F-8AB6-4D1C-ADD9-1F7EA92EAB82}" dt="2024-07-28T06:23:21.508" v="592" actId="2696"/>
          <pc:sldLayoutMkLst>
            <pc:docMk/>
            <pc:sldMasterMk cId="116854801" sldId="2147484881"/>
            <pc:sldLayoutMk cId="1316447213" sldId="2147484907"/>
          </pc:sldLayoutMkLst>
        </pc:sldLayoutChg>
        <pc:sldLayoutChg chg="del">
          <pc:chgData name="Johannes Hangl" userId="09795f51b852318c" providerId="LiveId" clId="{CE254F7F-8AB6-4D1C-ADD9-1F7EA92EAB82}" dt="2024-07-23T05:37:44.609" v="60" actId="47"/>
          <pc:sldLayoutMkLst>
            <pc:docMk/>
            <pc:sldMasterMk cId="116854801" sldId="2147484881"/>
            <pc:sldLayoutMk cId="1105751504" sldId="2147484916"/>
          </pc:sldLayoutMkLst>
        </pc:sldLayoutChg>
        <pc:sldLayoutChg chg="modSp mod ord">
          <pc:chgData name="Johannes Hangl" userId="09795f51b852318c" providerId="LiveId" clId="{CE254F7F-8AB6-4D1C-ADD9-1F7EA92EAB82}" dt="2024-07-23T05:36:15.985" v="43" actId="207"/>
          <pc:sldLayoutMkLst>
            <pc:docMk/>
            <pc:sldMasterMk cId="116854801" sldId="2147484881"/>
            <pc:sldLayoutMk cId="2521799944" sldId="2147484917"/>
          </pc:sldLayoutMkLst>
          <pc:spChg chg="mod">
            <ac:chgData name="Johannes Hangl" userId="09795f51b852318c" providerId="LiveId" clId="{CE254F7F-8AB6-4D1C-ADD9-1F7EA92EAB82}" dt="2024-07-23T05:35:20.678" v="37" actId="108"/>
            <ac:spMkLst>
              <pc:docMk/>
              <pc:sldMasterMk cId="116854801" sldId="2147484881"/>
              <pc:sldLayoutMk cId="2521799944" sldId="2147484917"/>
              <ac:spMk id="3" creationId="{6B6691C5-2901-B184-7DF4-F0B21DE0C28A}"/>
            </ac:spMkLst>
          </pc:spChg>
          <pc:spChg chg="mod">
            <ac:chgData name="Johannes Hangl" userId="09795f51b852318c" providerId="LiveId" clId="{CE254F7F-8AB6-4D1C-ADD9-1F7EA92EAB82}" dt="2024-07-23T05:35:45.022" v="40" actId="108"/>
            <ac:spMkLst>
              <pc:docMk/>
              <pc:sldMasterMk cId="116854801" sldId="2147484881"/>
              <pc:sldLayoutMk cId="2521799944" sldId="2147484917"/>
              <ac:spMk id="8" creationId="{7CE6385E-9FCB-5A15-B66E-BFA098376790}"/>
            </ac:spMkLst>
          </pc:spChg>
          <pc:spChg chg="mod">
            <ac:chgData name="Johannes Hangl" userId="09795f51b852318c" providerId="LiveId" clId="{CE254F7F-8AB6-4D1C-ADD9-1F7EA92EAB82}" dt="2024-07-23T05:35:52.030" v="41" actId="108"/>
            <ac:spMkLst>
              <pc:docMk/>
              <pc:sldMasterMk cId="116854801" sldId="2147484881"/>
              <pc:sldLayoutMk cId="2521799944" sldId="2147484917"/>
              <ac:spMk id="9" creationId="{DE694FBB-F12C-10DF-3939-01296D044105}"/>
            </ac:spMkLst>
          </pc:spChg>
          <pc:spChg chg="mod">
            <ac:chgData name="Johannes Hangl" userId="09795f51b852318c" providerId="LiveId" clId="{CE254F7F-8AB6-4D1C-ADD9-1F7EA92EAB82}" dt="2024-07-23T05:36:15.985" v="43" actId="207"/>
            <ac:spMkLst>
              <pc:docMk/>
              <pc:sldMasterMk cId="116854801" sldId="2147484881"/>
              <pc:sldLayoutMk cId="2521799944" sldId="2147484917"/>
              <ac:spMk id="10" creationId="{2F32951E-4F43-AD27-093E-9B3B03FCD428}"/>
            </ac:spMkLst>
          </pc:spChg>
        </pc:sldLayoutChg>
        <pc:sldLayoutChg chg="setBg">
          <pc:chgData name="Johannes Hangl" userId="09795f51b852318c" providerId="LiveId" clId="{CE254F7F-8AB6-4D1C-ADD9-1F7EA92EAB82}" dt="2024-07-25T06:10:50.457" v="188"/>
          <pc:sldLayoutMkLst>
            <pc:docMk/>
            <pc:sldMasterMk cId="116854801" sldId="2147484881"/>
            <pc:sldLayoutMk cId="3854762753" sldId="2147484918"/>
          </pc:sldLayoutMkLst>
        </pc:sldLayoutChg>
        <pc:sldLayoutChg chg="del">
          <pc:chgData name="Johannes Hangl" userId="09795f51b852318c" providerId="LiveId" clId="{CE254F7F-8AB6-4D1C-ADD9-1F7EA92EAB82}" dt="2024-07-23T05:37:16.559" v="50" actId="47"/>
          <pc:sldLayoutMkLst>
            <pc:docMk/>
            <pc:sldMasterMk cId="116854801" sldId="2147484881"/>
            <pc:sldLayoutMk cId="3960644604" sldId="2147484923"/>
          </pc:sldLayoutMkLst>
        </pc:sldLayoutChg>
        <pc:sldLayoutChg chg="add del">
          <pc:chgData name="Johannes Hangl" userId="09795f51b852318c" providerId="LiveId" clId="{CE254F7F-8AB6-4D1C-ADD9-1F7EA92EAB82}" dt="2024-07-28T06:25:35.691" v="605" actId="2696"/>
          <pc:sldLayoutMkLst>
            <pc:docMk/>
            <pc:sldMasterMk cId="116854801" sldId="2147484881"/>
            <pc:sldLayoutMk cId="2226534602" sldId="2147484924"/>
          </pc:sldLayoutMkLst>
        </pc:sldLayoutChg>
        <pc:sldLayoutChg chg="del">
          <pc:chgData name="Johannes Hangl" userId="09795f51b852318c" providerId="LiveId" clId="{CE254F7F-8AB6-4D1C-ADD9-1F7EA92EAB82}" dt="2024-07-28T06:25:36.274" v="606" actId="2696"/>
          <pc:sldLayoutMkLst>
            <pc:docMk/>
            <pc:sldMasterMk cId="116854801" sldId="2147484881"/>
            <pc:sldLayoutMk cId="113385956" sldId="214748492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angl\Desktop\Supply%20Chain%20Webinar\RTAIS_Evolution_Dashboard_2019_01_28_11_54_25.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angl\Downloads\RTAIS_Regional_2019_01_28_12_05_15.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GB" sz="1800">
                <a:solidFill>
                  <a:schemeClr val="bg1"/>
                </a:solidFill>
              </a:rPr>
              <a:t>RTAs</a:t>
            </a:r>
            <a:r>
              <a:rPr lang="en-GB" sz="1800" baseline="0">
                <a:solidFill>
                  <a:schemeClr val="bg1"/>
                </a:solidFill>
              </a:rPr>
              <a:t> currently in force  1990 - 2023</a:t>
            </a:r>
            <a:endParaRPr lang="en-GB" sz="1800">
              <a:solidFill>
                <a:schemeClr val="bg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'Evolution Dashboard'!$E$5</c:f>
              <c:strCache>
                <c:ptCount val="1"/>
                <c:pt idx="0">
                  <c:v>Cumulative Notifications of RTAs in force</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 Dashboard'!$A$6:$A$35</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strCache>
            </c:strRef>
          </c:cat>
          <c:val>
            <c:numRef>
              <c:f>'Evolution Dashboard'!$E$6:$E$35</c:f>
              <c:numCache>
                <c:formatCode>General</c:formatCode>
                <c:ptCount val="30"/>
                <c:pt idx="0">
                  <c:v>25</c:v>
                </c:pt>
                <c:pt idx="1">
                  <c:v>28</c:v>
                </c:pt>
                <c:pt idx="2">
                  <c:v>30</c:v>
                </c:pt>
                <c:pt idx="3">
                  <c:v>37</c:v>
                </c:pt>
                <c:pt idx="4">
                  <c:v>44</c:v>
                </c:pt>
                <c:pt idx="5">
                  <c:v>54</c:v>
                </c:pt>
                <c:pt idx="6">
                  <c:v>62</c:v>
                </c:pt>
                <c:pt idx="7">
                  <c:v>69</c:v>
                </c:pt>
                <c:pt idx="8">
                  <c:v>75</c:v>
                </c:pt>
                <c:pt idx="9">
                  <c:v>83</c:v>
                </c:pt>
                <c:pt idx="10">
                  <c:v>94</c:v>
                </c:pt>
                <c:pt idx="11">
                  <c:v>106</c:v>
                </c:pt>
                <c:pt idx="12">
                  <c:v>121</c:v>
                </c:pt>
                <c:pt idx="13">
                  <c:v>140</c:v>
                </c:pt>
                <c:pt idx="14">
                  <c:v>159</c:v>
                </c:pt>
                <c:pt idx="15">
                  <c:v>180</c:v>
                </c:pt>
                <c:pt idx="16">
                  <c:v>207</c:v>
                </c:pt>
                <c:pt idx="17">
                  <c:v>224</c:v>
                </c:pt>
                <c:pt idx="18">
                  <c:v>252</c:v>
                </c:pt>
                <c:pt idx="19">
                  <c:v>286</c:v>
                </c:pt>
                <c:pt idx="20">
                  <c:v>309</c:v>
                </c:pt>
                <c:pt idx="21">
                  <c:v>329</c:v>
                </c:pt>
                <c:pt idx="22">
                  <c:v>355</c:v>
                </c:pt>
                <c:pt idx="23">
                  <c:v>379</c:v>
                </c:pt>
                <c:pt idx="24">
                  <c:v>401</c:v>
                </c:pt>
                <c:pt idx="25">
                  <c:v>428</c:v>
                </c:pt>
                <c:pt idx="26">
                  <c:v>445</c:v>
                </c:pt>
                <c:pt idx="27">
                  <c:v>461</c:v>
                </c:pt>
                <c:pt idx="28">
                  <c:v>467</c:v>
                </c:pt>
                <c:pt idx="29">
                  <c:v>469</c:v>
                </c:pt>
              </c:numCache>
            </c:numRef>
          </c:val>
          <c:extLst>
            <c:ext xmlns:c16="http://schemas.microsoft.com/office/drawing/2014/chart" uri="{C3380CC4-5D6E-409C-BE32-E72D297353CC}">
              <c16:uniqueId val="{00000000-90A1-43F0-AD5F-CAE4F4CE0CC5}"/>
            </c:ext>
          </c:extLst>
        </c:ser>
        <c:ser>
          <c:idx val="1"/>
          <c:order val="1"/>
          <c:tx>
            <c:strRef>
              <c:f>'Evolution Dashboard'!$F$5</c:f>
              <c:strCache>
                <c:ptCount val="1"/>
                <c:pt idx="0">
                  <c:v>Cumulative Number of Physical RTAs in force</c:v>
                </c:pt>
              </c:strCache>
            </c:strRef>
          </c:tx>
          <c:spPr>
            <a:solidFill>
              <a:schemeClr val="accent2"/>
            </a:solidFill>
            <a:ln>
              <a:noFill/>
            </a:ln>
            <a:effectLst/>
            <a:sp3d/>
          </c:spPr>
          <c:invertIfNegative val="0"/>
          <c:dLbls>
            <c:delete val="1"/>
          </c:dLbls>
          <c:cat>
            <c:strRef>
              <c:f>'Evolution Dashboard'!$A$6:$A$35</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strCache>
            </c:strRef>
          </c:cat>
          <c:val>
            <c:numRef>
              <c:f>'Evolution Dashboard'!$F$6:$F$35</c:f>
              <c:numCache>
                <c:formatCode>General</c:formatCode>
                <c:ptCount val="30"/>
                <c:pt idx="0">
                  <c:v>19</c:v>
                </c:pt>
                <c:pt idx="1">
                  <c:v>22</c:v>
                </c:pt>
                <c:pt idx="2">
                  <c:v>24</c:v>
                </c:pt>
                <c:pt idx="3">
                  <c:v>31</c:v>
                </c:pt>
                <c:pt idx="4">
                  <c:v>37</c:v>
                </c:pt>
                <c:pt idx="5">
                  <c:v>44</c:v>
                </c:pt>
                <c:pt idx="6">
                  <c:v>52</c:v>
                </c:pt>
                <c:pt idx="7">
                  <c:v>58</c:v>
                </c:pt>
                <c:pt idx="8">
                  <c:v>64</c:v>
                </c:pt>
                <c:pt idx="9">
                  <c:v>69</c:v>
                </c:pt>
                <c:pt idx="10">
                  <c:v>79</c:v>
                </c:pt>
                <c:pt idx="11">
                  <c:v>87</c:v>
                </c:pt>
                <c:pt idx="12">
                  <c:v>96</c:v>
                </c:pt>
                <c:pt idx="13">
                  <c:v>108</c:v>
                </c:pt>
                <c:pt idx="14">
                  <c:v>118</c:v>
                </c:pt>
                <c:pt idx="15">
                  <c:v>131</c:v>
                </c:pt>
                <c:pt idx="16">
                  <c:v>148</c:v>
                </c:pt>
                <c:pt idx="17">
                  <c:v>159</c:v>
                </c:pt>
                <c:pt idx="18">
                  <c:v>176</c:v>
                </c:pt>
                <c:pt idx="19">
                  <c:v>194</c:v>
                </c:pt>
                <c:pt idx="20">
                  <c:v>206</c:v>
                </c:pt>
                <c:pt idx="21">
                  <c:v>217</c:v>
                </c:pt>
                <c:pt idx="22">
                  <c:v>233</c:v>
                </c:pt>
                <c:pt idx="23">
                  <c:v>244</c:v>
                </c:pt>
                <c:pt idx="24">
                  <c:v>256</c:v>
                </c:pt>
                <c:pt idx="25">
                  <c:v>267</c:v>
                </c:pt>
                <c:pt idx="26">
                  <c:v>279</c:v>
                </c:pt>
                <c:pt idx="27">
                  <c:v>288</c:v>
                </c:pt>
                <c:pt idx="28">
                  <c:v>291</c:v>
                </c:pt>
                <c:pt idx="29">
                  <c:v>292</c:v>
                </c:pt>
              </c:numCache>
            </c:numRef>
          </c:val>
          <c:extLst>
            <c:ext xmlns:c16="http://schemas.microsoft.com/office/drawing/2014/chart" uri="{C3380CC4-5D6E-409C-BE32-E72D297353CC}">
              <c16:uniqueId val="{00000001-90A1-43F0-AD5F-CAE4F4CE0CC5}"/>
            </c:ext>
          </c:extLst>
        </c:ser>
        <c:dLbls>
          <c:showLegendKey val="0"/>
          <c:showVal val="1"/>
          <c:showCatName val="0"/>
          <c:showSerName val="0"/>
          <c:showPercent val="0"/>
          <c:showBubbleSize val="0"/>
        </c:dLbls>
        <c:gapWidth val="150"/>
        <c:shape val="box"/>
        <c:axId val="307863216"/>
        <c:axId val="307860264"/>
        <c:axId val="0"/>
      </c:bar3DChart>
      <c:catAx>
        <c:axId val="307863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e-DE"/>
          </a:p>
        </c:txPr>
        <c:crossAx val="307860264"/>
        <c:crosses val="autoZero"/>
        <c:auto val="1"/>
        <c:lblAlgn val="ctr"/>
        <c:lblOffset val="100"/>
        <c:noMultiLvlLbl val="0"/>
      </c:catAx>
      <c:valAx>
        <c:axId val="307860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GB" sz="1050">
                    <a:solidFill>
                      <a:schemeClr val="bg1"/>
                    </a:solidFill>
                  </a:rPr>
                  <a:t>Number of RTAs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e-DE"/>
          </a:p>
        </c:txPr>
        <c:crossAx val="307863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de-DE"/>
        </a:p>
      </c:txPr>
    </c:title>
    <c:autoTitleDeleted val="0"/>
    <c:plotArea>
      <c:layout/>
      <c:barChart>
        <c:barDir val="bar"/>
        <c:grouping val="clustered"/>
        <c:varyColors val="0"/>
        <c:ser>
          <c:idx val="0"/>
          <c:order val="0"/>
          <c:tx>
            <c:strRef>
              <c:f>Regional!$B$4</c:f>
              <c:strCache>
                <c:ptCount val="1"/>
                <c:pt idx="0">
                  <c:v>Notifications of RTAs in force</c:v>
                </c:pt>
              </c:strCache>
            </c:strRef>
          </c:tx>
          <c:spPr>
            <a:solidFill>
              <a:schemeClr val="accent1"/>
            </a:solidFill>
            <a:ln>
              <a:noFill/>
            </a:ln>
            <a:effectLst/>
          </c:spPr>
          <c:invertIfNegative val="0"/>
          <c:cat>
            <c:strRef>
              <c:f>Regional!$A$5:$A$15</c:f>
              <c:strCache>
                <c:ptCount val="11"/>
                <c:pt idx="0">
                  <c:v>Caribbean</c:v>
                </c:pt>
                <c:pt idx="1">
                  <c:v>West Asia</c:v>
                </c:pt>
                <c:pt idx="2">
                  <c:v>Oceania</c:v>
                </c:pt>
                <c:pt idx="3">
                  <c:v>Middle East</c:v>
                </c:pt>
                <c:pt idx="4">
                  <c:v>Africa</c:v>
                </c:pt>
                <c:pt idx="5">
                  <c:v>Central America</c:v>
                </c:pt>
                <c:pt idx="6">
                  <c:v>North America</c:v>
                </c:pt>
                <c:pt idx="7">
                  <c:v>Commonwealth of Independent States (CIS)</c:v>
                </c:pt>
                <c:pt idx="8">
                  <c:v>South America</c:v>
                </c:pt>
                <c:pt idx="9">
                  <c:v>East Asia</c:v>
                </c:pt>
                <c:pt idx="10">
                  <c:v>Europe</c:v>
                </c:pt>
              </c:strCache>
            </c:strRef>
          </c:cat>
          <c:val>
            <c:numRef>
              <c:f>Regional!$B$5:$B$15</c:f>
              <c:numCache>
                <c:formatCode>General</c:formatCode>
                <c:ptCount val="11"/>
                <c:pt idx="0">
                  <c:v>9</c:v>
                </c:pt>
                <c:pt idx="1">
                  <c:v>22</c:v>
                </c:pt>
                <c:pt idx="2">
                  <c:v>25</c:v>
                </c:pt>
                <c:pt idx="3">
                  <c:v>28</c:v>
                </c:pt>
                <c:pt idx="4">
                  <c:v>34</c:v>
                </c:pt>
                <c:pt idx="5">
                  <c:v>40</c:v>
                </c:pt>
                <c:pt idx="6">
                  <c:v>43</c:v>
                </c:pt>
                <c:pt idx="7">
                  <c:v>45</c:v>
                </c:pt>
                <c:pt idx="8">
                  <c:v>61</c:v>
                </c:pt>
                <c:pt idx="9">
                  <c:v>87</c:v>
                </c:pt>
                <c:pt idx="10">
                  <c:v>100</c:v>
                </c:pt>
              </c:numCache>
            </c:numRef>
          </c:val>
          <c:extLst>
            <c:ext xmlns:c16="http://schemas.microsoft.com/office/drawing/2014/chart" uri="{C3380CC4-5D6E-409C-BE32-E72D297353CC}">
              <c16:uniqueId val="{00000000-4817-490F-A30C-E9653828EF4C}"/>
            </c:ext>
          </c:extLst>
        </c:ser>
        <c:dLbls>
          <c:showLegendKey val="0"/>
          <c:showVal val="0"/>
          <c:showCatName val="0"/>
          <c:showSerName val="0"/>
          <c:showPercent val="0"/>
          <c:showBubbleSize val="0"/>
        </c:dLbls>
        <c:gapWidth val="182"/>
        <c:axId val="912450136"/>
        <c:axId val="912442592"/>
      </c:barChart>
      <c:catAx>
        <c:axId val="912450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e-DE"/>
          </a:p>
        </c:txPr>
        <c:crossAx val="912442592"/>
        <c:crosses val="autoZero"/>
        <c:auto val="1"/>
        <c:lblAlgn val="ctr"/>
        <c:lblOffset val="100"/>
        <c:noMultiLvlLbl val="0"/>
      </c:catAx>
      <c:valAx>
        <c:axId val="9124425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e-DE"/>
          </a:p>
        </c:txPr>
        <c:crossAx val="912450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E6517_1E453BB1.xml><?xml version="1.0" encoding="utf-8"?>
<p188:cmLst xmlns:a="http://schemas.openxmlformats.org/drawingml/2006/main" xmlns:r="http://schemas.openxmlformats.org/officeDocument/2006/relationships" xmlns:p188="http://schemas.microsoft.com/office/powerpoint/2018/8/main">
  <p188:cm id="{D7B3A0F7-4426-4295-9E95-7FEF6281F99C}" authorId="{ACCB1DA0-7D1C-5287-DA3E-67FC68DB4442}" created="2023-07-21T07:24:39.556">
    <pc:sldMkLst xmlns:pc="http://schemas.microsoft.com/office/powerpoint/2013/main/command">
      <pc:docMk/>
      <pc:sldMk cId="507853745" sldId="2147378455"/>
    </pc:sldMkLst>
    <p188:txBody>
      <a:bodyPr/>
      <a:lstStyle/>
      <a:p>
        <a:r>
          <a:rPr lang="en-US"/>
          <a:t>What is the meaning of that slide? 😃</a:t>
        </a:r>
      </a:p>
    </p188:txBody>
  </p188:cm>
</p188:cmLst>
</file>

<file path=ppt/comments/modernComment_7FFE676B_38C71231.xml><?xml version="1.0" encoding="utf-8"?>
<p188:cmLst xmlns:a="http://schemas.openxmlformats.org/drawingml/2006/main" xmlns:r="http://schemas.openxmlformats.org/officeDocument/2006/relationships" xmlns:p188="http://schemas.microsoft.com/office/powerpoint/2018/8/main">
  <p188:cm id="{33087BCB-99CE-4CFF-A37C-EABAEFFE3D16}" authorId="{ACCB1DA0-7D1C-5287-DA3E-67FC68DB4442}" status="resolved" created="2023-04-14T17:00:25.158">
    <ac:deMkLst xmlns:ac="http://schemas.microsoft.com/office/drawing/2013/main/command">
      <pc:docMk xmlns:pc="http://schemas.microsoft.com/office/powerpoint/2013/main/command"/>
      <pc:sldMk xmlns:pc="http://schemas.microsoft.com/office/powerpoint/2013/main/command" cId="952570417" sldId="2147379051"/>
      <ac:spMk id="1039" creationId="{17A7EEE3-EACD-56D7-9018-10976FB5245F}"/>
    </ac:deMkLst>
    <p188:txBody>
      <a:bodyPr/>
      <a:lstStyle/>
      <a:p>
        <a:r>
          <a:rPr lang="en-US"/>
          <a:t>The NDA is here at stage 20, not consistent with first slide (see my comment) but I think at the correct stage here</a:t>
        </a:r>
      </a:p>
    </p188:txBody>
  </p188:cm>
  <p188:cm id="{C2D90C80-CF20-4F25-9759-5BCC17F47CDC}" authorId="{ACCB1DA0-7D1C-5287-DA3E-67FC68DB4442}" status="resolved" created="2023-04-14T17:00:51.207">
    <ac:deMkLst xmlns:ac="http://schemas.microsoft.com/office/drawing/2013/main/command">
      <pc:docMk xmlns:pc="http://schemas.microsoft.com/office/powerpoint/2013/main/command"/>
      <pc:sldMk xmlns:pc="http://schemas.microsoft.com/office/powerpoint/2013/main/command" cId="952570417" sldId="2147379051"/>
      <ac:spMk id="1039" creationId="{17A7EEE3-EACD-56D7-9018-10976FB5245F}"/>
    </ac:deMkLst>
    <p188:replyLst>
      <p188:reply id="{2FDD15FC-7BAF-4A42-ACC9-44F5572AFE0A}" authorId="{3C91E8A6-B9E7-9A8D-E64F-89818883361F}" created="2023-04-17T11:57:59.007">
        <p188:txBody>
          <a:bodyPr/>
          <a:lstStyle/>
          <a:p>
            <a:r>
              <a:rPr lang="en-US"/>
              <a:t>This is part of Technical Discovery and core for the SC stage </a:t>
            </a:r>
          </a:p>
        </p188:txBody>
      </p188:reply>
    </p188:replyLst>
    <p188:txBody>
      <a:bodyPr/>
      <a:lstStyle/>
      <a:p>
        <a:r>
          <a:rPr lang="en-US"/>
          <a:t>Along to ROI, missing the complete documentation of the use-case (see previous slide comment)</a:t>
        </a:r>
      </a:p>
    </p188:txBody>
  </p188:cm>
  <p188:cm id="{0810A990-236C-4DD4-A8FB-13A557220DFB}" authorId="{ACCB1DA0-7D1C-5287-DA3E-67FC68DB4442}" status="resolved" created="2023-04-14T17:01:25.158">
    <ac:deMkLst xmlns:ac="http://schemas.microsoft.com/office/drawing/2013/main/command">
      <pc:docMk xmlns:pc="http://schemas.microsoft.com/office/powerpoint/2013/main/command"/>
      <pc:sldMk xmlns:pc="http://schemas.microsoft.com/office/powerpoint/2013/main/command" cId="952570417" sldId="2147379051"/>
      <ac:spMk id="1040" creationId="{1756D3CB-AC98-5E1D-BFAE-C1FA0F337E55}"/>
    </ac:deMkLst>
    <p188:replyLst>
      <p188:reply id="{AE6255A1-1D76-4B5D-B656-E997A397B9AB}" authorId="{3C91E8A6-B9E7-9A8D-E64F-89818883361F}" created="2023-04-17T11:58:42.689">
        <p188:txBody>
          <a:bodyPr/>
          <a:lstStyle/>
          <a:p>
            <a:r>
              <a:rPr lang="en-US"/>
              <a:t>But the balpark pricing is. For simplicity I used just sales 
PreSales need to support for sure 
</a:t>
            </a:r>
          </a:p>
        </p188:txBody>
      </p188:reply>
    </p188:replyLst>
    <p188:txBody>
      <a:bodyPr/>
      <a:lstStyle/>
      <a:p>
        <a:r>
          <a:rPr lang="en-US"/>
          <a:t>ROI is not owned by sales…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D2090C-5AAC-44B5-9BBE-502A391A00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D"/>
          </a:p>
        </p:txBody>
      </p:sp>
      <p:sp>
        <p:nvSpPr>
          <p:cNvPr id="3" name="Date Placeholder 2">
            <a:extLst>
              <a:ext uri="{FF2B5EF4-FFF2-40B4-BE49-F238E27FC236}">
                <a16:creationId xmlns:a16="http://schemas.microsoft.com/office/drawing/2014/main" id="{E89F30B0-91E7-4436-B875-6E4671B67A6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DBDCDBB-E0A4-409B-B60B-7A5E974D6F40}" type="datetimeFigureOut">
              <a:rPr lang="en-ID"/>
              <a:pPr>
                <a:defRPr/>
              </a:pPr>
              <a:t>28/07/2024</a:t>
            </a:fld>
            <a:endParaRPr lang="en-ID"/>
          </a:p>
        </p:txBody>
      </p:sp>
      <p:sp>
        <p:nvSpPr>
          <p:cNvPr id="4" name="Slide Image Placeholder 3">
            <a:extLst>
              <a:ext uri="{FF2B5EF4-FFF2-40B4-BE49-F238E27FC236}">
                <a16:creationId xmlns:a16="http://schemas.microsoft.com/office/drawing/2014/main" id="{B6593E54-6978-4BE5-ACE9-1EA61E0F892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ID" noProof="0"/>
          </a:p>
        </p:txBody>
      </p:sp>
      <p:sp>
        <p:nvSpPr>
          <p:cNvPr id="5" name="Notes Placeholder 4">
            <a:extLst>
              <a:ext uri="{FF2B5EF4-FFF2-40B4-BE49-F238E27FC236}">
                <a16:creationId xmlns:a16="http://schemas.microsoft.com/office/drawing/2014/main" id="{46BA587E-CAF7-4020-AF27-1F8BC055A0E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D" noProof="0"/>
          </a:p>
        </p:txBody>
      </p:sp>
      <p:sp>
        <p:nvSpPr>
          <p:cNvPr id="6" name="Footer Placeholder 5">
            <a:extLst>
              <a:ext uri="{FF2B5EF4-FFF2-40B4-BE49-F238E27FC236}">
                <a16:creationId xmlns:a16="http://schemas.microsoft.com/office/drawing/2014/main" id="{9B8F3573-F6C1-4A77-8029-8375A1DCA79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D"/>
          </a:p>
        </p:txBody>
      </p:sp>
      <p:sp>
        <p:nvSpPr>
          <p:cNvPr id="7" name="Slide Number Placeholder 6">
            <a:extLst>
              <a:ext uri="{FF2B5EF4-FFF2-40B4-BE49-F238E27FC236}">
                <a16:creationId xmlns:a16="http://schemas.microsoft.com/office/drawing/2014/main" id="{55E07AC4-98D4-4E88-92F8-EA7667E46DB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A706767-CB54-4489-9A39-8A84878A5B26}" type="slidenum">
              <a:rPr lang="en-ID"/>
              <a:pPr>
                <a:defRPr/>
              </a:pPr>
              <a:t>‹#›</a:t>
            </a:fld>
            <a:endParaRPr lang="en-ID"/>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Demo I want to introduce you to our 4 main areas and key players for today. </a:t>
            </a:r>
          </a:p>
          <a:p>
            <a:endParaRPr lang="en-US"/>
          </a:p>
          <a:p>
            <a:endParaRPr lang="en-US"/>
          </a:p>
          <a:p>
            <a:r>
              <a:rPr lang="en-US"/>
              <a:t>This will also reflect the scenarios I will show you today. </a:t>
            </a:r>
          </a:p>
          <a:p>
            <a:endParaRPr lang="en-US"/>
          </a:p>
          <a:p>
            <a:r>
              <a:rPr lang="en-US"/>
              <a:t>So lets start </a:t>
            </a:r>
            <a:endParaRPr lang="en-DE"/>
          </a:p>
        </p:txBody>
      </p:sp>
      <p:sp>
        <p:nvSpPr>
          <p:cNvPr id="4" name="Slide Number Placeholder 3"/>
          <p:cNvSpPr>
            <a:spLocks noGrp="1"/>
          </p:cNvSpPr>
          <p:nvPr>
            <p:ph type="sldNum" sz="quarter" idx="5"/>
          </p:nvPr>
        </p:nvSpPr>
        <p:spPr/>
        <p:txBody>
          <a:bodyPr/>
          <a:lstStyle/>
          <a:p>
            <a:pPr>
              <a:defRPr/>
            </a:pPr>
            <a:fld id="{EA706767-CB54-4489-9A39-8A84878A5B26}" type="slidenum">
              <a:rPr lang="en-ID" smtClean="0"/>
              <a:pPr>
                <a:defRPr/>
              </a:pPr>
              <a:t>3</a:t>
            </a:fld>
            <a:endParaRPr lang="en-ID"/>
          </a:p>
        </p:txBody>
      </p:sp>
    </p:spTree>
    <p:extLst>
      <p:ext uri="{BB962C8B-B14F-4D97-AF65-F5344CB8AC3E}">
        <p14:creationId xmlns:p14="http://schemas.microsoft.com/office/powerpoint/2010/main" val="385007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E101A"/>
                </a:solidFill>
                <a:effectLst/>
                <a:latin typeface="Arial" panose="020B0604020202020204" pitchFamily="34" charset="0"/>
                <a:ea typeface="Times New Roman" panose="02020603050405020304" pitchFamily="18" charset="0"/>
              </a:rPr>
              <a:t>Let's talk about the solution and what you need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398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r>
              <a:rPr lang="en-US" dirty="0"/>
              <a:t>We saw how the data gets connected and how it gets processed. Now let's take a look at what can be done with it.</a:t>
            </a:r>
          </a:p>
          <a:p>
            <a:endParaRPr lang="en-US" dirty="0"/>
          </a:p>
          <a:p>
            <a:r>
              <a:rPr lang="en-US" b="1" dirty="0"/>
              <a:t>Key Message</a:t>
            </a:r>
          </a:p>
          <a:p>
            <a:r>
              <a:rPr lang="en-US" dirty="0"/>
              <a:t>[Vendor] has the most experience implementing collaboration and performance management use cases for direct materials supply management.</a:t>
            </a:r>
          </a:p>
          <a:p>
            <a:endParaRPr lang="en-US" dirty="0"/>
          </a:p>
          <a:p>
            <a:r>
              <a:rPr lang="en-US" b="1" dirty="0"/>
              <a:t>Supporting Points</a:t>
            </a:r>
          </a:p>
          <a:p>
            <a:pPr marL="285750" indent="-285750">
              <a:buFont typeface="Arial" panose="020B0604020202020204" pitchFamily="34" charset="0"/>
              <a:buChar char="•"/>
            </a:pPr>
            <a:r>
              <a:rPr lang="en-US" dirty="0"/>
              <a:t>Examples of collaboration workflows include part shortage management which has been implemented at Cisco.</a:t>
            </a:r>
          </a:p>
          <a:p>
            <a:pPr marL="285750" indent="-285750">
              <a:buFont typeface="Arial" panose="020B0604020202020204" pitchFamily="34" charset="0"/>
              <a:buChar char="•"/>
            </a:pPr>
            <a:r>
              <a:rPr lang="en-US" dirty="0"/>
              <a:t>Data collected in the network is analyzed and correlated to provide performance improvements.</a:t>
            </a:r>
          </a:p>
          <a:p>
            <a:pPr marL="285750" indent="-285750">
              <a:buFont typeface="Arial" panose="020B0604020202020204" pitchFamily="34" charset="0"/>
              <a:buChar char="•"/>
            </a:pPr>
            <a:r>
              <a:rPr lang="en-US" dirty="0"/>
              <a:t>All of these functional benefits are made possible due to some key technology enablers – mainly the ability to choreograph processes across multiple tiers.</a:t>
            </a:r>
          </a:p>
          <a:p>
            <a:pPr marL="285750" indent="-285750">
              <a:buFont typeface="Arial" panose="020B0604020202020204" pitchFamily="34" charset="0"/>
              <a:buChar char="•"/>
            </a:pPr>
            <a:r>
              <a:rPr lang="en-US" dirty="0"/>
              <a:t>A major point of differentiation is the ability to mix and match applications to deploy at your own speed</a:t>
            </a:r>
          </a:p>
          <a:p>
            <a:pPr marL="285750" indent="-285750">
              <a:buFont typeface="Arial" panose="020B0604020202020204" pitchFamily="34" charset="0"/>
              <a:buChar char="•"/>
            </a:pPr>
            <a:r>
              <a:rPr lang="en-US" dirty="0"/>
              <a:t>As a result, customers gain the ability to collaborate with their trading partners and improve business metrics such as customer service, inventory levels, order to delivery lead-times, etc.</a:t>
            </a:r>
          </a:p>
        </p:txBody>
      </p:sp>
      <p:sp>
        <p:nvSpPr>
          <p:cNvPr id="4" name="Slide Number Placeholder 3"/>
          <p:cNvSpPr>
            <a:spLocks noGrp="1"/>
          </p:cNvSpPr>
          <p:nvPr>
            <p:ph type="sldNum" sz="quarter" idx="5"/>
          </p:nvPr>
        </p:nvSpPr>
        <p:spPr/>
        <p:txBody>
          <a:bodyPr/>
          <a:lstStyle/>
          <a:p>
            <a:pPr marL="0" marR="0" lvl="0" indent="0" algn="r" defTabSz="653101" rtl="0" eaLnBrk="1" fontAlgn="auto" latinLnBrk="0" hangingPunct="1">
              <a:lnSpc>
                <a:spcPct val="100000"/>
              </a:lnSpc>
              <a:spcBef>
                <a:spcPts val="0"/>
              </a:spcBef>
              <a:spcAft>
                <a:spcPts val="0"/>
              </a:spcAft>
              <a:buClrTx/>
              <a:buSzTx/>
              <a:buFontTx/>
              <a:buNone/>
              <a:tabLst/>
              <a:defRPr/>
            </a:pPr>
            <a:fld id="{3A694529-F451-2D4A-99F9-303F692594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01"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09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E101A"/>
                </a:solidFill>
                <a:effectLst/>
                <a:latin typeface="Arial" panose="020B0604020202020204" pitchFamily="34" charset="0"/>
                <a:ea typeface="Times New Roman" panose="02020603050405020304" pitchFamily="18" charset="0"/>
              </a:rPr>
              <a:t>So what are your benefits? </a:t>
            </a:r>
            <a:endParaRPr lang="en-DE" sz="1800">
              <a:solidFill>
                <a:srgbClr val="0E101A"/>
              </a:solidFill>
              <a:effectLst/>
              <a:latin typeface="Arial" panose="020B0604020202020204" pitchFamily="34" charset="0"/>
              <a:ea typeface="Times New Roman" panose="02020603050405020304" pitchFamily="18" charset="0"/>
            </a:endParaRPr>
          </a:p>
          <a:p>
            <a:endParaRPr lang="en-US" sz="1800">
              <a:effectLst/>
              <a:latin typeface="Times New Roman" panose="02020603050405020304" pitchFamily="18" charset="0"/>
              <a:ea typeface="Times New Roman" panose="02020603050405020304" pitchFamily="18" charset="0"/>
            </a:endParaRPr>
          </a:p>
          <a:p>
            <a:r>
              <a:rPr lang="en-US" sz="1800">
                <a:solidFill>
                  <a:srgbClr val="0E101A"/>
                </a:solidFill>
                <a:effectLst/>
                <a:latin typeface="Arial" panose="020B0604020202020204" pitchFamily="34" charset="0"/>
                <a:ea typeface="Times New Roman" panose="02020603050405020304" pitchFamily="18" charset="0"/>
              </a:rPr>
              <a:t>We have customer-proven figures which </a:t>
            </a:r>
            <a:r>
              <a:rPr lang="en-DE" sz="1800">
                <a:solidFill>
                  <a:srgbClr val="0E101A"/>
                </a:solidFill>
                <a:effectLst/>
                <a:latin typeface="Arial" panose="020B0604020202020204" pitchFamily="34" charset="0"/>
                <a:ea typeface="Times New Roman" panose="02020603050405020304" pitchFamily="18" charset="0"/>
              </a:rPr>
              <a:t>we </a:t>
            </a:r>
            <a:r>
              <a:rPr lang="en-US" sz="1800">
                <a:solidFill>
                  <a:srgbClr val="0E101A"/>
                </a:solidFill>
                <a:effectLst/>
                <a:latin typeface="Arial" panose="020B0604020202020204" pitchFamily="34" charset="0"/>
                <a:ea typeface="Times New Roman" panose="02020603050405020304" pitchFamily="18" charset="0"/>
              </a:rPr>
              <a:t>can give you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5309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Arial" panose="020B0604020202020204" pitchFamily="34" charset="0"/>
                <a:ea typeface="Times New Roman" panose="02020603050405020304" pitchFamily="18" charset="0"/>
              </a:rPr>
              <a:t>In the next </a:t>
            </a:r>
            <a:r>
              <a:rPr lang="en-DE" sz="1800" dirty="0">
                <a:solidFill>
                  <a:srgbClr val="0E101A"/>
                </a:solidFill>
                <a:effectLst/>
                <a:latin typeface="Arial" panose="020B0604020202020204" pitchFamily="34" charset="0"/>
                <a:ea typeface="Times New Roman" panose="02020603050405020304" pitchFamily="18" charset="0"/>
              </a:rPr>
              <a:t>6</a:t>
            </a:r>
            <a:r>
              <a:rPr lang="en-US" sz="1800" dirty="0">
                <a:solidFill>
                  <a:srgbClr val="0E101A"/>
                </a:solidFill>
                <a:effectLst/>
                <a:latin typeface="Arial" panose="020B0604020202020204" pitchFamily="34" charset="0"/>
                <a:ea typeface="Times New Roman" panose="02020603050405020304" pitchFamily="18" charset="0"/>
              </a:rPr>
              <a:t> min, I will show you the common Problems why companies like yours are looking for solutions; </a:t>
            </a:r>
            <a:endParaRPr lang="en-DE" sz="1800" dirty="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dirty="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Arial" panose="020B0604020202020204" pitchFamily="34" charset="0"/>
                <a:ea typeface="Times New Roman" panose="02020603050405020304" pitchFamily="18" charset="0"/>
              </a:rPr>
              <a:t>you may find yourself in the same situation. </a:t>
            </a:r>
            <a:endParaRPr lang="en-DE" sz="1800" dirty="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dirty="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Arial" panose="020B0604020202020204" pitchFamily="34" charset="0"/>
                <a:ea typeface="Times New Roman" panose="02020603050405020304" pitchFamily="18" charset="0"/>
              </a:rPr>
              <a:t>Then, we will discuss </a:t>
            </a:r>
            <a:r>
              <a:rPr lang="en-DE" sz="1800" dirty="0">
                <a:solidFill>
                  <a:srgbClr val="0E101A"/>
                </a:solidFill>
                <a:effectLst/>
                <a:latin typeface="Arial" panose="020B0604020202020204" pitchFamily="34" charset="0"/>
                <a:ea typeface="Times New Roman" panose="02020603050405020304" pitchFamily="18" charset="0"/>
              </a:rPr>
              <a:t>what is </a:t>
            </a:r>
            <a:r>
              <a:rPr lang="en-US" sz="1800" dirty="0">
                <a:solidFill>
                  <a:srgbClr val="0E101A"/>
                </a:solidFill>
                <a:effectLst/>
                <a:latin typeface="Arial" panose="020B0604020202020204" pitchFamily="34" charset="0"/>
                <a:ea typeface="Times New Roman" panose="02020603050405020304" pitchFamily="18" charset="0"/>
              </a:rPr>
              <a:t>the solution for these issues </a:t>
            </a:r>
            <a:endParaRPr lang="en-DE" sz="1800" dirty="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dirty="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Arial" panose="020B0604020202020204" pitchFamily="34" charset="0"/>
                <a:ea typeface="Times New Roman" panose="02020603050405020304" pitchFamily="18" charset="0"/>
              </a:rPr>
              <a:t>and what</a:t>
            </a:r>
            <a:r>
              <a:rPr lang="en-DE" sz="1800" dirty="0">
                <a:solidFill>
                  <a:srgbClr val="0E101A"/>
                </a:solidFill>
                <a:effectLst/>
                <a:latin typeface="Arial" panose="020B0604020202020204" pitchFamily="34" charset="0"/>
                <a:ea typeface="Times New Roman" panose="02020603050405020304" pitchFamily="18" charset="0"/>
              </a:rPr>
              <a:t>s</a:t>
            </a:r>
            <a:r>
              <a:rPr lang="en-US" sz="1800" dirty="0">
                <a:solidFill>
                  <a:srgbClr val="0E101A"/>
                </a:solidFill>
                <a:effectLst/>
                <a:latin typeface="Arial" panose="020B0604020202020204" pitchFamily="34" charset="0"/>
                <a:ea typeface="Times New Roman" panose="02020603050405020304" pitchFamily="18" charset="0"/>
              </a:rPr>
              <a:t> your benefits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0423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E101A"/>
                </a:solidFill>
                <a:effectLst/>
                <a:latin typeface="Arial" panose="020B0604020202020204" pitchFamily="34" charset="0"/>
                <a:ea typeface="Times New Roman" panose="02020603050405020304" pitchFamily="18" charset="0"/>
              </a:rPr>
              <a:t>Let's start with the daily issues we face regarding Global Trade Operations.</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419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22C72FC4-4029-3F4D-8546-97321AD6CAAE}" type="slidenum">
              <a:rPr lang="en-US" smtClean="0"/>
              <a:t>56</a:t>
            </a:fld>
            <a:endParaRPr lang="en-US"/>
          </a:p>
        </p:txBody>
      </p:sp>
    </p:spTree>
    <p:extLst>
      <p:ext uri="{BB962C8B-B14F-4D97-AF65-F5344CB8AC3E}">
        <p14:creationId xmlns:p14="http://schemas.microsoft.com/office/powerpoint/2010/main" val="2486984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22C72FC4-4029-3F4D-8546-97321AD6CAAE}" type="slidenum">
              <a:rPr lang="en-US" smtClean="0"/>
              <a:t>57</a:t>
            </a:fld>
            <a:endParaRPr lang="en-US"/>
          </a:p>
        </p:txBody>
      </p:sp>
    </p:spTree>
    <p:extLst>
      <p:ext uri="{BB962C8B-B14F-4D97-AF65-F5344CB8AC3E}">
        <p14:creationId xmlns:p14="http://schemas.microsoft.com/office/powerpoint/2010/main" val="4156910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 with Scenario 1 </a:t>
            </a:r>
            <a:endParaRPr lang="en-DE"/>
          </a:p>
        </p:txBody>
      </p:sp>
      <p:sp>
        <p:nvSpPr>
          <p:cNvPr id="4" name="Slide Number Placeholder 3"/>
          <p:cNvSpPr>
            <a:spLocks noGrp="1"/>
          </p:cNvSpPr>
          <p:nvPr>
            <p:ph type="sldNum" sz="quarter" idx="5"/>
          </p:nvPr>
        </p:nvSpPr>
        <p:spPr/>
        <p:txBody>
          <a:bodyPr/>
          <a:lstStyle/>
          <a:p>
            <a:pPr>
              <a:defRPr/>
            </a:pPr>
            <a:fld id="{EA706767-CB54-4489-9A39-8A84878A5B26}" type="slidenum">
              <a:rPr lang="en-ID" smtClean="0"/>
              <a:pPr>
                <a:defRPr/>
              </a:pPr>
              <a:t>59</a:t>
            </a:fld>
            <a:endParaRPr lang="en-ID"/>
          </a:p>
        </p:txBody>
      </p:sp>
    </p:spTree>
    <p:extLst>
      <p:ext uri="{BB962C8B-B14F-4D97-AF65-F5344CB8AC3E}">
        <p14:creationId xmlns:p14="http://schemas.microsoft.com/office/powerpoint/2010/main" val="1094997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show you in Scenario 1 the End to End Control Tower </a:t>
            </a:r>
          </a:p>
          <a:p>
            <a:endParaRPr lang="en-US"/>
          </a:p>
          <a:p>
            <a:endParaRPr lang="en-US"/>
          </a:p>
          <a:p>
            <a:r>
              <a:rPr lang="en-US"/>
              <a:t>In detail: </a:t>
            </a:r>
          </a:p>
          <a:p>
            <a:pPr marL="457200" indent="-457200">
              <a:buFont typeface="Arial" panose="020B0604020202020204" pitchFamily="34" charset="0"/>
              <a:buChar char="•"/>
            </a:pPr>
            <a:r>
              <a:rPr lang="en-GB" sz="1200"/>
              <a:t>Visualization of the End-to-End Supply Chain </a:t>
            </a:r>
          </a:p>
          <a:p>
            <a:pPr marL="457200" indent="-457200">
              <a:buFont typeface="Arial" panose="020B0604020202020204" pitchFamily="34" charset="0"/>
              <a:buChar char="•"/>
            </a:pPr>
            <a:r>
              <a:rPr lang="en-GB" sz="1200"/>
              <a:t>OTIF / Performance </a:t>
            </a:r>
          </a:p>
          <a:p>
            <a:pPr marL="457200" indent="-457200">
              <a:buFont typeface="Arial" panose="020B0604020202020204" pitchFamily="34" charset="0"/>
              <a:buChar char="•"/>
            </a:pPr>
            <a:r>
              <a:rPr lang="en-GB" sz="1200"/>
              <a:t>KPI´s </a:t>
            </a:r>
          </a:p>
          <a:p>
            <a:pPr marL="457200" indent="-457200">
              <a:buFont typeface="Arial" panose="020B0604020202020204" pitchFamily="34" charset="0"/>
              <a:buChar char="•"/>
            </a:pPr>
            <a:r>
              <a:rPr lang="en-GB" sz="1200"/>
              <a:t>Concentrate on the important areas</a:t>
            </a:r>
            <a:endParaRPr lang="en-DE"/>
          </a:p>
        </p:txBody>
      </p:sp>
      <p:sp>
        <p:nvSpPr>
          <p:cNvPr id="4" name="Slide Number Placeholder 3"/>
          <p:cNvSpPr>
            <a:spLocks noGrp="1"/>
          </p:cNvSpPr>
          <p:nvPr>
            <p:ph type="sldNum" sz="quarter" idx="5"/>
          </p:nvPr>
        </p:nvSpPr>
        <p:spPr/>
        <p:txBody>
          <a:bodyPr/>
          <a:lstStyle/>
          <a:p>
            <a:pPr>
              <a:defRPr/>
            </a:pPr>
            <a:fld id="{EA706767-CB54-4489-9A39-8A84878A5B26}" type="slidenum">
              <a:rPr lang="en-ID" smtClean="0"/>
              <a:pPr>
                <a:defRPr/>
              </a:pPr>
              <a:t>60</a:t>
            </a:fld>
            <a:endParaRPr lang="en-ID"/>
          </a:p>
        </p:txBody>
      </p:sp>
    </p:spTree>
    <p:extLst>
      <p:ext uri="{BB962C8B-B14F-4D97-AF65-F5344CB8AC3E}">
        <p14:creationId xmlns:p14="http://schemas.microsoft.com/office/powerpoint/2010/main" val="134142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 with Scenario 1 </a:t>
            </a:r>
            <a:endParaRPr lang="en-DE"/>
          </a:p>
        </p:txBody>
      </p:sp>
      <p:sp>
        <p:nvSpPr>
          <p:cNvPr id="4" name="Slide Number Placeholder 3"/>
          <p:cNvSpPr>
            <a:spLocks noGrp="1"/>
          </p:cNvSpPr>
          <p:nvPr>
            <p:ph type="sldNum" sz="quarter" idx="5"/>
          </p:nvPr>
        </p:nvSpPr>
        <p:spPr/>
        <p:txBody>
          <a:bodyPr/>
          <a:lstStyle/>
          <a:p>
            <a:pPr>
              <a:defRPr/>
            </a:pPr>
            <a:fld id="{EA706767-CB54-4489-9A39-8A84878A5B26}" type="slidenum">
              <a:rPr lang="en-ID" smtClean="0"/>
              <a:pPr>
                <a:defRPr/>
              </a:pPr>
              <a:t>64</a:t>
            </a:fld>
            <a:endParaRPr lang="en-ID"/>
          </a:p>
        </p:txBody>
      </p:sp>
    </p:spTree>
    <p:extLst>
      <p:ext uri="{BB962C8B-B14F-4D97-AF65-F5344CB8AC3E}">
        <p14:creationId xmlns:p14="http://schemas.microsoft.com/office/powerpoint/2010/main" val="379840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06767-CB54-4489-9A39-8A84878A5B2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show you in Scenario 1 the End to End Control Tower </a:t>
            </a:r>
          </a:p>
          <a:p>
            <a:endParaRPr lang="en-US"/>
          </a:p>
          <a:p>
            <a:endParaRPr lang="en-US"/>
          </a:p>
          <a:p>
            <a:r>
              <a:rPr lang="en-US"/>
              <a:t>In detail: </a:t>
            </a:r>
          </a:p>
          <a:p>
            <a:pPr marL="457200" indent="-457200">
              <a:buFont typeface="Arial" panose="020B0604020202020204" pitchFamily="34" charset="0"/>
              <a:buChar char="•"/>
            </a:pPr>
            <a:r>
              <a:rPr lang="en-GB" sz="1200"/>
              <a:t>Visualization of the End-to-End Supply Chain </a:t>
            </a:r>
          </a:p>
          <a:p>
            <a:pPr marL="457200" indent="-457200">
              <a:buFont typeface="Arial" panose="020B0604020202020204" pitchFamily="34" charset="0"/>
              <a:buChar char="•"/>
            </a:pPr>
            <a:r>
              <a:rPr lang="en-GB" sz="1200"/>
              <a:t>OTIF / Performance </a:t>
            </a:r>
          </a:p>
          <a:p>
            <a:pPr marL="457200" indent="-457200">
              <a:buFont typeface="Arial" panose="020B0604020202020204" pitchFamily="34" charset="0"/>
              <a:buChar char="•"/>
            </a:pPr>
            <a:r>
              <a:rPr lang="en-GB" sz="1200"/>
              <a:t>KPI´s </a:t>
            </a:r>
          </a:p>
          <a:p>
            <a:pPr marL="457200" indent="-457200">
              <a:buFont typeface="Arial" panose="020B0604020202020204" pitchFamily="34" charset="0"/>
              <a:buChar char="•"/>
            </a:pPr>
            <a:r>
              <a:rPr lang="en-GB" sz="1200"/>
              <a:t>Concentrate on the important areas</a:t>
            </a:r>
            <a:endParaRPr lang="en-DE"/>
          </a:p>
        </p:txBody>
      </p:sp>
      <p:sp>
        <p:nvSpPr>
          <p:cNvPr id="4" name="Slide Number Placeholder 3"/>
          <p:cNvSpPr>
            <a:spLocks noGrp="1"/>
          </p:cNvSpPr>
          <p:nvPr>
            <p:ph type="sldNum" sz="quarter" idx="5"/>
          </p:nvPr>
        </p:nvSpPr>
        <p:spPr/>
        <p:txBody>
          <a:bodyPr/>
          <a:lstStyle/>
          <a:p>
            <a:pPr>
              <a:defRPr/>
            </a:pPr>
            <a:fld id="{EA706767-CB54-4489-9A39-8A84878A5B26}" type="slidenum">
              <a:rPr lang="en-ID" smtClean="0"/>
              <a:pPr>
                <a:defRPr/>
              </a:pPr>
              <a:t>65</a:t>
            </a:fld>
            <a:endParaRPr lang="en-ID"/>
          </a:p>
        </p:txBody>
      </p:sp>
    </p:spTree>
    <p:extLst>
      <p:ext uri="{BB962C8B-B14F-4D97-AF65-F5344CB8AC3E}">
        <p14:creationId xmlns:p14="http://schemas.microsoft.com/office/powerpoint/2010/main" val="1170475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example we ship parfum from </a:t>
            </a:r>
            <a:r>
              <a:rPr lang="en-US" err="1"/>
              <a:t>spain</a:t>
            </a:r>
            <a:r>
              <a:rPr lang="en-US"/>
              <a:t> to Russia. The transaction is on HOLD because of some issues on the Partner side and some government requirements which are identified but not solved on the </a:t>
            </a:r>
          </a:p>
          <a:p>
            <a:r>
              <a:rPr lang="en-US"/>
              <a:t>Product master level. </a:t>
            </a:r>
            <a:endParaRPr lang="en-DE"/>
          </a:p>
        </p:txBody>
      </p:sp>
      <p:sp>
        <p:nvSpPr>
          <p:cNvPr id="4" name="Slide Number Placeholder 3"/>
          <p:cNvSpPr>
            <a:spLocks noGrp="1"/>
          </p:cNvSpPr>
          <p:nvPr>
            <p:ph type="sldNum" sz="quarter" idx="5"/>
          </p:nvPr>
        </p:nvSpPr>
        <p:spPr/>
        <p:txBody>
          <a:bodyPr/>
          <a:lstStyle/>
          <a:p>
            <a:fld id="{3A694529-F451-2D4A-99F9-303F6925943A}" type="slidenum">
              <a:rPr lang="en-US" smtClean="0"/>
              <a:t>67</a:t>
            </a:fld>
            <a:endParaRPr lang="en-US"/>
          </a:p>
        </p:txBody>
      </p:sp>
    </p:spTree>
    <p:extLst>
      <p:ext uri="{BB962C8B-B14F-4D97-AF65-F5344CB8AC3E}">
        <p14:creationId xmlns:p14="http://schemas.microsoft.com/office/powerpoint/2010/main" val="224442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53101"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A694529-F451-2D4A-99F9-303F6925943A}" type="slidenum">
              <a:rPr lang="en-US" smtClean="0"/>
              <a:t>73</a:t>
            </a:fld>
            <a:endParaRPr lang="en-US"/>
          </a:p>
        </p:txBody>
      </p:sp>
    </p:spTree>
    <p:extLst>
      <p:ext uri="{BB962C8B-B14F-4D97-AF65-F5344CB8AC3E}">
        <p14:creationId xmlns:p14="http://schemas.microsoft.com/office/powerpoint/2010/main" val="1450292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 Do not send this slide to customers !!!! </a:t>
            </a:r>
            <a:r>
              <a:rPr lang="en-US"/>
              <a:t>O</a:t>
            </a:r>
            <a:r>
              <a:rPr lang="en-DE" err="1"/>
              <a:t>nly</a:t>
            </a:r>
            <a:r>
              <a:rPr lang="en-DE"/>
              <a:t> share it in Demos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468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53101" rtl="0" eaLnBrk="1" fontAlgn="auto" latinLnBrk="0" hangingPunct="1">
              <a:lnSpc>
                <a:spcPct val="100000"/>
              </a:lnSpc>
              <a:spcBef>
                <a:spcPts val="0"/>
              </a:spcBef>
              <a:spcAft>
                <a:spcPts val="0"/>
              </a:spcAft>
              <a:buClrTx/>
              <a:buSzTx/>
              <a:buFontTx/>
              <a:buNone/>
              <a:tabLst/>
              <a:defRPr/>
            </a:pPr>
            <a:r>
              <a:rPr lang="en-GB" b="0" dirty="0"/>
              <a:t>Download the full story here: https://www.[Vendor].com/global-food-manufacturer-case-study/</a:t>
            </a:r>
          </a:p>
          <a:p>
            <a:pPr marL="0" marR="0" lvl="0" indent="0" algn="l" defTabSz="653101"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53101" rtl="0" eaLnBrk="1" fontAlgn="auto" latinLnBrk="0" hangingPunct="1">
              <a:lnSpc>
                <a:spcPct val="100000"/>
              </a:lnSpc>
              <a:spcBef>
                <a:spcPts val="0"/>
              </a:spcBef>
              <a:spcAft>
                <a:spcPts val="0"/>
              </a:spcAft>
              <a:buClrTx/>
              <a:buSzTx/>
              <a:buFontTx/>
              <a:buNone/>
              <a:tabLst/>
              <a:defRPr/>
            </a:pPr>
            <a:r>
              <a:rPr lang="en-GB" b="0" dirty="0"/>
              <a:t>L2 Case Study for Global Trade</a:t>
            </a:r>
            <a:r>
              <a:rPr lang="en-GB" b="0" baseline="0" dirty="0"/>
              <a:t> </a:t>
            </a:r>
            <a:r>
              <a:rPr lang="en-GB" b="0" dirty="0"/>
              <a:t>at General Mill (under NDA)</a:t>
            </a:r>
          </a:p>
          <a:p>
            <a:pPr marL="0" marR="0" lvl="0" indent="0" algn="l" defTabSz="653101" rtl="0" eaLnBrk="1" fontAlgn="auto" latinLnBrk="0" hangingPunct="1">
              <a:lnSpc>
                <a:spcPct val="100000"/>
              </a:lnSpc>
              <a:spcBef>
                <a:spcPts val="0"/>
              </a:spcBef>
              <a:spcAft>
                <a:spcPts val="0"/>
              </a:spcAft>
              <a:buClrTx/>
              <a:buSzTx/>
              <a:buFontTx/>
              <a:buNone/>
              <a:tabLst/>
              <a:defRPr/>
            </a:pPr>
            <a:endParaRPr lang="en-GB" b="1" dirty="0"/>
          </a:p>
          <a:p>
            <a:pPr marL="0" indent="0">
              <a:buFont typeface="+mj-lt"/>
              <a:buNone/>
            </a:pPr>
            <a:endParaRPr lang="en-GB" sz="1400" b="0" dirty="0"/>
          </a:p>
          <a:p>
            <a:pPr marL="400050" indent="-400050">
              <a:buFont typeface="+mj-lt"/>
              <a:buAutoNum type="romanUcPeriod" startAt="2"/>
            </a:pPr>
            <a:r>
              <a:rPr lang="en-GB" sz="1400" b="0" dirty="0"/>
              <a:t>Key Facts</a:t>
            </a:r>
          </a:p>
          <a:p>
            <a:pPr marL="938851" lvl="1" indent="-285750">
              <a:buFont typeface="Arial" panose="020B0604020202020204" pitchFamily="34" charset="0"/>
              <a:buChar char="•"/>
            </a:pPr>
            <a:r>
              <a:rPr lang="en-GB" sz="1400" b="0" dirty="0"/>
              <a:t>Industry: CPG – Food Manufacturer</a:t>
            </a:r>
          </a:p>
          <a:p>
            <a:pPr marL="938851" lvl="1" indent="-285750">
              <a:buFont typeface="Arial" panose="020B0604020202020204" pitchFamily="34" charset="0"/>
              <a:buChar char="•"/>
            </a:pPr>
            <a:r>
              <a:rPr lang="en-GB" sz="1400" b="0" dirty="0"/>
              <a:t>Products: </a:t>
            </a:r>
            <a:r>
              <a:rPr lang="en-US" sz="1400" b="0" dirty="0"/>
              <a:t> Manufacturing, retailing and marketing of breakfast</a:t>
            </a:r>
            <a:r>
              <a:rPr lang="en-US" sz="1400" b="0" baseline="0" dirty="0"/>
              <a:t> cereals and snacks</a:t>
            </a:r>
            <a:r>
              <a:rPr lang="en-US" sz="1400" b="0" dirty="0"/>
              <a:t>.</a:t>
            </a:r>
            <a:endParaRPr lang="en-GB" sz="1400" b="0" dirty="0"/>
          </a:p>
          <a:p>
            <a:pPr marL="938851" lvl="1" indent="-285750">
              <a:buFont typeface="Arial" panose="020B0604020202020204" pitchFamily="34" charset="0"/>
              <a:buChar char="•"/>
            </a:pPr>
            <a:r>
              <a:rPr lang="en-GB" sz="1400" b="0" dirty="0"/>
              <a:t>Where they are located (HQ): Minneapolis, MN</a:t>
            </a:r>
          </a:p>
          <a:p>
            <a:pPr marL="938851" lvl="1" indent="-285750">
              <a:buFont typeface="Arial" panose="020B0604020202020204" pitchFamily="34" charset="0"/>
              <a:buChar char="•"/>
            </a:pPr>
            <a:r>
              <a:rPr lang="en-GB" sz="1400" b="0" dirty="0"/>
              <a:t>Size: $17.6B in revenue; ~35k</a:t>
            </a:r>
            <a:r>
              <a:rPr lang="en-US" sz="1700" b="0" i="0" kern="1200" dirty="0">
                <a:solidFill>
                  <a:schemeClr val="tx1"/>
                </a:solidFill>
                <a:effectLst/>
                <a:ea typeface="+mn-ea"/>
                <a:cs typeface="+mn-cs"/>
              </a:rPr>
              <a:t> </a:t>
            </a:r>
            <a:r>
              <a:rPr lang="en-GB" sz="1400" b="0" dirty="0"/>
              <a:t>employees globally</a:t>
            </a:r>
          </a:p>
          <a:p>
            <a:pPr marL="938851" lvl="1" indent="-285750">
              <a:buFont typeface="Arial" panose="020B0604020202020204" pitchFamily="34" charset="0"/>
              <a:buChar char="•"/>
            </a:pPr>
            <a:endParaRPr lang="en-GB" sz="1400" b="0" dirty="0"/>
          </a:p>
          <a:p>
            <a:pPr marL="400050" indent="-400050">
              <a:buFont typeface="+mj-lt"/>
              <a:buAutoNum type="romanUcPeriod" startAt="3"/>
            </a:pPr>
            <a:r>
              <a:rPr lang="en-GB" sz="1400" b="0" dirty="0"/>
              <a:t>Metadata</a:t>
            </a:r>
          </a:p>
          <a:p>
            <a:pPr marL="938851" lvl="1" indent="-285750">
              <a:buFont typeface="Arial" panose="020B0604020202020204" pitchFamily="34" charset="0"/>
              <a:buChar char="•"/>
            </a:pPr>
            <a:r>
              <a:rPr lang="en-GB" sz="1400" b="0" dirty="0"/>
              <a:t>Author/Owner of slide: Gary M Barraco, Product Marketing</a:t>
            </a:r>
          </a:p>
          <a:p>
            <a:pPr marL="938851" lvl="1" indent="-285750">
              <a:buFont typeface="Arial" panose="020B0604020202020204" pitchFamily="34" charset="0"/>
              <a:buChar char="•"/>
            </a:pPr>
            <a:r>
              <a:rPr lang="en-GB" sz="1400" b="0" dirty="0"/>
              <a:t>Date last updated:</a:t>
            </a:r>
            <a:endParaRPr lang="en-GB" dirty="0"/>
          </a:p>
          <a:p>
            <a:endParaRPr lang="en-GB" dirty="0"/>
          </a:p>
        </p:txBody>
      </p:sp>
      <p:sp>
        <p:nvSpPr>
          <p:cNvPr id="4" name="Slide Number Placeholder 3"/>
          <p:cNvSpPr>
            <a:spLocks noGrp="1"/>
          </p:cNvSpPr>
          <p:nvPr>
            <p:ph type="sldNum" sz="quarter" idx="5"/>
          </p:nvPr>
        </p:nvSpPr>
        <p:spPr/>
        <p:txBody>
          <a:bodyPr/>
          <a:lstStyle/>
          <a:p>
            <a:fld id="{3A694529-F451-2D4A-99F9-303F6925943A}" type="slidenum">
              <a:rPr lang="en-US" smtClean="0"/>
              <a:t>77</a:t>
            </a:fld>
            <a:endParaRPr lang="en-US"/>
          </a:p>
        </p:txBody>
      </p:sp>
    </p:spTree>
    <p:extLst>
      <p:ext uri="{BB962C8B-B14F-4D97-AF65-F5344CB8AC3E}">
        <p14:creationId xmlns:p14="http://schemas.microsoft.com/office/powerpoint/2010/main" val="353234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653101" rtl="0" eaLnBrk="1" fontAlgn="auto" latinLnBrk="0" hangingPunct="1">
              <a:lnSpc>
                <a:spcPct val="100000"/>
              </a:lnSpc>
              <a:spcBef>
                <a:spcPts val="0"/>
              </a:spcBef>
              <a:spcAft>
                <a:spcPts val="0"/>
              </a:spcAft>
              <a:buClrTx/>
              <a:buSzTx/>
              <a:buFontTx/>
              <a:buNone/>
              <a:tabLst/>
              <a:defRPr/>
            </a:pPr>
            <a:fld id="{3A694529-F451-2D4A-99F9-303F6925943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5310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98384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50"/>
              </a:spcAft>
            </a:pPr>
            <a:r>
              <a:rPr lang="en-US" sz="1000" b="1"/>
              <a:t>INSTRUCTIONS:</a:t>
            </a:r>
          </a:p>
          <a:p>
            <a:pPr marL="257141" indent="-257141">
              <a:spcAft>
                <a:spcPts val="450"/>
              </a:spcAft>
              <a:buFont typeface="+mj-lt"/>
              <a:buAutoNum type="arabicPeriod"/>
            </a:pPr>
            <a:r>
              <a:rPr lang="en-US" sz="1000"/>
              <a:t>Determine # of challenges</a:t>
            </a:r>
          </a:p>
          <a:p>
            <a:pPr marL="257141" indent="-257141">
              <a:spcAft>
                <a:spcPts val="450"/>
              </a:spcAft>
              <a:buFont typeface="+mj-lt"/>
              <a:buAutoNum type="arabicPeriod"/>
            </a:pPr>
            <a:r>
              <a:rPr lang="en-US" sz="1000"/>
              <a:t>Enter challenge title</a:t>
            </a:r>
          </a:p>
          <a:p>
            <a:pPr marL="257141" indent="-257141">
              <a:spcAft>
                <a:spcPts val="450"/>
              </a:spcAft>
              <a:buFont typeface="+mj-lt"/>
              <a:buAutoNum type="arabicPeriod"/>
            </a:pPr>
            <a:r>
              <a:rPr lang="en-US" sz="1000"/>
              <a:t>Enter brief description of challenge</a:t>
            </a:r>
          </a:p>
          <a:p>
            <a:pPr marL="257141" indent="-257141">
              <a:spcAft>
                <a:spcPts val="450"/>
              </a:spcAft>
              <a:buFont typeface="+mj-lt"/>
              <a:buAutoNum type="arabicPeriod"/>
            </a:pPr>
            <a:r>
              <a:rPr lang="en-US" sz="1000"/>
              <a:t>Insert appropriate icon</a:t>
            </a:r>
          </a:p>
          <a:p>
            <a:pPr marL="257141" indent="-257141">
              <a:spcAft>
                <a:spcPts val="450"/>
              </a:spcAft>
              <a:buFont typeface="+mj-lt"/>
              <a:buAutoNum type="arabicPeriod"/>
            </a:pPr>
            <a:r>
              <a:rPr lang="en-US" sz="1000"/>
              <a:t>Remove instructions</a:t>
            </a:r>
          </a:p>
          <a:p>
            <a:pPr marL="0" marR="0" lvl="0" indent="0" algn="l" defTabSz="914400" rtl="0" eaLnBrk="1" fontAlgn="auto" latinLnBrk="0" hangingPunct="1">
              <a:lnSpc>
                <a:spcPct val="100000"/>
              </a:lnSpc>
              <a:spcBef>
                <a:spcPts val="0"/>
              </a:spcBef>
              <a:spcAft>
                <a:spcPts val="450"/>
              </a:spcAft>
              <a:buClrTx/>
              <a:buSzTx/>
              <a:buFontTx/>
              <a:buNone/>
              <a:tabLst/>
              <a:defRPr/>
            </a:pPr>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83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50"/>
              </a:spcAft>
            </a:pPr>
            <a:r>
              <a:rPr lang="en-US" sz="1200" b="1"/>
              <a:t>INSTRUCTIONS:</a:t>
            </a:r>
          </a:p>
          <a:p>
            <a:pPr marL="257141" indent="-257141">
              <a:spcAft>
                <a:spcPts val="450"/>
              </a:spcAft>
              <a:buFont typeface="+mj-lt"/>
              <a:buAutoNum type="arabicPeriod"/>
            </a:pPr>
            <a:r>
              <a:rPr lang="en-US" sz="1200"/>
              <a:t>Determine # of scenes</a:t>
            </a:r>
          </a:p>
          <a:p>
            <a:pPr marL="257141" indent="-257141">
              <a:spcAft>
                <a:spcPts val="450"/>
              </a:spcAft>
              <a:buFont typeface="+mj-lt"/>
              <a:buAutoNum type="arabicPeriod"/>
            </a:pPr>
            <a:r>
              <a:rPr lang="en-US" sz="1200"/>
              <a:t>Enter scene titles</a:t>
            </a:r>
          </a:p>
          <a:p>
            <a:pPr marL="257141" indent="-257141">
              <a:spcAft>
                <a:spcPts val="450"/>
              </a:spcAft>
              <a:buFont typeface="+mj-lt"/>
              <a:buAutoNum type="arabicPeriod"/>
            </a:pPr>
            <a:r>
              <a:rPr lang="en-US" sz="1200"/>
              <a:t>Paraphrase activity</a:t>
            </a:r>
          </a:p>
          <a:p>
            <a:pPr marL="257141" indent="-257141">
              <a:spcAft>
                <a:spcPts val="450"/>
              </a:spcAft>
              <a:buFont typeface="+mj-lt"/>
              <a:buAutoNum type="arabicPeriod"/>
            </a:pPr>
            <a:r>
              <a:rPr lang="en-US" sz="1200"/>
              <a:t>Insert icons into circles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04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72FC4-4029-3F4D-8546-97321AD6CAAE}" type="slidenum">
              <a:rPr lang="en-US" smtClean="0"/>
              <a:t>22</a:t>
            </a:fld>
            <a:endParaRPr lang="en-US"/>
          </a:p>
        </p:txBody>
      </p:sp>
    </p:spTree>
    <p:extLst>
      <p:ext uri="{BB962C8B-B14F-4D97-AF65-F5344CB8AC3E}">
        <p14:creationId xmlns:p14="http://schemas.microsoft.com/office/powerpoint/2010/main" val="184462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E101A"/>
                </a:solidFill>
                <a:effectLst/>
                <a:latin typeface="Arial" panose="020B0604020202020204" pitchFamily="34" charset="0"/>
                <a:ea typeface="Times New Roman" panose="02020603050405020304" pitchFamily="18" charset="0"/>
              </a:rPr>
              <a:t>In the next </a:t>
            </a:r>
            <a:r>
              <a:rPr lang="en-DE" sz="1800">
                <a:solidFill>
                  <a:srgbClr val="0E101A"/>
                </a:solidFill>
                <a:effectLst/>
                <a:latin typeface="Arial" panose="020B0604020202020204" pitchFamily="34" charset="0"/>
                <a:ea typeface="Times New Roman" panose="02020603050405020304" pitchFamily="18" charset="0"/>
              </a:rPr>
              <a:t>6</a:t>
            </a:r>
            <a:r>
              <a:rPr lang="en-US" sz="1800">
                <a:solidFill>
                  <a:srgbClr val="0E101A"/>
                </a:solidFill>
                <a:effectLst/>
                <a:latin typeface="Arial" panose="020B0604020202020204" pitchFamily="34" charset="0"/>
                <a:ea typeface="Times New Roman" panose="02020603050405020304" pitchFamily="18" charset="0"/>
              </a:rPr>
              <a:t> min, I will show you the common Problems why companies like yours are looking for solutions; </a:t>
            </a:r>
            <a:endParaRPr lang="en-DE" sz="180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E101A"/>
                </a:solidFill>
                <a:effectLst/>
                <a:latin typeface="Arial" panose="020B0604020202020204" pitchFamily="34" charset="0"/>
                <a:ea typeface="Times New Roman" panose="02020603050405020304" pitchFamily="18" charset="0"/>
              </a:rPr>
              <a:t>you may find yourself in the same situation. </a:t>
            </a:r>
            <a:endParaRPr lang="en-DE" sz="180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E101A"/>
                </a:solidFill>
                <a:effectLst/>
                <a:latin typeface="Arial" panose="020B0604020202020204" pitchFamily="34" charset="0"/>
                <a:ea typeface="Times New Roman" panose="02020603050405020304" pitchFamily="18" charset="0"/>
              </a:rPr>
              <a:t>Then, we will discuss </a:t>
            </a:r>
            <a:r>
              <a:rPr lang="en-DE" sz="1800">
                <a:solidFill>
                  <a:srgbClr val="0E101A"/>
                </a:solidFill>
                <a:effectLst/>
                <a:latin typeface="Arial" panose="020B0604020202020204" pitchFamily="34" charset="0"/>
                <a:ea typeface="Times New Roman" panose="02020603050405020304" pitchFamily="18" charset="0"/>
              </a:rPr>
              <a:t>what is </a:t>
            </a:r>
            <a:r>
              <a:rPr lang="en-US" sz="1800">
                <a:solidFill>
                  <a:srgbClr val="0E101A"/>
                </a:solidFill>
                <a:effectLst/>
                <a:latin typeface="Arial" panose="020B0604020202020204" pitchFamily="34" charset="0"/>
                <a:ea typeface="Times New Roman" panose="02020603050405020304" pitchFamily="18" charset="0"/>
              </a:rPr>
              <a:t>the solution for these issues </a:t>
            </a:r>
            <a:endParaRPr lang="en-DE" sz="180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a:solidFill>
                <a:srgbClr val="0E101A"/>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E101A"/>
                </a:solidFill>
                <a:effectLst/>
                <a:latin typeface="Arial" panose="020B0604020202020204" pitchFamily="34" charset="0"/>
                <a:ea typeface="Times New Roman" panose="02020603050405020304" pitchFamily="18" charset="0"/>
              </a:rPr>
              <a:t>and what</a:t>
            </a:r>
            <a:r>
              <a:rPr lang="en-DE" sz="1800">
                <a:solidFill>
                  <a:srgbClr val="0E101A"/>
                </a:solidFill>
                <a:effectLst/>
                <a:latin typeface="Arial" panose="020B0604020202020204" pitchFamily="34" charset="0"/>
                <a:ea typeface="Times New Roman" panose="02020603050405020304" pitchFamily="18" charset="0"/>
              </a:rPr>
              <a:t>s</a:t>
            </a:r>
            <a:r>
              <a:rPr lang="en-US" sz="1800">
                <a:solidFill>
                  <a:srgbClr val="0E101A"/>
                </a:solidFill>
                <a:effectLst/>
                <a:latin typeface="Arial" panose="020B0604020202020204" pitchFamily="34" charset="0"/>
                <a:ea typeface="Times New Roman" panose="02020603050405020304" pitchFamily="18" charset="0"/>
              </a:rPr>
              <a:t> your benefits</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91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E101A"/>
                </a:solidFill>
                <a:effectLst/>
                <a:latin typeface="Arial" panose="020B0604020202020204" pitchFamily="34" charset="0"/>
                <a:ea typeface="Times New Roman" panose="02020603050405020304" pitchFamily="18" charset="0"/>
              </a:rPr>
              <a:t>Let's start with the daily issues we face regarding Global Trade Operations.</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2FC4-4029-3F4D-8546-97321AD6CAA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863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http://rtais.wto.org/UI/charts.aspx#</a:t>
            </a:r>
          </a:p>
          <a:p>
            <a:endParaRPr lang="en-GB"/>
          </a:p>
          <a:p>
            <a:endParaRPr lang="en-GB"/>
          </a:p>
        </p:txBody>
      </p:sp>
      <p:sp>
        <p:nvSpPr>
          <p:cNvPr id="4" name="Slide Number Placeholder 3"/>
          <p:cNvSpPr>
            <a:spLocks noGrp="1"/>
          </p:cNvSpPr>
          <p:nvPr>
            <p:ph type="sldNum" sz="quarter" idx="5"/>
          </p:nvPr>
        </p:nvSpPr>
        <p:spPr/>
        <p:txBody>
          <a:bodyPr/>
          <a:lstStyle/>
          <a:p>
            <a:fld id="{02ED256C-5FCC-4C77-90B0-74809AF350E8}" type="slidenum">
              <a:rPr lang="en-US" smtClean="0"/>
              <a:t>31</a:t>
            </a:fld>
            <a:endParaRPr lang="en-US"/>
          </a:p>
        </p:txBody>
      </p:sp>
    </p:spTree>
    <p:extLst>
      <p:ext uri="{BB962C8B-B14F-4D97-AF65-F5344CB8AC3E}">
        <p14:creationId xmlns:p14="http://schemas.microsoft.com/office/powerpoint/2010/main" val="2734107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2D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271E-4B88-ADB1-8242-0EA591D3B7B9}"/>
              </a:ext>
            </a:extLst>
          </p:cNvPr>
          <p:cNvSpPr>
            <a:spLocks noGrp="1"/>
          </p:cNvSpPr>
          <p:nvPr>
            <p:ph type="ctrTitle"/>
          </p:nvPr>
        </p:nvSpPr>
        <p:spPr>
          <a:xfrm>
            <a:off x="457200" y="371137"/>
            <a:ext cx="7404100" cy="2092365"/>
          </a:xfrm>
        </p:spPr>
        <p:txBody>
          <a:bodyPr anchor="t"/>
          <a:lstStyle>
            <a:lvl1pPr algn="l">
              <a:defRPr sz="6000">
                <a:solidFill>
                  <a:schemeClr val="tx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76D1A65-80E6-2CDD-65F8-6FF42228972C}"/>
              </a:ext>
            </a:extLst>
          </p:cNvPr>
          <p:cNvSpPr>
            <a:spLocks noGrp="1"/>
          </p:cNvSpPr>
          <p:nvPr>
            <p:ph type="subTitle" idx="1"/>
          </p:nvPr>
        </p:nvSpPr>
        <p:spPr>
          <a:xfrm>
            <a:off x="457200" y="2463501"/>
            <a:ext cx="7404100" cy="609579"/>
          </a:xfrm>
        </p:spPr>
        <p:txBody>
          <a:bodyPr anchor="b"/>
          <a:lstStyle>
            <a:lvl1pPr marL="0" indent="0" algn="l">
              <a:buNone/>
              <a:defRPr sz="20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pic>
        <p:nvPicPr>
          <p:cNvPr id="12" name="Picture 11">
            <a:extLst>
              <a:ext uri="{FF2B5EF4-FFF2-40B4-BE49-F238E27FC236}">
                <a16:creationId xmlns:a16="http://schemas.microsoft.com/office/drawing/2014/main" id="{73F6F3FF-422F-A12D-BC1C-985751DB101D}"/>
              </a:ext>
            </a:extLst>
          </p:cNvPr>
          <p:cNvPicPr>
            <a:picLocks noChangeAspect="1"/>
          </p:cNvPicPr>
          <p:nvPr/>
        </p:nvPicPr>
        <p:blipFill>
          <a:blip r:embed="rId2"/>
          <a:srcRect/>
          <a:stretch/>
        </p:blipFill>
        <p:spPr>
          <a:xfrm>
            <a:off x="9032" y="3434080"/>
            <a:ext cx="12173937" cy="3423920"/>
          </a:xfrm>
          <a:prstGeom prst="rect">
            <a:avLst/>
          </a:prstGeom>
        </p:spPr>
      </p:pic>
      <p:pic>
        <p:nvPicPr>
          <p:cNvPr id="7" name="Picture 6">
            <a:extLst>
              <a:ext uri="{FF2B5EF4-FFF2-40B4-BE49-F238E27FC236}">
                <a16:creationId xmlns:a16="http://schemas.microsoft.com/office/drawing/2014/main" id="{4770B1DA-8DE2-476D-D1BD-3846AEFEE503}"/>
              </a:ext>
            </a:extLst>
          </p:cNvPr>
          <p:cNvPicPr>
            <a:picLocks noChangeAspect="1"/>
          </p:cNvPicPr>
          <p:nvPr/>
        </p:nvPicPr>
        <p:blipFill>
          <a:blip r:embed="rId2"/>
          <a:srcRect/>
          <a:stretch/>
        </p:blipFill>
        <p:spPr>
          <a:xfrm>
            <a:off x="9032" y="3434080"/>
            <a:ext cx="12173937" cy="3423920"/>
          </a:xfrm>
          <a:prstGeom prst="rect">
            <a:avLst/>
          </a:prstGeom>
        </p:spPr>
      </p:pic>
      <p:pic>
        <p:nvPicPr>
          <p:cNvPr id="8" name="Grafik 7" descr="Ein Bild, das Logo, Symbol, gelb, Schrift enthält.&#10;&#10;Automatisch generierte Beschreibung">
            <a:extLst>
              <a:ext uri="{FF2B5EF4-FFF2-40B4-BE49-F238E27FC236}">
                <a16:creationId xmlns:a16="http://schemas.microsoft.com/office/drawing/2014/main" id="{7F3CB733-CF37-AA8F-C830-4905CD9D68F1}"/>
              </a:ext>
            </a:extLst>
          </p:cNvPr>
          <p:cNvPicPr>
            <a:picLocks noChangeAspect="1"/>
          </p:cNvPicPr>
          <p:nvPr/>
        </p:nvPicPr>
        <p:blipFill>
          <a:blip r:embed="rId3"/>
          <a:stretch>
            <a:fillRect/>
          </a:stretch>
        </p:blipFill>
        <p:spPr>
          <a:xfrm>
            <a:off x="10665728" y="371137"/>
            <a:ext cx="1069073" cy="1229433"/>
          </a:xfrm>
          <a:prstGeom prst="rect">
            <a:avLst/>
          </a:prstGeom>
        </p:spPr>
      </p:pic>
      <p:pic>
        <p:nvPicPr>
          <p:cNvPr id="5" name="Picture 4">
            <a:extLst>
              <a:ext uri="{FF2B5EF4-FFF2-40B4-BE49-F238E27FC236}">
                <a16:creationId xmlns:a16="http://schemas.microsoft.com/office/drawing/2014/main" id="{50AD5923-281C-C5C2-7C3A-8858842C636E}"/>
              </a:ext>
            </a:extLst>
          </p:cNvPr>
          <p:cNvPicPr>
            <a:picLocks noChangeAspect="1"/>
          </p:cNvPicPr>
          <p:nvPr userDrawn="1"/>
        </p:nvPicPr>
        <p:blipFill>
          <a:blip r:embed="rId2"/>
          <a:srcRect/>
          <a:stretch/>
        </p:blipFill>
        <p:spPr>
          <a:xfrm>
            <a:off x="9031" y="3434080"/>
            <a:ext cx="12173937" cy="3423920"/>
          </a:xfrm>
          <a:prstGeom prst="rect">
            <a:avLst/>
          </a:prstGeom>
        </p:spPr>
      </p:pic>
    </p:spTree>
    <p:extLst>
      <p:ext uri="{BB962C8B-B14F-4D97-AF65-F5344CB8AC3E}">
        <p14:creationId xmlns:p14="http://schemas.microsoft.com/office/powerpoint/2010/main" val="168604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BFCD-5DE0-30C8-7541-799B15CE0592}"/>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44970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66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8340-C057-0328-0C45-F57798E1C0A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B6691C5-2901-B184-7DF4-F0B21DE0C28A}"/>
              </a:ext>
            </a:extLst>
          </p:cNvPr>
          <p:cNvSpPr>
            <a:spLocks noGrp="1"/>
          </p:cNvSpPr>
          <p:nvPr>
            <p:ph sz="half" idx="1"/>
          </p:nvPr>
        </p:nvSpPr>
        <p:spPr>
          <a:xfrm>
            <a:off x="457200" y="1524000"/>
            <a:ext cx="5462588" cy="4652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D4861AB6-BE5F-D051-214E-706CAFC3877C}"/>
              </a:ext>
            </a:extLst>
          </p:cNvPr>
          <p:cNvSpPr>
            <a:spLocks noGrp="1"/>
          </p:cNvSpPr>
          <p:nvPr>
            <p:ph sz="half" idx="2"/>
          </p:nvPr>
        </p:nvSpPr>
        <p:spPr>
          <a:xfrm>
            <a:off x="6272215" y="1524000"/>
            <a:ext cx="5456236" cy="4652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4172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lor Columns-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8340-C057-0328-0C45-F57798E1C0A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B6691C5-2901-B184-7DF4-F0B21DE0C28A}"/>
              </a:ext>
            </a:extLst>
          </p:cNvPr>
          <p:cNvSpPr>
            <a:spLocks noGrp="1"/>
          </p:cNvSpPr>
          <p:nvPr>
            <p:ph sz="half" idx="1"/>
          </p:nvPr>
        </p:nvSpPr>
        <p:spPr>
          <a:xfrm>
            <a:off x="457200" y="1524000"/>
            <a:ext cx="5462588" cy="4652963"/>
          </a:xfrm>
          <a:solidFill>
            <a:schemeClr val="tx1"/>
          </a:solidFill>
        </p:spPr>
        <p:txBody>
          <a:bodyPr lIns="182880" tIns="182880" rIns="182880" bIns="182880"/>
          <a:lstStyle>
            <a:lvl1pPr marL="0" indent="0">
              <a:buNone/>
              <a:defRPr sz="2400">
                <a:solidFill>
                  <a:schemeClr val="bg1"/>
                </a:solidFill>
              </a:defRPr>
            </a:lvl1pPr>
            <a:lvl2pPr marL="14288" indent="0">
              <a:buNone/>
              <a:tabLst/>
              <a:defRPr sz="1400">
                <a:solidFill>
                  <a:schemeClr val="bg1"/>
                </a:solidFill>
              </a:defRPr>
            </a:lvl2pPr>
            <a:lvl3pPr marL="331775" indent="-331775">
              <a:tabLst/>
              <a:defRPr sz="1400">
                <a:solidFill>
                  <a:schemeClr val="bg1"/>
                </a:solidFill>
              </a:defRPr>
            </a:lvl3pPr>
            <a:lvl4pPr marL="331775" indent="-331775">
              <a:tabLst/>
              <a:defRPr sz="1400">
                <a:solidFill>
                  <a:schemeClr val="bg1"/>
                </a:solidFill>
              </a:defRPr>
            </a:lvl4pPr>
            <a:lvl5pPr marL="331775" indent="-331775">
              <a:tabLst/>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7CE6385E-9FCB-5A15-B66E-BFA098376790}"/>
              </a:ext>
            </a:extLst>
          </p:cNvPr>
          <p:cNvSpPr>
            <a:spLocks noGrp="1"/>
          </p:cNvSpPr>
          <p:nvPr>
            <p:ph sz="half" idx="13"/>
          </p:nvPr>
        </p:nvSpPr>
        <p:spPr>
          <a:xfrm>
            <a:off x="6265862" y="1524000"/>
            <a:ext cx="5462588" cy="4652963"/>
          </a:xfrm>
          <a:solidFill>
            <a:schemeClr val="bg1"/>
          </a:solidFill>
        </p:spPr>
        <p:txBody>
          <a:bodyPr lIns="182880" tIns="182880" rIns="182880" bIns="182880"/>
          <a:lstStyle>
            <a:lvl1pPr marL="0" indent="0">
              <a:buNone/>
              <a:defRPr sz="2400">
                <a:solidFill>
                  <a:schemeClr val="tx1"/>
                </a:solidFill>
              </a:defRPr>
            </a:lvl1pPr>
            <a:lvl2pPr marL="14288" indent="0">
              <a:buNone/>
              <a:tabLst/>
              <a:defRPr sz="1400">
                <a:solidFill>
                  <a:schemeClr val="tx1"/>
                </a:solidFill>
              </a:defRPr>
            </a:lvl2pPr>
            <a:lvl3pPr marL="331775" indent="-331775">
              <a:tabLst/>
              <a:defRPr sz="1400">
                <a:solidFill>
                  <a:schemeClr val="tx1"/>
                </a:solidFill>
              </a:defRPr>
            </a:lvl3pPr>
            <a:lvl4pPr marL="331775" indent="-331775">
              <a:tabLst/>
              <a:defRPr sz="1400">
                <a:solidFill>
                  <a:schemeClr val="tx1"/>
                </a:solidFill>
              </a:defRPr>
            </a:lvl4pPr>
            <a:lvl5pPr marL="331775" indent="-331775">
              <a:tabLst/>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2254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lor Columns-4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8340-C057-0328-0C45-F57798E1C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691C5-2901-B184-7DF4-F0B21DE0C28A}"/>
              </a:ext>
            </a:extLst>
          </p:cNvPr>
          <p:cNvSpPr>
            <a:spLocks noGrp="1"/>
          </p:cNvSpPr>
          <p:nvPr>
            <p:ph sz="half" idx="1"/>
          </p:nvPr>
        </p:nvSpPr>
        <p:spPr>
          <a:xfrm>
            <a:off x="457201" y="1524000"/>
            <a:ext cx="2560638" cy="4652963"/>
          </a:xfrm>
          <a:solidFill>
            <a:schemeClr val="tx1"/>
          </a:solidFill>
        </p:spPr>
        <p:txBody>
          <a:bodyPr vert="horz" lIns="182880" tIns="182880" rIns="182880" bIns="182880" rtlCol="0">
            <a:noAutofit/>
          </a:bodyPr>
          <a:lstStyle>
            <a:lvl1pPr>
              <a:defRPr lang="en-US" sz="2400"/>
            </a:lvl1pPr>
            <a:lvl2pPr>
              <a:defRPr lang="en-US" sz="1400"/>
            </a:lvl2pPr>
            <a:lvl3pPr>
              <a:defRPr lang="en-US" sz="1400"/>
            </a:lvl3pPr>
            <a:lvl4pPr>
              <a:defRPr lang="en-US" sz="1400"/>
            </a:lvl4pPr>
            <a:lvl5pPr>
              <a:defRPr lang="en-US" sz="1400"/>
            </a:lvl5pPr>
          </a:lstStyle>
          <a:p>
            <a:pPr marL="0" lvl="0" indent="0">
              <a:buNone/>
            </a:pPr>
            <a:r>
              <a:rPr lang="en-US"/>
              <a:t>Click to edit Master text styles</a:t>
            </a:r>
          </a:p>
          <a:p>
            <a:pPr marL="14288" lvl="1" indent="0">
              <a:buNone/>
            </a:pPr>
            <a:r>
              <a:rPr lang="en-US"/>
              <a:t>Second level</a:t>
            </a:r>
          </a:p>
          <a:p>
            <a:pPr marL="331775" lvl="2" indent="-331775"/>
            <a:r>
              <a:rPr lang="en-US"/>
              <a:t>Third level</a:t>
            </a:r>
          </a:p>
          <a:p>
            <a:pPr marL="331775" lvl="3" indent="-331775"/>
            <a:r>
              <a:rPr lang="en-US"/>
              <a:t>Fourth level</a:t>
            </a:r>
          </a:p>
          <a:p>
            <a:pPr marL="331775" lvl="4" indent="-331775"/>
            <a:r>
              <a:rPr lang="en-US"/>
              <a:t>Fifth level</a:t>
            </a:r>
          </a:p>
        </p:txBody>
      </p:sp>
      <p:sp>
        <p:nvSpPr>
          <p:cNvPr id="8" name="Content Placeholder 2">
            <a:extLst>
              <a:ext uri="{FF2B5EF4-FFF2-40B4-BE49-F238E27FC236}">
                <a16:creationId xmlns:a16="http://schemas.microsoft.com/office/drawing/2014/main" id="{7CE6385E-9FCB-5A15-B66E-BFA098376790}"/>
              </a:ext>
            </a:extLst>
          </p:cNvPr>
          <p:cNvSpPr>
            <a:spLocks noGrp="1"/>
          </p:cNvSpPr>
          <p:nvPr>
            <p:ph sz="half" idx="13"/>
          </p:nvPr>
        </p:nvSpPr>
        <p:spPr>
          <a:xfrm>
            <a:off x="3359151" y="1524000"/>
            <a:ext cx="2560638" cy="4652963"/>
          </a:xfrm>
          <a:solidFill>
            <a:schemeClr val="bg1"/>
          </a:solidFill>
        </p:spPr>
        <p:txBody>
          <a:bodyPr vert="horz" lIns="182880" tIns="182880" rIns="182880" bIns="182880" rtlCol="0">
            <a:noAutofit/>
          </a:bodyPr>
          <a:lstStyle>
            <a:lvl1pPr>
              <a:defRPr lang="en-US" sz="2400">
                <a:solidFill>
                  <a:schemeClr val="tx1"/>
                </a:solidFill>
              </a:defRPr>
            </a:lvl1pPr>
            <a:lvl2pPr>
              <a:defRPr lang="en-US" sz="1400">
                <a:solidFill>
                  <a:schemeClr val="tx1"/>
                </a:solidFill>
              </a:defRPr>
            </a:lvl2pPr>
            <a:lvl3pPr>
              <a:defRPr lang="en-US" sz="1400">
                <a:solidFill>
                  <a:schemeClr val="tx1"/>
                </a:solidFill>
              </a:defRPr>
            </a:lvl3pPr>
            <a:lvl4pPr>
              <a:defRPr lang="en-US" sz="1400">
                <a:solidFill>
                  <a:schemeClr val="tx1"/>
                </a:solidFill>
              </a:defRPr>
            </a:lvl4pPr>
            <a:lvl5pPr>
              <a:defRPr lang="en-US" sz="1400">
                <a:solidFill>
                  <a:schemeClr val="tx1"/>
                </a:solidFill>
              </a:defRPr>
            </a:lvl5pPr>
          </a:lstStyle>
          <a:p>
            <a:pPr marL="0" lvl="0" indent="0">
              <a:buNone/>
            </a:pPr>
            <a:r>
              <a:rPr lang="en-US"/>
              <a:t>Click to edit Master text styles</a:t>
            </a:r>
          </a:p>
          <a:p>
            <a:pPr marL="14288" lvl="1" indent="0">
              <a:buNone/>
            </a:pPr>
            <a:r>
              <a:rPr lang="en-US"/>
              <a:t>Second level</a:t>
            </a:r>
          </a:p>
          <a:p>
            <a:pPr marL="331775" lvl="2" indent="-331775"/>
            <a:r>
              <a:rPr lang="en-US"/>
              <a:t>Third level</a:t>
            </a:r>
          </a:p>
          <a:p>
            <a:pPr marL="331775" lvl="3" indent="-331775"/>
            <a:r>
              <a:rPr lang="en-US"/>
              <a:t>Fourth level</a:t>
            </a:r>
          </a:p>
          <a:p>
            <a:pPr marL="331775" lvl="4" indent="-331775"/>
            <a:r>
              <a:rPr lang="en-US"/>
              <a:t>Fifth level</a:t>
            </a:r>
          </a:p>
        </p:txBody>
      </p:sp>
      <p:sp>
        <p:nvSpPr>
          <p:cNvPr id="9" name="Content Placeholder 2">
            <a:extLst>
              <a:ext uri="{FF2B5EF4-FFF2-40B4-BE49-F238E27FC236}">
                <a16:creationId xmlns:a16="http://schemas.microsoft.com/office/drawing/2014/main" id="{DE694FBB-F12C-10DF-3939-01296D044105}"/>
              </a:ext>
            </a:extLst>
          </p:cNvPr>
          <p:cNvSpPr>
            <a:spLocks noGrp="1"/>
          </p:cNvSpPr>
          <p:nvPr>
            <p:ph sz="half" idx="14"/>
          </p:nvPr>
        </p:nvSpPr>
        <p:spPr>
          <a:xfrm>
            <a:off x="6272214" y="1524000"/>
            <a:ext cx="2560638" cy="4652963"/>
          </a:xfrm>
          <a:solidFill>
            <a:schemeClr val="bg2"/>
          </a:solidFill>
        </p:spPr>
        <p:txBody>
          <a:bodyPr vert="horz" lIns="182880" tIns="182880" rIns="182880" bIns="182880" rtlCol="0">
            <a:noAutofit/>
          </a:bodyPr>
          <a:lstStyle>
            <a:lvl1pPr>
              <a:defRPr lang="en-US" sz="2400">
                <a:solidFill>
                  <a:sysClr val="windowText" lastClr="000000"/>
                </a:solidFill>
              </a:defRPr>
            </a:lvl1pPr>
            <a:lvl2pPr>
              <a:defRPr lang="en-US" sz="1400">
                <a:solidFill>
                  <a:sysClr val="windowText" lastClr="000000"/>
                </a:solidFill>
              </a:defRPr>
            </a:lvl2pPr>
            <a:lvl3pPr>
              <a:defRPr lang="en-US" sz="1400">
                <a:solidFill>
                  <a:sysClr val="windowText" lastClr="000000"/>
                </a:solidFill>
              </a:defRPr>
            </a:lvl3pPr>
            <a:lvl4pPr>
              <a:defRPr lang="en-US" sz="1400">
                <a:solidFill>
                  <a:sysClr val="windowText" lastClr="000000"/>
                </a:solidFill>
              </a:defRPr>
            </a:lvl4pPr>
            <a:lvl5pPr>
              <a:defRPr lang="en-US" sz="1400">
                <a:solidFill>
                  <a:sysClr val="windowText" lastClr="000000"/>
                </a:solidFill>
              </a:defRPr>
            </a:lvl5pPr>
          </a:lstStyle>
          <a:p>
            <a:pPr marL="0" lvl="0" indent="0">
              <a:buNone/>
            </a:pPr>
            <a:r>
              <a:rPr lang="en-US"/>
              <a:t>Click to edit Master text styles</a:t>
            </a:r>
          </a:p>
          <a:p>
            <a:pPr marL="14288" lvl="1" indent="0">
              <a:buNone/>
            </a:pPr>
            <a:r>
              <a:rPr lang="en-US"/>
              <a:t>Second level</a:t>
            </a:r>
          </a:p>
          <a:p>
            <a:pPr marL="331775" lvl="2" indent="-331775"/>
            <a:r>
              <a:rPr lang="en-US"/>
              <a:t>Third level</a:t>
            </a:r>
          </a:p>
          <a:p>
            <a:pPr marL="331775" lvl="3" indent="-331775"/>
            <a:r>
              <a:rPr lang="en-US"/>
              <a:t>Fourth level</a:t>
            </a:r>
          </a:p>
          <a:p>
            <a:pPr marL="331775" lvl="4" indent="-331775"/>
            <a:r>
              <a:rPr lang="en-US"/>
              <a:t>Fifth level</a:t>
            </a:r>
          </a:p>
        </p:txBody>
      </p:sp>
      <p:sp>
        <p:nvSpPr>
          <p:cNvPr id="10" name="Content Placeholder 2">
            <a:extLst>
              <a:ext uri="{FF2B5EF4-FFF2-40B4-BE49-F238E27FC236}">
                <a16:creationId xmlns:a16="http://schemas.microsoft.com/office/drawing/2014/main" id="{2F32951E-4F43-AD27-093E-9B3B03FCD428}"/>
              </a:ext>
            </a:extLst>
          </p:cNvPr>
          <p:cNvSpPr>
            <a:spLocks noGrp="1"/>
          </p:cNvSpPr>
          <p:nvPr>
            <p:ph sz="half" idx="15"/>
          </p:nvPr>
        </p:nvSpPr>
        <p:spPr>
          <a:xfrm>
            <a:off x="9174163" y="1524000"/>
            <a:ext cx="2560638" cy="4652963"/>
          </a:xfrm>
          <a:solidFill>
            <a:schemeClr val="accent3"/>
          </a:solidFill>
        </p:spPr>
        <p:txBody>
          <a:bodyPr lIns="182880" tIns="182880" rIns="182880" bIns="182880"/>
          <a:lstStyle>
            <a:lvl1pPr marL="0" indent="0">
              <a:buNone/>
              <a:defRPr sz="2400">
                <a:solidFill>
                  <a:schemeClr val="accent4"/>
                </a:solidFill>
                <a:latin typeface="+mj-lt"/>
              </a:defRPr>
            </a:lvl1pPr>
            <a:lvl2pPr marL="14288" indent="0">
              <a:buNone/>
              <a:tabLst/>
              <a:defRPr sz="1400">
                <a:solidFill>
                  <a:schemeClr val="accent4"/>
                </a:solidFill>
                <a:latin typeface="+mj-lt"/>
              </a:defRPr>
            </a:lvl2pPr>
            <a:lvl3pPr marL="331788" indent="-331788">
              <a:tabLst/>
              <a:defRPr sz="1400">
                <a:solidFill>
                  <a:schemeClr val="accent4"/>
                </a:solidFill>
                <a:latin typeface="+mj-lt"/>
              </a:defRPr>
            </a:lvl3pPr>
            <a:lvl4pPr marL="331788" indent="-331788">
              <a:tabLst/>
              <a:defRPr sz="1400">
                <a:solidFill>
                  <a:schemeClr val="accent4"/>
                </a:solidFill>
                <a:latin typeface="+mj-lt"/>
              </a:defRPr>
            </a:lvl4pPr>
            <a:lvl5pPr marL="331788" indent="-331788">
              <a:tabLst/>
              <a:defRPr sz="1400">
                <a:solidFill>
                  <a:schemeClr val="accent4"/>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1799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ontent and Image-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6272213" y="1414299"/>
            <a:ext cx="5468937" cy="4029403"/>
          </a:xfrm>
        </p:spPr>
        <p:txBody>
          <a:bodyPr anchor="ctr"/>
          <a:lstStyle>
            <a:lvl1pPr algn="r">
              <a:defRPr sz="7200">
                <a:solidFill>
                  <a:schemeClr val="tx1"/>
                </a:solidFill>
              </a:defRPr>
            </a:lvl1p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E5D96D2A-7781-BEA2-2CEF-341DC8AC4E27}"/>
              </a:ext>
            </a:extLst>
          </p:cNvPr>
          <p:cNvSpPr>
            <a:spLocks noGrp="1"/>
          </p:cNvSpPr>
          <p:nvPr>
            <p:ph type="ftr" sz="quarter" idx="11"/>
          </p:nvPr>
        </p:nvSpPr>
        <p:spPr>
          <a:xfrm>
            <a:off x="1578769" y="6356351"/>
            <a:ext cx="4114800" cy="365125"/>
          </a:xfrm>
          <a:prstGeom prst="rect">
            <a:avLst/>
          </a:prstGeom>
        </p:spPr>
        <p:txBody>
          <a:bodyPr/>
          <a:lstStyle/>
          <a:p>
            <a:r>
              <a:rPr lang="en-US"/>
              <a:t>Insert Footer Text</a:t>
            </a:r>
          </a:p>
        </p:txBody>
      </p:sp>
      <p:pic>
        <p:nvPicPr>
          <p:cNvPr id="8" name="Picture 7" descr="Logo&#10;&#10;Description automatically generated">
            <a:extLst>
              <a:ext uri="{FF2B5EF4-FFF2-40B4-BE49-F238E27FC236}">
                <a16:creationId xmlns:a16="http://schemas.microsoft.com/office/drawing/2014/main" id="{74786AD1-5CCF-0768-E9EE-C2856394F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0" y="0"/>
            <a:ext cx="5919788" cy="6858000"/>
          </a:xfrm>
          <a:solidFill>
            <a:schemeClr val="bg1"/>
          </a:solidFill>
        </p:spPr>
        <p:txBody>
          <a:bodyPr/>
          <a:lstStyle/>
          <a:p>
            <a:r>
              <a:rPr lang="en-GB"/>
              <a:t>Click icon to add picture</a:t>
            </a:r>
            <a:endParaRPr lang="en-US"/>
          </a:p>
        </p:txBody>
      </p:sp>
      <p:pic>
        <p:nvPicPr>
          <p:cNvPr id="3" name="Picture 2" descr="Logo&#10;&#10;Description automatically generated">
            <a:extLst>
              <a:ext uri="{FF2B5EF4-FFF2-40B4-BE49-F238E27FC236}">
                <a16:creationId xmlns:a16="http://schemas.microsoft.com/office/drawing/2014/main" id="{779493F2-1EEB-072C-900E-07D928178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2412998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Content and Image-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6272213" y="1683626"/>
            <a:ext cx="5468937" cy="3490748"/>
          </a:xfrm>
        </p:spPr>
        <p:txBody>
          <a:bodyPr anchor="ctr"/>
          <a:lstStyle>
            <a:lvl1pPr algn="r">
              <a:defRPr sz="7200">
                <a:solidFill>
                  <a:schemeClr val="bg1"/>
                </a:solidFill>
              </a:defRPr>
            </a:lvl1p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E5D96D2A-7781-BEA2-2CEF-341DC8AC4E27}"/>
              </a:ext>
            </a:extLst>
          </p:cNvPr>
          <p:cNvSpPr>
            <a:spLocks noGrp="1"/>
          </p:cNvSpPr>
          <p:nvPr>
            <p:ph type="ftr" sz="quarter" idx="11"/>
          </p:nvPr>
        </p:nvSpPr>
        <p:spPr>
          <a:xfrm>
            <a:off x="1578769" y="6356351"/>
            <a:ext cx="4114800" cy="365125"/>
          </a:xfrm>
          <a:prstGeom prst="rect">
            <a:avLst/>
          </a:prstGeom>
        </p:spPr>
        <p:txBody>
          <a:bodyPr/>
          <a:lstStyle/>
          <a:p>
            <a:r>
              <a:rPr lang="en-US"/>
              <a:t>Insert Footer Text</a:t>
            </a:r>
          </a:p>
        </p:txBody>
      </p:sp>
      <p:pic>
        <p:nvPicPr>
          <p:cNvPr id="8" name="Picture 7" descr="Logo&#10;&#10;Description automatically generated">
            <a:extLst>
              <a:ext uri="{FF2B5EF4-FFF2-40B4-BE49-F238E27FC236}">
                <a16:creationId xmlns:a16="http://schemas.microsoft.com/office/drawing/2014/main" id="{74786AD1-5CCF-0768-E9EE-C2856394F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0" y="0"/>
            <a:ext cx="5919788" cy="6858000"/>
          </a:xfrm>
          <a:solidFill>
            <a:schemeClr val="bg2"/>
          </a:solidFill>
        </p:spPr>
        <p:txBody>
          <a:bodyPr/>
          <a:lstStyle/>
          <a:p>
            <a:r>
              <a:rPr lang="en-GB"/>
              <a:t>Click icon to add picture</a:t>
            </a:r>
            <a:endParaRPr lang="en-US"/>
          </a:p>
        </p:txBody>
      </p:sp>
      <p:pic>
        <p:nvPicPr>
          <p:cNvPr id="3" name="Picture 2" descr="Logo&#10;&#10;Description automatically generated">
            <a:extLst>
              <a:ext uri="{FF2B5EF4-FFF2-40B4-BE49-F238E27FC236}">
                <a16:creationId xmlns:a16="http://schemas.microsoft.com/office/drawing/2014/main" id="{11A727A1-5156-F691-D7C5-2E2CD42ED2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76794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Content and Image-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6272213" y="1706617"/>
            <a:ext cx="5468937" cy="3444766"/>
          </a:xfrm>
        </p:spPr>
        <p:txBody>
          <a:bodyPr anchor="ctr"/>
          <a:lstStyle>
            <a:lvl1pPr algn="r">
              <a:defRPr sz="7200">
                <a:solidFill>
                  <a:schemeClr val="accent1"/>
                </a:solidFill>
              </a:defRPr>
            </a:lvl1p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E5D96D2A-7781-BEA2-2CEF-341DC8AC4E27}"/>
              </a:ext>
            </a:extLst>
          </p:cNvPr>
          <p:cNvSpPr>
            <a:spLocks noGrp="1"/>
          </p:cNvSpPr>
          <p:nvPr>
            <p:ph type="ftr" sz="quarter" idx="11"/>
          </p:nvPr>
        </p:nvSpPr>
        <p:spPr>
          <a:xfrm>
            <a:off x="1578769" y="6356351"/>
            <a:ext cx="4114800" cy="365125"/>
          </a:xfrm>
          <a:prstGeom prst="rect">
            <a:avLst/>
          </a:prstGeom>
        </p:spPr>
        <p:txBody>
          <a:bodyPr/>
          <a:lstStyle/>
          <a:p>
            <a:r>
              <a:rPr lang="en-US"/>
              <a:t>Insert Footer Text</a:t>
            </a:r>
          </a:p>
        </p:txBody>
      </p:sp>
      <p:pic>
        <p:nvPicPr>
          <p:cNvPr id="8" name="Picture 7" descr="Logo&#10;&#10;Description automatically generated">
            <a:extLst>
              <a:ext uri="{FF2B5EF4-FFF2-40B4-BE49-F238E27FC236}">
                <a16:creationId xmlns:a16="http://schemas.microsoft.com/office/drawing/2014/main" id="{74786AD1-5CCF-0768-E9EE-C2856394F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0" y="0"/>
            <a:ext cx="5919788" cy="6858000"/>
          </a:xfrm>
          <a:solidFill>
            <a:schemeClr val="bg2"/>
          </a:solidFill>
        </p:spPr>
        <p:txBody>
          <a:bodyPr/>
          <a:lstStyle/>
          <a:p>
            <a:r>
              <a:rPr lang="en-GB"/>
              <a:t>Click icon to add picture</a:t>
            </a:r>
            <a:endParaRPr lang="en-US"/>
          </a:p>
        </p:txBody>
      </p:sp>
      <p:pic>
        <p:nvPicPr>
          <p:cNvPr id="9" name="Picture 8" descr="Logo&#10;&#10;Description automatically generated">
            <a:extLst>
              <a:ext uri="{FF2B5EF4-FFF2-40B4-BE49-F238E27FC236}">
                <a16:creationId xmlns:a16="http://schemas.microsoft.com/office/drawing/2014/main" id="{79171CD7-5542-BBBA-4E0A-D8391E15BC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pic>
        <p:nvPicPr>
          <p:cNvPr id="3" name="Picture 2" descr="Logo&#10;&#10;Description automatically generated">
            <a:extLst>
              <a:ext uri="{FF2B5EF4-FFF2-40B4-BE49-F238E27FC236}">
                <a16:creationId xmlns:a16="http://schemas.microsoft.com/office/drawing/2014/main" id="{8C704FB3-FD3B-806E-988D-9E6A976B05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3769490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ontent and Image-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6272213" y="1604799"/>
            <a:ext cx="5468937" cy="3648403"/>
          </a:xfrm>
        </p:spPr>
        <p:txBody>
          <a:bodyPr anchor="ctr"/>
          <a:lstStyle>
            <a:lvl1pPr algn="r">
              <a:defRPr sz="7200">
                <a:solidFill>
                  <a:schemeClr val="tx1"/>
                </a:solidFill>
              </a:defRPr>
            </a:lvl1p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E5D96D2A-7781-BEA2-2CEF-341DC8AC4E27}"/>
              </a:ext>
            </a:extLst>
          </p:cNvPr>
          <p:cNvSpPr>
            <a:spLocks noGrp="1"/>
          </p:cNvSpPr>
          <p:nvPr>
            <p:ph type="ftr" sz="quarter" idx="11"/>
          </p:nvPr>
        </p:nvSpPr>
        <p:spPr>
          <a:xfrm>
            <a:off x="1578769" y="6356351"/>
            <a:ext cx="4114800" cy="365125"/>
          </a:xfrm>
          <a:prstGeom prst="rect">
            <a:avLst/>
          </a:prstGeom>
        </p:spPr>
        <p:txBody>
          <a:bodyPr/>
          <a:lstStyle/>
          <a:p>
            <a:r>
              <a:rPr lang="en-US"/>
              <a:t>Insert Footer Text</a:t>
            </a:r>
          </a:p>
        </p:txBody>
      </p:sp>
      <p:pic>
        <p:nvPicPr>
          <p:cNvPr id="8" name="Picture 7" descr="Logo&#10;&#10;Description automatically generated">
            <a:extLst>
              <a:ext uri="{FF2B5EF4-FFF2-40B4-BE49-F238E27FC236}">
                <a16:creationId xmlns:a16="http://schemas.microsoft.com/office/drawing/2014/main" id="{74786AD1-5CCF-0768-E9EE-C2856394F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0" y="0"/>
            <a:ext cx="5919788" cy="6858000"/>
          </a:xfrm>
          <a:solidFill>
            <a:schemeClr val="bg2"/>
          </a:solidFill>
        </p:spPr>
        <p:txBody>
          <a:bodyPr/>
          <a:lstStyle/>
          <a:p>
            <a:r>
              <a:rPr lang="en-GB"/>
              <a:t>Click icon to add picture</a:t>
            </a:r>
            <a:endParaRPr lang="en-US"/>
          </a:p>
        </p:txBody>
      </p:sp>
      <p:pic>
        <p:nvPicPr>
          <p:cNvPr id="9" name="Picture 8" descr="Logo&#10;&#10;Description automatically generated">
            <a:extLst>
              <a:ext uri="{FF2B5EF4-FFF2-40B4-BE49-F238E27FC236}">
                <a16:creationId xmlns:a16="http://schemas.microsoft.com/office/drawing/2014/main" id="{79171CD7-5542-BBBA-4E0A-D8391E15BC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pic>
        <p:nvPicPr>
          <p:cNvPr id="3" name="Picture 2" descr="Logo&#10;&#10;Description automatically generated">
            <a:extLst>
              <a:ext uri="{FF2B5EF4-FFF2-40B4-BE49-F238E27FC236}">
                <a16:creationId xmlns:a16="http://schemas.microsoft.com/office/drawing/2014/main" id="{B53E3A1B-6EF9-6597-26D6-B099839B3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855274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Content and Image-green">
    <p:bg>
      <p:bgPr>
        <a:solidFill>
          <a:srgbClr val="112D4E"/>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6265862" y="0"/>
            <a:ext cx="5919788" cy="6858000"/>
          </a:xfrm>
          <a:solidFill>
            <a:schemeClr val="bg2"/>
          </a:solidFill>
        </p:spPr>
        <p:txBody>
          <a:bodyPr/>
          <a:lstStyle/>
          <a:p>
            <a:r>
              <a:rPr lang="en-GB"/>
              <a:t>Click icon to add picture</a:t>
            </a:r>
            <a:endParaRPr lang="en-US"/>
          </a:p>
        </p:txBody>
      </p:sp>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7202" y="1742746"/>
            <a:ext cx="5468937" cy="3372508"/>
          </a:xfrm>
        </p:spPr>
        <p:txBody>
          <a:bodyPr anchor="ctr"/>
          <a:lstStyle>
            <a:lvl1pPr>
              <a:defRPr sz="7200">
                <a:solidFill>
                  <a:schemeClr val="tx1"/>
                </a:solidFill>
              </a:defRPr>
            </a:lvl1pPr>
          </a:lstStyle>
          <a:p>
            <a:r>
              <a:rPr lang="en-GB"/>
              <a:t>Click to edit Master title style</a:t>
            </a:r>
            <a:endParaRPr lang="en-US" dirty="0"/>
          </a:p>
        </p:txBody>
      </p:sp>
      <p:pic>
        <p:nvPicPr>
          <p:cNvPr id="3" name="Picture 2" descr="Logo&#10;&#10;Description automatically generated">
            <a:extLst>
              <a:ext uri="{FF2B5EF4-FFF2-40B4-BE49-F238E27FC236}">
                <a16:creationId xmlns:a16="http://schemas.microsoft.com/office/drawing/2014/main" id="{CC2E9125-FD79-4CF3-0516-7E3A7D846A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182290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1c">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271E-4B88-ADB1-8242-0EA591D3B7B9}"/>
              </a:ext>
            </a:extLst>
          </p:cNvPr>
          <p:cNvSpPr>
            <a:spLocks noGrp="1"/>
          </p:cNvSpPr>
          <p:nvPr>
            <p:ph type="ctrTitle"/>
          </p:nvPr>
        </p:nvSpPr>
        <p:spPr>
          <a:xfrm>
            <a:off x="457200" y="371137"/>
            <a:ext cx="7404100" cy="2092365"/>
          </a:xfrm>
        </p:spPr>
        <p:txBody>
          <a:bodyPr anchor="t"/>
          <a:lstStyle>
            <a:lvl1pPr algn="l">
              <a:defRPr sz="6000">
                <a:solidFill>
                  <a:schemeClr val="tx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76D1A65-80E6-2CDD-65F8-6FF42228972C}"/>
              </a:ext>
            </a:extLst>
          </p:cNvPr>
          <p:cNvSpPr>
            <a:spLocks noGrp="1"/>
          </p:cNvSpPr>
          <p:nvPr>
            <p:ph type="subTitle" idx="1"/>
          </p:nvPr>
        </p:nvSpPr>
        <p:spPr>
          <a:xfrm>
            <a:off x="457200" y="2463501"/>
            <a:ext cx="7404100" cy="609579"/>
          </a:xfrm>
        </p:spPr>
        <p:txBody>
          <a:bodyPr anchor="b"/>
          <a:lstStyle>
            <a:lvl1pPr marL="0" indent="0" algn="l">
              <a:buNone/>
              <a:defRPr sz="20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pic>
        <p:nvPicPr>
          <p:cNvPr id="12" name="Picture 11">
            <a:extLst>
              <a:ext uri="{FF2B5EF4-FFF2-40B4-BE49-F238E27FC236}">
                <a16:creationId xmlns:a16="http://schemas.microsoft.com/office/drawing/2014/main" id="{73F6F3FF-422F-A12D-BC1C-985751DB101D}"/>
              </a:ext>
            </a:extLst>
          </p:cNvPr>
          <p:cNvPicPr>
            <a:picLocks noChangeAspect="1"/>
          </p:cNvPicPr>
          <p:nvPr/>
        </p:nvPicPr>
        <p:blipFill>
          <a:blip r:embed="rId2"/>
          <a:srcRect/>
          <a:stretch/>
        </p:blipFill>
        <p:spPr>
          <a:xfrm>
            <a:off x="0" y="3429000"/>
            <a:ext cx="12192000" cy="3429000"/>
          </a:xfrm>
          <a:prstGeom prst="rect">
            <a:avLst/>
          </a:prstGeom>
        </p:spPr>
      </p:pic>
      <p:pic>
        <p:nvPicPr>
          <p:cNvPr id="6" name="Picture 4" descr="Sanctions List Screening | LexisNexis Risk Solutions">
            <a:extLst>
              <a:ext uri="{FF2B5EF4-FFF2-40B4-BE49-F238E27FC236}">
                <a16:creationId xmlns:a16="http://schemas.microsoft.com/office/drawing/2014/main" id="{789956DE-2AAD-6AC4-912E-0954E2340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04"/>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5 Keys to a Powerful Sales Playbook - Sales Playbook Tips | Highspot">
            <a:extLst>
              <a:ext uri="{FF2B5EF4-FFF2-40B4-BE49-F238E27FC236}">
                <a16:creationId xmlns:a16="http://schemas.microsoft.com/office/drawing/2014/main" id="{9F345BF7-D44C-5CA9-32DB-CF4D1B2350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88" b="15725"/>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7" descr="Ein Bild, das Logo, Symbol, gelb, Schrift enthält.&#10;&#10;Automatisch generierte Beschreibung">
            <a:extLst>
              <a:ext uri="{FF2B5EF4-FFF2-40B4-BE49-F238E27FC236}">
                <a16:creationId xmlns:a16="http://schemas.microsoft.com/office/drawing/2014/main" id="{E742E48F-6ED8-3306-5B58-4B44A2539D49}"/>
              </a:ext>
            </a:extLst>
          </p:cNvPr>
          <p:cNvPicPr>
            <a:picLocks noChangeAspect="1"/>
          </p:cNvPicPr>
          <p:nvPr/>
        </p:nvPicPr>
        <p:blipFill>
          <a:blip r:embed="rId5"/>
          <a:stretch>
            <a:fillRect/>
          </a:stretch>
        </p:blipFill>
        <p:spPr>
          <a:xfrm>
            <a:off x="10665728" y="371137"/>
            <a:ext cx="1069073" cy="1229433"/>
          </a:xfrm>
          <a:prstGeom prst="rect">
            <a:avLst/>
          </a:prstGeom>
        </p:spPr>
      </p:pic>
      <p:pic>
        <p:nvPicPr>
          <p:cNvPr id="7" name="Picture 4" descr="Sanctions List Screening | LexisNexis Risk Solutions">
            <a:extLst>
              <a:ext uri="{FF2B5EF4-FFF2-40B4-BE49-F238E27FC236}">
                <a16:creationId xmlns:a16="http://schemas.microsoft.com/office/drawing/2014/main" id="{C52593CA-8BF6-FE49-0BD9-A9F52CFC5FA5}"/>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9404"/>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48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Content and Image-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0852" y="1808436"/>
            <a:ext cx="5468937" cy="3241128"/>
          </a:xfrm>
        </p:spPr>
        <p:txBody>
          <a:bodyPr anchor="ctr"/>
          <a:lstStyle>
            <a:lvl1pPr>
              <a:defRPr sz="7200">
                <a:solidFill>
                  <a:schemeClr val="bg1"/>
                </a:solidFill>
              </a:defRPr>
            </a:lvl1pPr>
          </a:lstStyle>
          <a:p>
            <a:r>
              <a:rPr lang="en-GB"/>
              <a:t>Click to edit Master title style</a:t>
            </a:r>
            <a:endParaRPr lang="en-US" dirty="0"/>
          </a:p>
        </p:txBody>
      </p:sp>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6272212" y="0"/>
            <a:ext cx="5919788" cy="6858000"/>
          </a:xfrm>
          <a:solidFill>
            <a:schemeClr val="bg2"/>
          </a:solidFill>
        </p:spPr>
        <p:txBody>
          <a:bodyPr/>
          <a:lstStyle/>
          <a:p>
            <a:r>
              <a:rPr lang="en-GB"/>
              <a:t>Click icon to add picture</a:t>
            </a:r>
            <a:endParaRPr lang="en-US"/>
          </a:p>
        </p:txBody>
      </p:sp>
      <p:pic>
        <p:nvPicPr>
          <p:cNvPr id="3" name="Picture 2" descr="Logo&#10;&#10;Description automatically generated">
            <a:extLst>
              <a:ext uri="{FF2B5EF4-FFF2-40B4-BE49-F238E27FC236}">
                <a16:creationId xmlns:a16="http://schemas.microsoft.com/office/drawing/2014/main" id="{BAD320E4-F799-3B87-E128-8F160F5806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240721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_Content and Image- purpl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0852" y="1700049"/>
            <a:ext cx="5468937" cy="3457903"/>
          </a:xfrm>
        </p:spPr>
        <p:txBody>
          <a:bodyPr anchor="ctr"/>
          <a:lstStyle>
            <a:lvl1pPr>
              <a:defRPr sz="7200">
                <a:solidFill>
                  <a:schemeClr val="accent1"/>
                </a:solidFill>
              </a:defRPr>
            </a:lvl1pPr>
          </a:lstStyle>
          <a:p>
            <a:r>
              <a:rPr lang="en-GB"/>
              <a:t>Click to edit Master title style</a:t>
            </a:r>
            <a:endParaRPr lang="en-US" dirty="0"/>
          </a:p>
        </p:txBody>
      </p:sp>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6272212" y="0"/>
            <a:ext cx="5919788" cy="6858000"/>
          </a:xfrm>
          <a:solidFill>
            <a:schemeClr val="bg2"/>
          </a:solidFill>
        </p:spPr>
        <p:txBody>
          <a:bodyPr/>
          <a:lstStyle/>
          <a:p>
            <a:r>
              <a:rPr lang="en-GB"/>
              <a:t>Click icon to add picture</a:t>
            </a:r>
            <a:endParaRPr lang="en-US"/>
          </a:p>
        </p:txBody>
      </p:sp>
      <p:pic>
        <p:nvPicPr>
          <p:cNvPr id="3" name="Picture 2" descr="Logo&#10;&#10;Description automatically generated">
            <a:extLst>
              <a:ext uri="{FF2B5EF4-FFF2-40B4-BE49-F238E27FC236}">
                <a16:creationId xmlns:a16="http://schemas.microsoft.com/office/drawing/2014/main" id="{BD4B37D8-8DFC-5D4A-37CD-0D5558370D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741048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1_Content and Image - go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0852" y="1674941"/>
            <a:ext cx="5468937" cy="3508118"/>
          </a:xfrm>
        </p:spPr>
        <p:txBody>
          <a:bodyPr anchor="ctr"/>
          <a:lstStyle>
            <a:lvl1pPr>
              <a:defRPr sz="7200">
                <a:solidFill>
                  <a:schemeClr val="tx1"/>
                </a:solidFill>
              </a:defRPr>
            </a:lvl1pPr>
          </a:lstStyle>
          <a:p>
            <a:r>
              <a:rPr lang="en-GB"/>
              <a:t>Click to edit Master title style</a:t>
            </a:r>
            <a:endParaRPr lang="en-US" dirty="0"/>
          </a:p>
        </p:txBody>
      </p:sp>
      <p:sp>
        <p:nvSpPr>
          <p:cNvPr id="12" name="Picture Placeholder 11">
            <a:extLst>
              <a:ext uri="{FF2B5EF4-FFF2-40B4-BE49-F238E27FC236}">
                <a16:creationId xmlns:a16="http://schemas.microsoft.com/office/drawing/2014/main" id="{7BCD8020-BF4F-6F14-8DD3-9BF168493450}"/>
              </a:ext>
            </a:extLst>
          </p:cNvPr>
          <p:cNvSpPr>
            <a:spLocks noGrp="1"/>
          </p:cNvSpPr>
          <p:nvPr>
            <p:ph type="pic" sz="quarter" idx="14"/>
          </p:nvPr>
        </p:nvSpPr>
        <p:spPr>
          <a:xfrm>
            <a:off x="6272212" y="0"/>
            <a:ext cx="5919788" cy="6858000"/>
          </a:xfrm>
          <a:solidFill>
            <a:schemeClr val="bg2"/>
          </a:solidFill>
        </p:spPr>
        <p:txBody>
          <a:bodyPr/>
          <a:lstStyle/>
          <a:p>
            <a:r>
              <a:rPr lang="en-GB"/>
              <a:t>Click icon to add picture</a:t>
            </a:r>
            <a:endParaRPr lang="en-US"/>
          </a:p>
        </p:txBody>
      </p:sp>
      <p:pic>
        <p:nvPicPr>
          <p:cNvPr id="3" name="Picture 2" descr="Logo&#10;&#10;Description automatically generated">
            <a:extLst>
              <a:ext uri="{FF2B5EF4-FFF2-40B4-BE49-F238E27FC236}">
                <a16:creationId xmlns:a16="http://schemas.microsoft.com/office/drawing/2014/main" id="{D6A91934-70F0-62E7-B873-014A1FC5E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5354"/>
            <a:ext cx="914400" cy="234315"/>
          </a:xfrm>
          <a:prstGeom prst="rect">
            <a:avLst/>
          </a:prstGeom>
        </p:spPr>
      </p:pic>
    </p:spTree>
    <p:extLst>
      <p:ext uri="{BB962C8B-B14F-4D97-AF65-F5344CB8AC3E}">
        <p14:creationId xmlns:p14="http://schemas.microsoft.com/office/powerpoint/2010/main" val="1791618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emo Star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7200" y="136525"/>
            <a:ext cx="5239320" cy="198985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60BBEEC8-69F0-9FB2-17F0-099903969F37}"/>
              </a:ext>
            </a:extLst>
          </p:cNvPr>
          <p:cNvSpPr>
            <a:spLocks noGrp="1"/>
          </p:cNvSpPr>
          <p:nvPr>
            <p:ph idx="1"/>
          </p:nvPr>
        </p:nvSpPr>
        <p:spPr>
          <a:xfrm>
            <a:off x="457200" y="2262909"/>
            <a:ext cx="5236369" cy="35874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2" descr="Download Laptop - Laptop Stock PNG Image with No Background - PNGkey.com">
            <a:extLst>
              <a:ext uri="{FF2B5EF4-FFF2-40B4-BE49-F238E27FC236}">
                <a16:creationId xmlns:a16="http://schemas.microsoft.com/office/drawing/2014/main" id="{C75B2E56-5648-BC5B-06E0-783693174FA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758730" y="1144611"/>
            <a:ext cx="6872080" cy="4473013"/>
          </a:xfrm>
          <a:prstGeom prst="rect">
            <a:avLst/>
          </a:prstGeom>
          <a:noFill/>
          <a:extLst>
            <a:ext uri="{909E8E84-426E-40DD-AFC4-6F175D3DCCD1}">
              <a14:hiddenFill xmlns:a14="http://schemas.microsoft.com/office/drawing/2010/main">
                <a:solidFill>
                  <a:srgbClr val="FFFFFF"/>
                </a:solidFill>
              </a14:hiddenFill>
            </a:ext>
          </a:extLst>
        </p:spPr>
      </p:pic>
      <p:sp>
        <p:nvSpPr>
          <p:cNvPr id="13" name="Picture Placeholder 10">
            <a:extLst>
              <a:ext uri="{FF2B5EF4-FFF2-40B4-BE49-F238E27FC236}">
                <a16:creationId xmlns:a16="http://schemas.microsoft.com/office/drawing/2014/main" id="{DCB97B6C-A232-FBE2-4541-95CD1F9D88DE}"/>
              </a:ext>
            </a:extLst>
          </p:cNvPr>
          <p:cNvSpPr>
            <a:spLocks noGrp="1"/>
          </p:cNvSpPr>
          <p:nvPr>
            <p:ph type="pic" sz="quarter" idx="15"/>
          </p:nvPr>
        </p:nvSpPr>
        <p:spPr>
          <a:xfrm>
            <a:off x="6752975" y="1372333"/>
            <a:ext cx="4883589" cy="3152706"/>
          </a:xfrm>
          <a:prstGeom prst="rect">
            <a:avLst/>
          </a:prstGeom>
          <a:ln>
            <a:noFill/>
            <a:round/>
          </a:ln>
          <a:effectLst>
            <a:softEdge rad="0"/>
          </a:effectLst>
        </p:spPr>
      </p:sp>
    </p:spTree>
    <p:extLst>
      <p:ext uri="{BB962C8B-B14F-4D97-AF65-F5344CB8AC3E}">
        <p14:creationId xmlns:p14="http://schemas.microsoft.com/office/powerpoint/2010/main" val="3854762753"/>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1c">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271E-4B88-ADB1-8242-0EA591D3B7B9}"/>
              </a:ext>
            </a:extLst>
          </p:cNvPr>
          <p:cNvSpPr>
            <a:spLocks noGrp="1"/>
          </p:cNvSpPr>
          <p:nvPr>
            <p:ph type="ctrTitle"/>
          </p:nvPr>
        </p:nvSpPr>
        <p:spPr>
          <a:xfrm>
            <a:off x="457200" y="371137"/>
            <a:ext cx="7404100" cy="2092365"/>
          </a:xfrm>
        </p:spPr>
        <p:txBody>
          <a:bodyPr anchor="t"/>
          <a:lstStyle>
            <a:lvl1pPr algn="l">
              <a:defRPr sz="6000">
                <a:solidFill>
                  <a:schemeClr val="accent3"/>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76D1A65-80E6-2CDD-65F8-6FF42228972C}"/>
              </a:ext>
            </a:extLst>
          </p:cNvPr>
          <p:cNvSpPr>
            <a:spLocks noGrp="1"/>
          </p:cNvSpPr>
          <p:nvPr>
            <p:ph type="subTitle" idx="1"/>
          </p:nvPr>
        </p:nvSpPr>
        <p:spPr>
          <a:xfrm>
            <a:off x="457200" y="2463501"/>
            <a:ext cx="7404100" cy="609579"/>
          </a:xfrm>
        </p:spPr>
        <p:txBody>
          <a:bodyPr anchor="b"/>
          <a:lstStyle>
            <a:lvl1pPr marL="0" indent="0" algn="l">
              <a:buNone/>
              <a:defRPr sz="2000">
                <a:solidFill>
                  <a:schemeClr val="accent3"/>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dirty="0"/>
          </a:p>
        </p:txBody>
      </p:sp>
      <p:pic>
        <p:nvPicPr>
          <p:cNvPr id="4" name="Picture 3" descr="A group of lit candles&#10;&#10;Description automatically generated with low confidence">
            <a:extLst>
              <a:ext uri="{FF2B5EF4-FFF2-40B4-BE49-F238E27FC236}">
                <a16:creationId xmlns:a16="http://schemas.microsoft.com/office/drawing/2014/main" id="{AA3CD4AF-EFD4-ED6E-4498-BFBFA0E3CF23}"/>
              </a:ext>
            </a:extLst>
          </p:cNvPr>
          <p:cNvPicPr>
            <a:picLocks noChangeAspect="1"/>
          </p:cNvPicPr>
          <p:nvPr/>
        </p:nvPicPr>
        <p:blipFill rotWithShape="1">
          <a:blip r:embed="rId2"/>
          <a:srcRect t="24727" b="17204"/>
          <a:stretch/>
        </p:blipFill>
        <p:spPr>
          <a:xfrm>
            <a:off x="0" y="3350030"/>
            <a:ext cx="12192000" cy="3507971"/>
          </a:xfrm>
          <a:prstGeom prst="rect">
            <a:avLst/>
          </a:prstGeom>
        </p:spPr>
      </p:pic>
      <p:pic>
        <p:nvPicPr>
          <p:cNvPr id="5" name="Grafik 7" descr="Ein Bild, das Logo, Symbol, gelb, Schrift enthält.&#10;&#10;Automatisch generierte Beschreibung">
            <a:extLst>
              <a:ext uri="{FF2B5EF4-FFF2-40B4-BE49-F238E27FC236}">
                <a16:creationId xmlns:a16="http://schemas.microsoft.com/office/drawing/2014/main" id="{FA46FF63-4B81-3D60-BA47-4940A9892971}"/>
              </a:ext>
            </a:extLst>
          </p:cNvPr>
          <p:cNvPicPr>
            <a:picLocks noChangeAspect="1"/>
          </p:cNvPicPr>
          <p:nvPr/>
        </p:nvPicPr>
        <p:blipFill>
          <a:blip r:embed="rId3"/>
          <a:stretch>
            <a:fillRect/>
          </a:stretch>
        </p:blipFill>
        <p:spPr>
          <a:xfrm>
            <a:off x="10665728" y="371137"/>
            <a:ext cx="1069073" cy="1229433"/>
          </a:xfrm>
          <a:prstGeom prst="rect">
            <a:avLst/>
          </a:prstGeom>
        </p:spPr>
      </p:pic>
      <p:pic>
        <p:nvPicPr>
          <p:cNvPr id="7" name="Picture 6" descr="A group of lit candles&#10;&#10;Description automatically generated with low confidence">
            <a:extLst>
              <a:ext uri="{FF2B5EF4-FFF2-40B4-BE49-F238E27FC236}">
                <a16:creationId xmlns:a16="http://schemas.microsoft.com/office/drawing/2014/main" id="{4044911B-830A-6590-8633-05F9F958C395}"/>
              </a:ext>
            </a:extLst>
          </p:cNvPr>
          <p:cNvPicPr>
            <a:picLocks noChangeAspect="1"/>
          </p:cNvPicPr>
          <p:nvPr userDrawn="1"/>
        </p:nvPicPr>
        <p:blipFill rotWithShape="1">
          <a:blip r:embed="rId2"/>
          <a:srcRect t="24727" b="17204"/>
          <a:stretch/>
        </p:blipFill>
        <p:spPr>
          <a:xfrm>
            <a:off x="0" y="3350029"/>
            <a:ext cx="12192000" cy="3507971"/>
          </a:xfrm>
          <a:prstGeom prst="rect">
            <a:avLst/>
          </a:prstGeom>
        </p:spPr>
      </p:pic>
    </p:spTree>
    <p:extLst>
      <p:ext uri="{BB962C8B-B14F-4D97-AF65-F5344CB8AC3E}">
        <p14:creationId xmlns:p14="http://schemas.microsoft.com/office/powerpoint/2010/main" val="2933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2a">
    <p:bg>
      <p:bgPr>
        <a:solidFill>
          <a:srgbClr val="112D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271E-4B88-ADB1-8242-0EA591D3B7B9}"/>
              </a:ext>
            </a:extLst>
          </p:cNvPr>
          <p:cNvSpPr>
            <a:spLocks noGrp="1"/>
          </p:cNvSpPr>
          <p:nvPr>
            <p:ph type="ctrTitle"/>
          </p:nvPr>
        </p:nvSpPr>
        <p:spPr>
          <a:xfrm>
            <a:off x="457200" y="1346383"/>
            <a:ext cx="7404100" cy="4216239"/>
          </a:xfrm>
        </p:spPr>
        <p:txBody>
          <a:bodyPr anchor="ctr"/>
          <a:lstStyle>
            <a:lvl1pPr algn="l">
              <a:defRPr sz="7200">
                <a:solidFill>
                  <a:schemeClr val="tx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76D1A65-80E6-2CDD-65F8-6FF42228972C}"/>
              </a:ext>
            </a:extLst>
          </p:cNvPr>
          <p:cNvSpPr>
            <a:spLocks noGrp="1"/>
          </p:cNvSpPr>
          <p:nvPr>
            <p:ph type="subTitle" idx="1"/>
          </p:nvPr>
        </p:nvSpPr>
        <p:spPr>
          <a:xfrm>
            <a:off x="457200" y="5562622"/>
            <a:ext cx="7404100" cy="609579"/>
          </a:xfrm>
        </p:spPr>
        <p:txBody>
          <a:bodyPr anchor="b"/>
          <a:lstStyle>
            <a:lvl1pPr marL="0" indent="0" algn="l">
              <a:buNone/>
              <a:defRPr sz="20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GB"/>
              <a:t>Click to edit Master subtitle style</a:t>
            </a:r>
            <a:endParaRPr lang="en-US"/>
          </a:p>
        </p:txBody>
      </p:sp>
      <p:pic>
        <p:nvPicPr>
          <p:cNvPr id="5" name="Grafik 6" descr="Ein Bild, das Schrift, Text, Grafiken, Logo enthält.&#10;&#10;Automatisch generierte Beschreibung">
            <a:extLst>
              <a:ext uri="{FF2B5EF4-FFF2-40B4-BE49-F238E27FC236}">
                <a16:creationId xmlns:a16="http://schemas.microsoft.com/office/drawing/2014/main" id="{900A720F-853C-D865-3FED-1609E5691A50}"/>
              </a:ext>
            </a:extLst>
          </p:cNvPr>
          <p:cNvPicPr>
            <a:picLocks noChangeAspect="1"/>
          </p:cNvPicPr>
          <p:nvPr/>
        </p:nvPicPr>
        <p:blipFill>
          <a:blip r:embed="rId2"/>
          <a:stretch>
            <a:fillRect/>
          </a:stretch>
        </p:blipFill>
        <p:spPr>
          <a:xfrm>
            <a:off x="10018005" y="6172201"/>
            <a:ext cx="1716795" cy="407126"/>
          </a:xfrm>
          <a:prstGeom prst="rect">
            <a:avLst/>
          </a:prstGeom>
        </p:spPr>
      </p:pic>
    </p:spTree>
    <p:extLst>
      <p:ext uri="{BB962C8B-B14F-4D97-AF65-F5344CB8AC3E}">
        <p14:creationId xmlns:p14="http://schemas.microsoft.com/office/powerpoint/2010/main" val="132555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Feature-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7200" y="457201"/>
            <a:ext cx="10306050" cy="5516714"/>
          </a:xfrm>
        </p:spPr>
        <p:txBody>
          <a:bodyPr anchor="ctr"/>
          <a:lstStyle>
            <a:lvl1pPr>
              <a:defRPr sz="7200">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0BBEEC8-69F0-9FB2-17F0-099903969F37}"/>
              </a:ext>
            </a:extLst>
          </p:cNvPr>
          <p:cNvSpPr>
            <a:spLocks noGrp="1"/>
          </p:cNvSpPr>
          <p:nvPr>
            <p:ph idx="1"/>
          </p:nvPr>
        </p:nvSpPr>
        <p:spPr>
          <a:xfrm>
            <a:off x="463552" y="5973915"/>
            <a:ext cx="7397748" cy="407611"/>
          </a:xfrm>
        </p:spPr>
        <p:txBody>
          <a:bodyPr anchor="b"/>
          <a:lstStyle>
            <a:lvl1pPr marL="0" indent="0">
              <a:buNone/>
              <a:defRPr sz="2000">
                <a:solidFill>
                  <a:schemeClr val="bg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a:t>Click to edit Master text styles</a:t>
            </a:r>
          </a:p>
        </p:txBody>
      </p:sp>
      <p:pic>
        <p:nvPicPr>
          <p:cNvPr id="10" name="Picture 9" descr="A black background with white text&#10;&#10;Description automatically generated">
            <a:extLst>
              <a:ext uri="{FF2B5EF4-FFF2-40B4-BE49-F238E27FC236}">
                <a16:creationId xmlns:a16="http://schemas.microsoft.com/office/drawing/2014/main" id="{B69234F5-ECE7-F3DB-CE07-D6F4F66ED5DC}"/>
              </a:ext>
            </a:extLst>
          </p:cNvPr>
          <p:cNvPicPr>
            <a:picLocks noChangeAspect="1"/>
          </p:cNvPicPr>
          <p:nvPr/>
        </p:nvPicPr>
        <p:blipFill>
          <a:blip r:embed="rId2"/>
          <a:stretch>
            <a:fillRect/>
          </a:stretch>
        </p:blipFill>
        <p:spPr>
          <a:xfrm>
            <a:off x="10011653" y="5973914"/>
            <a:ext cx="1716795" cy="40712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C255BDC0-4CEC-B85F-371D-DB03245B4C7C}"/>
              </a:ext>
            </a:extLst>
          </p:cNvPr>
          <p:cNvPicPr>
            <a:picLocks noChangeAspect="1"/>
          </p:cNvPicPr>
          <p:nvPr userDrawn="1"/>
        </p:nvPicPr>
        <p:blipFill>
          <a:blip r:embed="rId3"/>
          <a:stretch>
            <a:fillRect/>
          </a:stretch>
        </p:blipFill>
        <p:spPr>
          <a:xfrm>
            <a:off x="10137774" y="5973916"/>
            <a:ext cx="1590675" cy="407610"/>
          </a:xfrm>
          <a:prstGeom prst="rect">
            <a:avLst/>
          </a:prstGeom>
        </p:spPr>
      </p:pic>
    </p:spTree>
    <p:extLst>
      <p:ext uri="{BB962C8B-B14F-4D97-AF65-F5344CB8AC3E}">
        <p14:creationId xmlns:p14="http://schemas.microsoft.com/office/powerpoint/2010/main" val="340098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Feature-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7200" y="457201"/>
            <a:ext cx="10306050" cy="5516714"/>
          </a:xfrm>
        </p:spPr>
        <p:txBody>
          <a:bodyPr anchor="ctr"/>
          <a:lstStyle>
            <a:lvl1pPr>
              <a:defRPr sz="7200">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0BBEEC8-69F0-9FB2-17F0-099903969F37}"/>
              </a:ext>
            </a:extLst>
          </p:cNvPr>
          <p:cNvSpPr>
            <a:spLocks noGrp="1"/>
          </p:cNvSpPr>
          <p:nvPr>
            <p:ph idx="1"/>
          </p:nvPr>
        </p:nvSpPr>
        <p:spPr>
          <a:xfrm>
            <a:off x="463552" y="5973915"/>
            <a:ext cx="7397748" cy="407611"/>
          </a:xfrm>
        </p:spPr>
        <p:txBody>
          <a:bodyPr anchor="b"/>
          <a:lstStyle>
            <a:lvl1pPr marL="0" indent="0">
              <a:buNone/>
              <a:defRPr sz="2000">
                <a:solidFill>
                  <a:schemeClr val="bg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a:t>Click to edit Master text styles</a:t>
            </a:r>
          </a:p>
        </p:txBody>
      </p:sp>
      <p:pic>
        <p:nvPicPr>
          <p:cNvPr id="4" name="Grafik 6" descr="Ein Bild, das Schrift, Text, Grafiken, Logo enthält.&#10;&#10;Automatisch generierte Beschreibung">
            <a:extLst>
              <a:ext uri="{FF2B5EF4-FFF2-40B4-BE49-F238E27FC236}">
                <a16:creationId xmlns:a16="http://schemas.microsoft.com/office/drawing/2014/main" id="{97FAF602-4A27-FB9B-EF25-77CA63B03D61}"/>
              </a:ext>
            </a:extLst>
          </p:cNvPr>
          <p:cNvPicPr>
            <a:picLocks noChangeAspect="1"/>
          </p:cNvPicPr>
          <p:nvPr/>
        </p:nvPicPr>
        <p:blipFill>
          <a:blip r:embed="rId2"/>
          <a:stretch>
            <a:fillRect/>
          </a:stretch>
        </p:blipFill>
        <p:spPr>
          <a:xfrm>
            <a:off x="10018005" y="6172201"/>
            <a:ext cx="1716795" cy="407126"/>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2A2A9BDE-9B60-127C-F2FC-B062A86B6625}"/>
              </a:ext>
            </a:extLst>
          </p:cNvPr>
          <p:cNvPicPr>
            <a:picLocks noChangeAspect="1"/>
          </p:cNvPicPr>
          <p:nvPr userDrawn="1"/>
        </p:nvPicPr>
        <p:blipFill>
          <a:blip r:embed="rId3"/>
          <a:stretch>
            <a:fillRect/>
          </a:stretch>
        </p:blipFill>
        <p:spPr>
          <a:xfrm>
            <a:off x="10137774" y="5973916"/>
            <a:ext cx="1590675" cy="407610"/>
          </a:xfrm>
          <a:prstGeom prst="rect">
            <a:avLst/>
          </a:prstGeom>
        </p:spPr>
      </p:pic>
    </p:spTree>
    <p:extLst>
      <p:ext uri="{BB962C8B-B14F-4D97-AF65-F5344CB8AC3E}">
        <p14:creationId xmlns:p14="http://schemas.microsoft.com/office/powerpoint/2010/main" val="52135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Feature-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a:xfrm>
            <a:off x="457200" y="457201"/>
            <a:ext cx="10306050" cy="5516714"/>
          </a:xfrm>
        </p:spPr>
        <p:txBody>
          <a:bodyPr anchor="ctr"/>
          <a:lstStyle>
            <a:lvl1pPr>
              <a:defRPr sz="7200">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0BBEEC8-69F0-9FB2-17F0-099903969F37}"/>
              </a:ext>
            </a:extLst>
          </p:cNvPr>
          <p:cNvSpPr>
            <a:spLocks noGrp="1"/>
          </p:cNvSpPr>
          <p:nvPr>
            <p:ph idx="1"/>
          </p:nvPr>
        </p:nvSpPr>
        <p:spPr>
          <a:xfrm>
            <a:off x="463552" y="5973915"/>
            <a:ext cx="7397748" cy="407611"/>
          </a:xfrm>
        </p:spPr>
        <p:txBody>
          <a:bodyPr anchor="b"/>
          <a:lstStyle>
            <a:lvl1pPr marL="0" indent="0">
              <a:buNone/>
              <a:defRPr sz="2000">
                <a:solidFill>
                  <a:schemeClr val="bg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a:t>Click to edit Master text styles</a:t>
            </a:r>
          </a:p>
        </p:txBody>
      </p:sp>
      <p:pic>
        <p:nvPicPr>
          <p:cNvPr id="8" name="Picture 7" descr="A black background with white text&#10;&#10;Description automatically generated">
            <a:extLst>
              <a:ext uri="{FF2B5EF4-FFF2-40B4-BE49-F238E27FC236}">
                <a16:creationId xmlns:a16="http://schemas.microsoft.com/office/drawing/2014/main" id="{5AB1C5CF-D43B-E645-857B-59D6DF4DD94C}"/>
              </a:ext>
            </a:extLst>
          </p:cNvPr>
          <p:cNvPicPr>
            <a:picLocks noChangeAspect="1"/>
          </p:cNvPicPr>
          <p:nvPr/>
        </p:nvPicPr>
        <p:blipFill>
          <a:blip r:embed="rId2"/>
          <a:stretch>
            <a:fillRect/>
          </a:stretch>
        </p:blipFill>
        <p:spPr>
          <a:xfrm>
            <a:off x="10011653" y="5973914"/>
            <a:ext cx="1716795" cy="407125"/>
          </a:xfrm>
          <a:prstGeom prst="rect">
            <a:avLst/>
          </a:prstGeom>
        </p:spPr>
      </p:pic>
    </p:spTree>
    <p:extLst>
      <p:ext uri="{BB962C8B-B14F-4D97-AF65-F5344CB8AC3E}">
        <p14:creationId xmlns:p14="http://schemas.microsoft.com/office/powerpoint/2010/main" val="52519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Roadmap/AGENDA">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360C63F-A58A-03BE-B0ED-30BEBDF0EE8F}"/>
              </a:ext>
            </a:extLst>
          </p:cNvPr>
          <p:cNvSpPr/>
          <p:nvPr/>
        </p:nvSpPr>
        <p:spPr>
          <a:xfrm>
            <a:off x="-7889873" y="-31750"/>
            <a:ext cx="13985875" cy="6889750"/>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167"/>
          </a:p>
        </p:txBody>
      </p:sp>
    </p:spTree>
    <p:extLst>
      <p:ext uri="{BB962C8B-B14F-4D97-AF65-F5344CB8AC3E}">
        <p14:creationId xmlns:p14="http://schemas.microsoft.com/office/powerpoint/2010/main" val="36684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311B-36DA-A12C-1F6A-4551DC541908}"/>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0BBEEC8-69F0-9FB2-17F0-099903969F3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0476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918FD-35AF-16BA-6298-EFFC60D4A5BE}"/>
              </a:ext>
            </a:extLst>
          </p:cNvPr>
          <p:cNvSpPr>
            <a:spLocks noGrp="1"/>
          </p:cNvSpPr>
          <p:nvPr>
            <p:ph type="title"/>
          </p:nvPr>
        </p:nvSpPr>
        <p:spPr>
          <a:xfrm>
            <a:off x="457200" y="136526"/>
            <a:ext cx="11277600" cy="1387475"/>
          </a:xfrm>
          <a:prstGeom prst="rect">
            <a:avLst/>
          </a:prstGeom>
        </p:spPr>
        <p:txBody>
          <a:bodyPr vert="horz" lIns="0" tIns="0" rIns="0" bIns="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05B1473-C317-0F97-31E1-6318552DDAD3}"/>
              </a:ext>
            </a:extLst>
          </p:cNvPr>
          <p:cNvSpPr>
            <a:spLocks noGrp="1"/>
          </p:cNvSpPr>
          <p:nvPr>
            <p:ph type="body" idx="1"/>
          </p:nvPr>
        </p:nvSpPr>
        <p:spPr>
          <a:xfrm>
            <a:off x="457200" y="1524000"/>
            <a:ext cx="11271250" cy="465296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Grafik 6" descr="Ein Bild, das Schrift, Text, Grafiken, Logo enthält.&#10;&#10;Automatisch generierte Beschreibung">
            <a:extLst>
              <a:ext uri="{FF2B5EF4-FFF2-40B4-BE49-F238E27FC236}">
                <a16:creationId xmlns:a16="http://schemas.microsoft.com/office/drawing/2014/main" id="{59D090DF-3728-468C-FF3D-376AC7C19B69}"/>
              </a:ext>
            </a:extLst>
          </p:cNvPr>
          <p:cNvPicPr>
            <a:picLocks noChangeAspect="1"/>
          </p:cNvPicPr>
          <p:nvPr/>
        </p:nvPicPr>
        <p:blipFill>
          <a:blip r:embed="rId25"/>
          <a:stretch>
            <a:fillRect/>
          </a:stretch>
        </p:blipFill>
        <p:spPr>
          <a:xfrm>
            <a:off x="10018005" y="6176964"/>
            <a:ext cx="1716795" cy="407126"/>
          </a:xfrm>
          <a:prstGeom prst="rect">
            <a:avLst/>
          </a:prstGeom>
        </p:spPr>
      </p:pic>
    </p:spTree>
    <p:extLst>
      <p:ext uri="{BB962C8B-B14F-4D97-AF65-F5344CB8AC3E}">
        <p14:creationId xmlns:p14="http://schemas.microsoft.com/office/powerpoint/2010/main" val="116854801"/>
      </p:ext>
    </p:extLst>
  </p:cSld>
  <p:clrMap bg1="lt1" tx1="dk1" bg2="lt2" tx2="dk2" accent1="accent1" accent2="accent2" accent3="accent3" accent4="accent4" accent5="accent5" accent6="accent6" hlink="hlink" folHlink="folHlink"/>
  <p:sldLayoutIdLst>
    <p:sldLayoutId id="2147484882" r:id="rId1"/>
    <p:sldLayoutId id="2147484884" r:id="rId2"/>
    <p:sldLayoutId id="2147484885" r:id="rId3"/>
    <p:sldLayoutId id="2147484886" r:id="rId4"/>
    <p:sldLayoutId id="2147484889" r:id="rId5"/>
    <p:sldLayoutId id="2147484890" r:id="rId6"/>
    <p:sldLayoutId id="2147484891" r:id="rId7"/>
    <p:sldLayoutId id="2147484892" r:id="rId8"/>
    <p:sldLayoutId id="2147484893" r:id="rId9"/>
    <p:sldLayoutId id="2147484894" r:id="rId10"/>
    <p:sldLayoutId id="2147484895" r:id="rId11"/>
    <p:sldLayoutId id="2147484896" r:id="rId12"/>
    <p:sldLayoutId id="2147484904" r:id="rId13"/>
    <p:sldLayoutId id="2147484917" r:id="rId14"/>
    <p:sldLayoutId id="2147484908" r:id="rId15"/>
    <p:sldLayoutId id="2147484909" r:id="rId16"/>
    <p:sldLayoutId id="2147484910" r:id="rId17"/>
    <p:sldLayoutId id="2147484911" r:id="rId18"/>
    <p:sldLayoutId id="2147484912" r:id="rId19"/>
    <p:sldLayoutId id="2147484913" r:id="rId20"/>
    <p:sldLayoutId id="2147484914" r:id="rId21"/>
    <p:sldLayoutId id="2147484915" r:id="rId22"/>
    <p:sldLayoutId id="2147484918" r:id="rId23"/>
  </p:sldLayoutIdLst>
  <p:hf hdr="0"/>
  <p:txStyles>
    <p:titleStyle>
      <a:lvl1pPr algn="l" defTabSz="914363"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591" indent="-228591" algn="l" defTabSz="914363" rtl="0" eaLnBrk="1" latinLnBrk="0" hangingPunct="1">
        <a:lnSpc>
          <a:spcPct val="114000"/>
        </a:lnSpc>
        <a:spcBef>
          <a:spcPts val="900"/>
        </a:spcBef>
        <a:buFont typeface="Arial" panose="020B0604020202020204" pitchFamily="34" charset="0"/>
        <a:buChar char="•"/>
        <a:defRPr sz="1800" kern="1200">
          <a:solidFill>
            <a:schemeClr val="bg1"/>
          </a:solidFill>
          <a:latin typeface="+mn-lt"/>
          <a:ea typeface="+mn-ea"/>
          <a:cs typeface="+mn-cs"/>
        </a:defRPr>
      </a:lvl1pPr>
      <a:lvl2pPr marL="522267" indent="-222241" algn="l" defTabSz="914363" rtl="0" eaLnBrk="1" latinLnBrk="0" hangingPunct="1">
        <a:lnSpc>
          <a:spcPct val="114000"/>
        </a:lnSpc>
        <a:spcBef>
          <a:spcPts val="900"/>
        </a:spcBef>
        <a:buFont typeface="System Font Regular"/>
        <a:buChar char="–"/>
        <a:tabLst/>
        <a:defRPr sz="1600" kern="1200">
          <a:solidFill>
            <a:schemeClr val="bg1"/>
          </a:solidFill>
          <a:latin typeface="+mn-lt"/>
          <a:ea typeface="+mn-ea"/>
          <a:cs typeface="+mn-cs"/>
        </a:defRPr>
      </a:lvl2pPr>
      <a:lvl3pPr marL="746095" indent="-223829"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3pPr>
      <a:lvl4pPr marL="1035009"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4pPr>
      <a:lvl5pPr marL="1257250"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0" orient="horz" pos="2160">
          <p15:clr>
            <a:srgbClr val="F26B43"/>
          </p15:clr>
        </p15:guide>
        <p15:guide id="31" pos="3840">
          <p15:clr>
            <a:srgbClr val="F26B43"/>
          </p15:clr>
        </p15:guide>
        <p15:guide id="32" pos="288">
          <p15:clr>
            <a:srgbClr val="F26B43"/>
          </p15:clr>
        </p15:guide>
        <p15:guide id="33" pos="679">
          <p15:clr>
            <a:srgbClr val="F26B43"/>
          </p15:clr>
        </p15:guide>
        <p15:guide id="34" pos="893">
          <p15:clr>
            <a:srgbClr val="F26B43"/>
          </p15:clr>
        </p15:guide>
        <p15:guide id="35" pos="1290">
          <p15:clr>
            <a:srgbClr val="F26B43"/>
          </p15:clr>
        </p15:guide>
        <p15:guide id="36" pos="1508">
          <p15:clr>
            <a:srgbClr val="F26B43"/>
          </p15:clr>
        </p15:guide>
        <p15:guide id="37" pos="1901">
          <p15:clr>
            <a:srgbClr val="F26B43"/>
          </p15:clr>
        </p15:guide>
        <p15:guide id="38" pos="2116">
          <p15:clr>
            <a:srgbClr val="F26B43"/>
          </p15:clr>
        </p15:guide>
        <p15:guide id="39" pos="2510">
          <p15:clr>
            <a:srgbClr val="F26B43"/>
          </p15:clr>
        </p15:guide>
        <p15:guide id="40" pos="2727">
          <p15:clr>
            <a:srgbClr val="F26B43"/>
          </p15:clr>
        </p15:guide>
        <p15:guide id="41" pos="3121">
          <p15:clr>
            <a:srgbClr val="F26B43"/>
          </p15:clr>
        </p15:guide>
        <p15:guide id="42" pos="3338">
          <p15:clr>
            <a:srgbClr val="F26B43"/>
          </p15:clr>
        </p15:guide>
        <p15:guide id="43" pos="3729">
          <p15:clr>
            <a:srgbClr val="F26B43"/>
          </p15:clr>
        </p15:guide>
        <p15:guide id="44" pos="3947">
          <p15:clr>
            <a:srgbClr val="F26B43"/>
          </p15:clr>
        </p15:guide>
        <p15:guide id="45" pos="4341">
          <p15:clr>
            <a:srgbClr val="F26B43"/>
          </p15:clr>
        </p15:guide>
        <p15:guide id="46" pos="4555">
          <p15:clr>
            <a:srgbClr val="F26B43"/>
          </p15:clr>
        </p15:guide>
        <p15:guide id="47" pos="4952">
          <p15:clr>
            <a:srgbClr val="F26B43"/>
          </p15:clr>
        </p15:guide>
        <p15:guide id="48" pos="5166">
          <p15:clr>
            <a:srgbClr val="F26B43"/>
          </p15:clr>
        </p15:guide>
        <p15:guide id="49" pos="5557">
          <p15:clr>
            <a:srgbClr val="F26B43"/>
          </p15:clr>
        </p15:guide>
        <p15:guide id="50" pos="5775">
          <p15:clr>
            <a:srgbClr val="F26B43"/>
          </p15:clr>
        </p15:guide>
        <p15:guide id="51" pos="6171">
          <p15:clr>
            <a:srgbClr val="F26B43"/>
          </p15:clr>
        </p15:guide>
        <p15:guide id="52" pos="6386">
          <p15:clr>
            <a:srgbClr val="F26B43"/>
          </p15:clr>
        </p15:guide>
        <p15:guide id="53" pos="6780">
          <p15:clr>
            <a:srgbClr val="F26B43"/>
          </p15:clr>
        </p15:guide>
        <p15:guide id="54" pos="6997">
          <p15:clr>
            <a:srgbClr val="F26B43"/>
          </p15:clr>
        </p15:guide>
        <p15:guide id="55" pos="7388">
          <p15:clr>
            <a:srgbClr val="F26B43"/>
          </p15:clr>
        </p15:guide>
        <p15:guide id="56" orient="horz" pos="288">
          <p15:clr>
            <a:srgbClr val="F26B43"/>
          </p15:clr>
        </p15:guide>
        <p15:guide id="57" orient="horz" pos="960">
          <p15:clr>
            <a:srgbClr val="F26B43"/>
          </p15:clr>
        </p15:guide>
        <p15:guide id="58" orient="horz" pos="38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slide" Target="slide46.xml"/><Relationship Id="rId12" Type="http://schemas.microsoft.com/office/2007/relationships/hdphoto" Target="../media/hdphoto1.wdp"/><Relationship Id="rId2" Type="http://schemas.openxmlformats.org/officeDocument/2006/relationships/slide" Target="slide10.xml"/><Relationship Id="rId1" Type="http://schemas.openxmlformats.org/officeDocument/2006/relationships/slideLayout" Target="../slideLayouts/slideLayout9.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slide" Target="slide27.xml"/><Relationship Id="rId4" Type="http://schemas.openxmlformats.org/officeDocument/2006/relationships/image" Target="../media/image13.sv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6.png"/><Relationship Id="rId26" Type="http://schemas.openxmlformats.org/officeDocument/2006/relationships/image" Target="../media/image83.svg"/><Relationship Id="rId39" Type="http://schemas.openxmlformats.org/officeDocument/2006/relationships/image" Target="../media/image92.svg"/><Relationship Id="rId21" Type="http://schemas.openxmlformats.org/officeDocument/2006/relationships/image" Target="../media/image79.svg"/><Relationship Id="rId34" Type="http://schemas.microsoft.com/office/2007/relationships/hdphoto" Target="../media/hdphoto1.wdp"/><Relationship Id="rId42" Type="http://schemas.openxmlformats.org/officeDocument/2006/relationships/image" Target="../media/image94.svg"/><Relationship Id="rId47" Type="http://schemas.openxmlformats.org/officeDocument/2006/relationships/image" Target="../media/image97.png"/><Relationship Id="rId50" Type="http://schemas.openxmlformats.org/officeDocument/2006/relationships/image" Target="../media/image99.svg"/><Relationship Id="rId55" Type="http://schemas.openxmlformats.org/officeDocument/2006/relationships/image" Target="../media/image103.png"/><Relationship Id="rId7" Type="http://schemas.openxmlformats.org/officeDocument/2006/relationships/image" Target="../media/image69.svg"/><Relationship Id="rId2" Type="http://schemas.openxmlformats.org/officeDocument/2006/relationships/slide" Target="slide79.xml"/><Relationship Id="rId16" Type="http://schemas.openxmlformats.org/officeDocument/2006/relationships/image" Target="../media/image74.png"/><Relationship Id="rId29" Type="http://schemas.openxmlformats.org/officeDocument/2006/relationships/image" Target="../media/image85.png"/><Relationship Id="rId11" Type="http://schemas.openxmlformats.org/officeDocument/2006/relationships/image" Target="../media/image32.png"/><Relationship Id="rId24" Type="http://schemas.openxmlformats.org/officeDocument/2006/relationships/image" Target="../media/image81.svg"/><Relationship Id="rId32" Type="http://schemas.openxmlformats.org/officeDocument/2006/relationships/image" Target="../media/image87.png"/><Relationship Id="rId37" Type="http://schemas.openxmlformats.org/officeDocument/2006/relationships/slide" Target="slide8.xml"/><Relationship Id="rId40" Type="http://schemas.openxmlformats.org/officeDocument/2006/relationships/slide" Target="slide45.xml"/><Relationship Id="rId45" Type="http://schemas.openxmlformats.org/officeDocument/2006/relationships/image" Target="../media/image96.svg"/><Relationship Id="rId53" Type="http://schemas.openxmlformats.org/officeDocument/2006/relationships/image" Target="../media/image101.png"/><Relationship Id="rId5" Type="http://schemas.openxmlformats.org/officeDocument/2006/relationships/slide" Target="slide49.xml"/><Relationship Id="rId19" Type="http://schemas.openxmlformats.org/officeDocument/2006/relationships/image" Target="../media/image77.svg"/><Relationship Id="rId4" Type="http://schemas.openxmlformats.org/officeDocument/2006/relationships/slide" Target="slide55.xml"/><Relationship Id="rId9" Type="http://schemas.openxmlformats.org/officeDocument/2006/relationships/image" Target="../media/image70.png"/><Relationship Id="rId14" Type="http://schemas.openxmlformats.org/officeDocument/2006/relationships/image" Target="../media/image73.svg"/><Relationship Id="rId22" Type="http://schemas.openxmlformats.org/officeDocument/2006/relationships/slide" Target="slide10.xml"/><Relationship Id="rId27" Type="http://schemas.openxmlformats.org/officeDocument/2006/relationships/image" Target="../media/image84.png"/><Relationship Id="rId30" Type="http://schemas.openxmlformats.org/officeDocument/2006/relationships/image" Target="../media/image86.svg"/><Relationship Id="rId35" Type="http://schemas.openxmlformats.org/officeDocument/2006/relationships/image" Target="../media/image89.png"/><Relationship Id="rId43" Type="http://schemas.openxmlformats.org/officeDocument/2006/relationships/slide" Target="slide4.xml"/><Relationship Id="rId48" Type="http://schemas.openxmlformats.org/officeDocument/2006/relationships/slide" Target="slide19.xml"/><Relationship Id="rId56" Type="http://schemas.openxmlformats.org/officeDocument/2006/relationships/image" Target="../media/image104.png"/><Relationship Id="rId8" Type="http://schemas.openxmlformats.org/officeDocument/2006/relationships/slide" Target="slide21.xml"/><Relationship Id="rId51" Type="http://schemas.openxmlformats.org/officeDocument/2006/relationships/image" Target="../media/image100.png"/><Relationship Id="rId3" Type="http://schemas.openxmlformats.org/officeDocument/2006/relationships/slide" Target="slide74.xml"/><Relationship Id="rId12" Type="http://schemas.openxmlformats.org/officeDocument/2006/relationships/slide" Target="slide5.xml"/><Relationship Id="rId17" Type="http://schemas.openxmlformats.org/officeDocument/2006/relationships/image" Target="../media/image75.svg"/><Relationship Id="rId25" Type="http://schemas.openxmlformats.org/officeDocument/2006/relationships/image" Target="../media/image82.png"/><Relationship Id="rId33" Type="http://schemas.openxmlformats.org/officeDocument/2006/relationships/image" Target="../media/image88.png"/><Relationship Id="rId38" Type="http://schemas.openxmlformats.org/officeDocument/2006/relationships/image" Target="../media/image91.png"/><Relationship Id="rId46" Type="http://schemas.openxmlformats.org/officeDocument/2006/relationships/slide" Target="slide73.xml"/><Relationship Id="rId20" Type="http://schemas.openxmlformats.org/officeDocument/2006/relationships/image" Target="../media/image78.png"/><Relationship Id="rId41" Type="http://schemas.openxmlformats.org/officeDocument/2006/relationships/image" Target="../media/image93.png"/><Relationship Id="rId54" Type="http://schemas.openxmlformats.org/officeDocument/2006/relationships/image" Target="../media/image102.png"/><Relationship Id="rId1" Type="http://schemas.openxmlformats.org/officeDocument/2006/relationships/slideLayout" Target="../slideLayouts/slideLayout10.xml"/><Relationship Id="rId6" Type="http://schemas.openxmlformats.org/officeDocument/2006/relationships/image" Target="../media/image68.png"/><Relationship Id="rId15" Type="http://schemas.openxmlformats.org/officeDocument/2006/relationships/slide" Target="slide37.xml"/><Relationship Id="rId23" Type="http://schemas.openxmlformats.org/officeDocument/2006/relationships/image" Target="../media/image80.png"/><Relationship Id="rId28" Type="http://schemas.openxmlformats.org/officeDocument/2006/relationships/slide" Target="slide46.xml"/><Relationship Id="rId36" Type="http://schemas.openxmlformats.org/officeDocument/2006/relationships/image" Target="../media/image90.svg"/><Relationship Id="rId49" Type="http://schemas.openxmlformats.org/officeDocument/2006/relationships/image" Target="../media/image98.png"/><Relationship Id="rId57" Type="http://schemas.openxmlformats.org/officeDocument/2006/relationships/image" Target="../media/image105.png"/><Relationship Id="rId10" Type="http://schemas.openxmlformats.org/officeDocument/2006/relationships/image" Target="../media/image71.svg"/><Relationship Id="rId31" Type="http://schemas.openxmlformats.org/officeDocument/2006/relationships/slide" Target="slide27.xml"/><Relationship Id="rId44" Type="http://schemas.openxmlformats.org/officeDocument/2006/relationships/image" Target="../media/image95.png"/><Relationship Id="rId52"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6.jpe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slide" Target="slide15.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image" Target="../media/image58.svg"/><Relationship Id="rId18" Type="http://schemas.openxmlformats.org/officeDocument/2006/relationships/image" Target="../media/image13.svg"/><Relationship Id="rId26" Type="http://schemas.openxmlformats.org/officeDocument/2006/relationships/image" Target="../media/image61.png"/><Relationship Id="rId21" Type="http://schemas.openxmlformats.org/officeDocument/2006/relationships/slide" Target="slide8.xml"/><Relationship Id="rId34" Type="http://schemas.openxmlformats.org/officeDocument/2006/relationships/image" Target="../media/image40.svg"/><Relationship Id="rId7" Type="http://schemas.openxmlformats.org/officeDocument/2006/relationships/slideLayout" Target="../slideLayouts/slideLayout8.xml"/><Relationship Id="rId12" Type="http://schemas.openxmlformats.org/officeDocument/2006/relationships/image" Target="../media/image57.png"/><Relationship Id="rId17" Type="http://schemas.openxmlformats.org/officeDocument/2006/relationships/image" Target="../media/image12.png"/><Relationship Id="rId25" Type="http://schemas.openxmlformats.org/officeDocument/2006/relationships/image" Target="../media/image60.svg"/><Relationship Id="rId33" Type="http://schemas.openxmlformats.org/officeDocument/2006/relationships/image" Target="../media/image39.png"/><Relationship Id="rId2" Type="http://schemas.openxmlformats.org/officeDocument/2006/relationships/tags" Target="../tags/tag7.xml"/><Relationship Id="rId16" Type="http://schemas.openxmlformats.org/officeDocument/2006/relationships/image" Target="../media/image34.svg"/><Relationship Id="rId20" Type="http://schemas.openxmlformats.org/officeDocument/2006/relationships/image" Target="../media/image15.svg"/><Relationship Id="rId29" Type="http://schemas.openxmlformats.org/officeDocument/2006/relationships/image" Target="../media/image64.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6.svg"/><Relationship Id="rId24" Type="http://schemas.openxmlformats.org/officeDocument/2006/relationships/image" Target="../media/image59.png"/><Relationship Id="rId32" Type="http://schemas.openxmlformats.org/officeDocument/2006/relationships/slide" Target="slide7.xml"/><Relationship Id="rId37" Type="http://schemas.openxmlformats.org/officeDocument/2006/relationships/image" Target="../media/image108.svg"/><Relationship Id="rId5" Type="http://schemas.openxmlformats.org/officeDocument/2006/relationships/tags" Target="../tags/tag10.xml"/><Relationship Id="rId15" Type="http://schemas.openxmlformats.org/officeDocument/2006/relationships/image" Target="../media/image33.png"/><Relationship Id="rId23" Type="http://schemas.openxmlformats.org/officeDocument/2006/relationships/image" Target="../media/image37.svg"/><Relationship Id="rId28" Type="http://schemas.openxmlformats.org/officeDocument/2006/relationships/image" Target="../media/image63.png"/><Relationship Id="rId36" Type="http://schemas.openxmlformats.org/officeDocument/2006/relationships/image" Target="../media/image107.png"/><Relationship Id="rId10" Type="http://schemas.openxmlformats.org/officeDocument/2006/relationships/image" Target="../media/image55.png"/><Relationship Id="rId19" Type="http://schemas.openxmlformats.org/officeDocument/2006/relationships/image" Target="../media/image14.png"/><Relationship Id="rId31" Type="http://schemas.openxmlformats.org/officeDocument/2006/relationships/image" Target="../media/image66.svg"/><Relationship Id="rId4" Type="http://schemas.openxmlformats.org/officeDocument/2006/relationships/tags" Target="../tags/tag9.xml"/><Relationship Id="rId9" Type="http://schemas.openxmlformats.org/officeDocument/2006/relationships/slide" Target="slide10.xml"/><Relationship Id="rId14" Type="http://schemas.openxmlformats.org/officeDocument/2006/relationships/slide" Target="slide5.xml"/><Relationship Id="rId22" Type="http://schemas.openxmlformats.org/officeDocument/2006/relationships/image" Target="../media/image36.png"/><Relationship Id="rId27" Type="http://schemas.openxmlformats.org/officeDocument/2006/relationships/image" Target="../media/image62.svg"/><Relationship Id="rId30" Type="http://schemas.openxmlformats.org/officeDocument/2006/relationships/image" Target="../media/image65.png"/><Relationship Id="rId35" Type="http://schemas.openxmlformats.org/officeDocument/2006/relationships/image" Target="../media/image19.png"/><Relationship Id="rId8" Type="http://schemas.openxmlformats.org/officeDocument/2006/relationships/slide" Target="slide9.xml"/><Relationship Id="rId3"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9.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7.jpe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slide" Target="slide76.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8.pn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image" Target="../media/image81.sv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80.png"/><Relationship Id="rId2" Type="http://schemas.openxmlformats.org/officeDocument/2006/relationships/image" Target="../media/image119.png"/><Relationship Id="rId1" Type="http://schemas.openxmlformats.org/officeDocument/2006/relationships/slideLayout" Target="../slideLayouts/slideLayout10.xml"/><Relationship Id="rId6" Type="http://schemas.openxmlformats.org/officeDocument/2006/relationships/image" Target="../media/image123.png"/><Relationship Id="rId11" Type="http://schemas.openxmlformats.org/officeDocument/2006/relationships/slide" Target="slide10.xml"/><Relationship Id="rId5" Type="http://schemas.openxmlformats.org/officeDocument/2006/relationships/image" Target="../media/image122.png"/><Relationship Id="rId15" Type="http://schemas.openxmlformats.org/officeDocument/2006/relationships/image" Target="../media/image83.sv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27.pn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29.svg"/><Relationship Id="rId4" Type="http://schemas.openxmlformats.org/officeDocument/2006/relationships/image" Target="../media/image13.svg"/><Relationship Id="rId9" Type="http://schemas.openxmlformats.org/officeDocument/2006/relationships/image" Target="../media/image128.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slide" Target="slide10.xml"/><Relationship Id="rId4" Type="http://schemas.openxmlformats.org/officeDocument/2006/relationships/image" Target="../media/image21.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chart" Target="../charts/chart1.xml"/><Relationship Id="rId7" Type="http://schemas.openxmlformats.org/officeDocument/2006/relationships/image" Target="../media/image13.svg"/><Relationship Id="rId12" Type="http://schemas.openxmlformats.org/officeDocument/2006/relationships/image" Target="../media/image132.svg"/><Relationship Id="rId2" Type="http://schemas.openxmlformats.org/officeDocument/2006/relationships/notesSlide" Target="../notesSlides/notesSlide9.xml"/><Relationship Id="rId16" Type="http://schemas.openxmlformats.org/officeDocument/2006/relationships/image" Target="../media/image27.svg"/><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31.png"/><Relationship Id="rId5" Type="http://schemas.openxmlformats.org/officeDocument/2006/relationships/slide" Target="slide10.xml"/><Relationship Id="rId15" Type="http://schemas.openxmlformats.org/officeDocument/2006/relationships/image" Target="../media/image26.png"/><Relationship Id="rId10" Type="http://schemas.openxmlformats.org/officeDocument/2006/relationships/slide" Target="slide56.xml"/><Relationship Id="rId4" Type="http://schemas.openxmlformats.org/officeDocument/2006/relationships/chart" Target="../charts/chart2.xml"/><Relationship Id="rId9" Type="http://schemas.openxmlformats.org/officeDocument/2006/relationships/image" Target="../media/image15.svg"/><Relationship Id="rId14" Type="http://schemas.openxmlformats.org/officeDocument/2006/relationships/slide" Target="slide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7.png"/><Relationship Id="rId7" Type="http://schemas.openxmlformats.org/officeDocument/2006/relationships/image" Target="../media/image1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10.xml"/><Relationship Id="rId4" Type="http://schemas.openxmlformats.org/officeDocument/2006/relationships/image" Target="../media/image138.svg"/><Relationship Id="rId9" Type="http://schemas.openxmlformats.org/officeDocument/2006/relationships/image" Target="../media/image15.svg"/></Relationships>
</file>

<file path=ppt/slides/_rels/slide3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0.jpe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33.png"/><Relationship Id="rId7" Type="http://schemas.openxmlformats.org/officeDocument/2006/relationships/image" Target="../media/image14.png"/><Relationship Id="rId12" Type="http://schemas.openxmlformats.org/officeDocument/2006/relationships/slide" Target="slide24.xml"/><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slide" Target="slide10.xml"/><Relationship Id="rId16" Type="http://schemas.openxmlformats.org/officeDocument/2006/relationships/image" Target="../media/image29.svg"/><Relationship Id="rId20" Type="http://schemas.openxmlformats.org/officeDocument/2006/relationships/slide" Target="slide5.xml"/><Relationship Id="rId29" Type="http://schemas.openxmlformats.org/officeDocument/2006/relationships/image" Target="../media/image40.svg"/><Relationship Id="rId1" Type="http://schemas.openxmlformats.org/officeDocument/2006/relationships/slideLayout" Target="../slideLayouts/slideLayout10.xml"/><Relationship Id="rId6" Type="http://schemas.openxmlformats.org/officeDocument/2006/relationships/image" Target="../media/image23.svg"/><Relationship Id="rId11" Type="http://schemas.openxmlformats.org/officeDocument/2006/relationships/image" Target="../media/image25.svg"/><Relationship Id="rId24" Type="http://schemas.openxmlformats.org/officeDocument/2006/relationships/slide" Target="slide8.xml"/><Relationship Id="rId5" Type="http://schemas.openxmlformats.org/officeDocument/2006/relationships/image" Target="../media/image22.png"/><Relationship Id="rId15" Type="http://schemas.openxmlformats.org/officeDocument/2006/relationships/image" Target="../media/image28.png"/><Relationship Id="rId23" Type="http://schemas.openxmlformats.org/officeDocument/2006/relationships/image" Target="../media/image35.png"/><Relationship Id="rId28" Type="http://schemas.openxmlformats.org/officeDocument/2006/relationships/image" Target="../media/image39.png"/><Relationship Id="rId10" Type="http://schemas.openxmlformats.org/officeDocument/2006/relationships/image" Target="../media/image24.png"/><Relationship Id="rId19" Type="http://schemas.openxmlformats.org/officeDocument/2006/relationships/image" Target="../media/image32.png"/><Relationship Id="rId31" Type="http://schemas.openxmlformats.org/officeDocument/2006/relationships/image" Target="../media/image41.png"/><Relationship Id="rId4" Type="http://schemas.openxmlformats.org/officeDocument/2006/relationships/image" Target="../media/image13.svg"/><Relationship Id="rId9" Type="http://schemas.openxmlformats.org/officeDocument/2006/relationships/slide" Target="slide35.xml"/><Relationship Id="rId14" Type="http://schemas.openxmlformats.org/officeDocument/2006/relationships/image" Target="../media/image27.svg"/><Relationship Id="rId22" Type="http://schemas.openxmlformats.org/officeDocument/2006/relationships/image" Target="../media/image34.svg"/><Relationship Id="rId27" Type="http://schemas.openxmlformats.org/officeDocument/2006/relationships/image" Target="../media/image38.png"/><Relationship Id="rId30" Type="http://schemas.openxmlformats.org/officeDocument/2006/relationships/slide" Target="slide11.xml"/></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1.jpe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2.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43.jpeg"/><Relationship Id="rId7" Type="http://schemas.openxmlformats.org/officeDocument/2006/relationships/image" Target="../media/image14.png"/><Relationship Id="rId2" Type="http://schemas.microsoft.com/office/2018/10/relationships/comments" Target="../comments/modernComment_7FFE6517_1E453BB1.xml"/><Relationship Id="rId1" Type="http://schemas.openxmlformats.org/officeDocument/2006/relationships/slideLayout" Target="../slideLayouts/slideLayout1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4.jpe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5.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6.jpe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7.jpe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8.jpe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45.png"/><Relationship Id="rId2" Type="http://schemas.microsoft.com/office/2011/relationships/webextension" Target="../webextensions/webextension1.xml"/><Relationship Id="rId1" Type="http://schemas.openxmlformats.org/officeDocument/2006/relationships/slideLayout" Target="../slideLayouts/slideLayout11.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slide" Target="slide10.xml"/><Relationship Id="rId9" Type="http://schemas.openxmlformats.org/officeDocument/2006/relationships/image" Target="../media/image47.png"/></Relationships>
</file>

<file path=ppt/slides/_rels/slide50.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49.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50.jpe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51.jpe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52.jpeg"/><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153.jpe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6.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image" Target="../media/image26.png"/><Relationship Id="rId3" Type="http://schemas.openxmlformats.org/officeDocument/2006/relationships/slide" Target="slide10.xml"/><Relationship Id="rId7" Type="http://schemas.openxmlformats.org/officeDocument/2006/relationships/image" Target="../media/image15.svg"/><Relationship Id="rId12" Type="http://schemas.openxmlformats.org/officeDocument/2006/relationships/slide" Target="slide58.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154.png"/><Relationship Id="rId10" Type="http://schemas.openxmlformats.org/officeDocument/2006/relationships/image" Target="../media/image132.svg"/><Relationship Id="rId4" Type="http://schemas.openxmlformats.org/officeDocument/2006/relationships/image" Target="../media/image12.png"/><Relationship Id="rId9" Type="http://schemas.openxmlformats.org/officeDocument/2006/relationships/image" Target="../media/image131.png"/><Relationship Id="rId14" Type="http://schemas.openxmlformats.org/officeDocument/2006/relationships/image" Target="../media/image27.svg"/></Relationships>
</file>

<file path=ppt/slides/_rels/slide5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58.xml"/><Relationship Id="rId3" Type="http://schemas.openxmlformats.org/officeDocument/2006/relationships/image" Target="../media/image154.png"/><Relationship Id="rId7" Type="http://schemas.openxmlformats.org/officeDocument/2006/relationships/image" Target="../media/image14.png"/><Relationship Id="rId12"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32.svg"/><Relationship Id="rId5" Type="http://schemas.openxmlformats.org/officeDocument/2006/relationships/image" Target="../media/image12.png"/><Relationship Id="rId15" Type="http://schemas.openxmlformats.org/officeDocument/2006/relationships/image" Target="../media/image27.svg"/><Relationship Id="rId10" Type="http://schemas.openxmlformats.org/officeDocument/2006/relationships/image" Target="../media/image131.png"/><Relationship Id="rId4" Type="http://schemas.openxmlformats.org/officeDocument/2006/relationships/slide" Target="slide10.xml"/><Relationship Id="rId9" Type="http://schemas.openxmlformats.org/officeDocument/2006/relationships/slide" Target="slide56.xml"/><Relationship Id="rId14" Type="http://schemas.openxmlformats.org/officeDocument/2006/relationships/image" Target="../media/image26.png"/></Relationships>
</file>

<file path=ppt/slides/_rels/slide5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27.svg"/><Relationship Id="rId18" Type="http://schemas.openxmlformats.org/officeDocument/2006/relationships/image" Target="../media/image119.png"/><Relationship Id="rId3" Type="http://schemas.openxmlformats.org/officeDocument/2006/relationships/image" Target="../media/image12.png"/><Relationship Id="rId7" Type="http://schemas.openxmlformats.org/officeDocument/2006/relationships/slide" Target="slide56.xml"/><Relationship Id="rId12" Type="http://schemas.openxmlformats.org/officeDocument/2006/relationships/image" Target="../media/image26.png"/><Relationship Id="rId17" Type="http://schemas.openxmlformats.org/officeDocument/2006/relationships/slide" Target="slide64.xml"/><Relationship Id="rId2" Type="http://schemas.openxmlformats.org/officeDocument/2006/relationships/slide" Target="slide10.xml"/><Relationship Id="rId16" Type="http://schemas.openxmlformats.org/officeDocument/2006/relationships/image" Target="../media/image156.png"/><Relationship Id="rId1" Type="http://schemas.openxmlformats.org/officeDocument/2006/relationships/slideLayout" Target="../slideLayouts/slideLayout10.xml"/><Relationship Id="rId6" Type="http://schemas.openxmlformats.org/officeDocument/2006/relationships/image" Target="../media/image15.svg"/><Relationship Id="rId11" Type="http://schemas.openxmlformats.org/officeDocument/2006/relationships/slide" Target="slide58.xml"/><Relationship Id="rId5" Type="http://schemas.openxmlformats.org/officeDocument/2006/relationships/image" Target="../media/image14.png"/><Relationship Id="rId15" Type="http://schemas.openxmlformats.org/officeDocument/2006/relationships/slide" Target="slide59.xml"/><Relationship Id="rId10" Type="http://schemas.openxmlformats.org/officeDocument/2006/relationships/image" Target="../media/image32.png"/><Relationship Id="rId19" Type="http://schemas.openxmlformats.org/officeDocument/2006/relationships/image" Target="../media/image157.png"/><Relationship Id="rId4" Type="http://schemas.openxmlformats.org/officeDocument/2006/relationships/image" Target="../media/image13.svg"/><Relationship Id="rId9" Type="http://schemas.openxmlformats.org/officeDocument/2006/relationships/image" Target="../media/image132.svg"/><Relationship Id="rId14" Type="http://schemas.openxmlformats.org/officeDocument/2006/relationships/image" Target="../media/image155.png"/></Relationships>
</file>

<file path=ppt/slides/_rels/slide5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 Target="slide10.xml"/><Relationship Id="rId7" Type="http://schemas.openxmlformats.org/officeDocument/2006/relationships/image" Target="../media/image15.sv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7.svg"/><Relationship Id="rId5" Type="http://schemas.openxmlformats.org/officeDocument/2006/relationships/image" Target="../media/image13.sv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32.sv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0.svg"/><Relationship Id="rId3" Type="http://schemas.openxmlformats.org/officeDocument/2006/relationships/slide" Target="slide10.xml"/><Relationship Id="rId7" Type="http://schemas.openxmlformats.org/officeDocument/2006/relationships/image" Target="../media/image15.svg"/><Relationship Id="rId12"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7.sv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slide" Target="slide7.xml"/><Relationship Id="rId5" Type="http://schemas.openxmlformats.org/officeDocument/2006/relationships/image" Target="../media/image13.svg"/><Relationship Id="rId15" Type="http://schemas.openxmlformats.org/officeDocument/2006/relationships/image" Target="../media/image36.png"/><Relationship Id="rId10" Type="http://schemas.openxmlformats.org/officeDocument/2006/relationships/image" Target="../media/image50.svg"/><Relationship Id="rId4" Type="http://schemas.openxmlformats.org/officeDocument/2006/relationships/image" Target="../media/image12.png"/><Relationship Id="rId9" Type="http://schemas.openxmlformats.org/officeDocument/2006/relationships/image" Target="../media/image49.png"/><Relationship Id="rId14" Type="http://schemas.openxmlformats.org/officeDocument/2006/relationships/slide" Target="slide8.xml"/></Relationships>
</file>

<file path=ppt/slides/_rels/slide60.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32.png"/><Relationship Id="rId3" Type="http://schemas.openxmlformats.org/officeDocument/2006/relationships/image" Target="../media/image158.png"/><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svg"/><Relationship Id="rId4" Type="http://schemas.openxmlformats.org/officeDocument/2006/relationships/slide" Target="slide10.xml"/><Relationship Id="rId9" Type="http://schemas.openxmlformats.org/officeDocument/2006/relationships/image" Target="../media/image163.png"/><Relationship Id="rId14" Type="http://schemas.openxmlformats.org/officeDocument/2006/relationships/image" Target="../media/image155.png"/></Relationships>
</file>

<file path=ppt/slides/_rels/slide61.xml.rels><?xml version="1.0" encoding="UTF-8" standalone="yes"?>
<Relationships xmlns="http://schemas.openxmlformats.org/package/2006/relationships"><Relationship Id="rId13" Type="http://schemas.openxmlformats.org/officeDocument/2006/relationships/image" Target="../media/image178.jpeg"/><Relationship Id="rId18" Type="http://schemas.openxmlformats.org/officeDocument/2006/relationships/image" Target="../media/image183.jpeg"/><Relationship Id="rId26" Type="http://schemas.openxmlformats.org/officeDocument/2006/relationships/slide" Target="slide56.xml"/><Relationship Id="rId3" Type="http://schemas.openxmlformats.org/officeDocument/2006/relationships/image" Target="../media/image168.jpeg"/><Relationship Id="rId21" Type="http://schemas.openxmlformats.org/officeDocument/2006/relationships/slide" Target="slide10.xml"/><Relationship Id="rId7" Type="http://schemas.openxmlformats.org/officeDocument/2006/relationships/image" Target="../media/image172.jpeg"/><Relationship Id="rId12" Type="http://schemas.openxmlformats.org/officeDocument/2006/relationships/image" Target="../media/image177.jpeg"/><Relationship Id="rId17" Type="http://schemas.openxmlformats.org/officeDocument/2006/relationships/image" Target="../media/image182.jpeg"/><Relationship Id="rId25" Type="http://schemas.openxmlformats.org/officeDocument/2006/relationships/image" Target="../media/image15.svg"/><Relationship Id="rId33" Type="http://schemas.openxmlformats.org/officeDocument/2006/relationships/image" Target="../media/image38.png"/><Relationship Id="rId2" Type="http://schemas.openxmlformats.org/officeDocument/2006/relationships/image" Target="../media/image167.jpeg"/><Relationship Id="rId16" Type="http://schemas.openxmlformats.org/officeDocument/2006/relationships/image" Target="../media/image181.jpeg"/><Relationship Id="rId20" Type="http://schemas.openxmlformats.org/officeDocument/2006/relationships/image" Target="../media/image185.jpeg"/><Relationship Id="rId29"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171.jpeg"/><Relationship Id="rId11" Type="http://schemas.openxmlformats.org/officeDocument/2006/relationships/image" Target="../media/image176.png"/><Relationship Id="rId24" Type="http://schemas.openxmlformats.org/officeDocument/2006/relationships/image" Target="../media/image14.png"/><Relationship Id="rId32" Type="http://schemas.openxmlformats.org/officeDocument/2006/relationships/image" Target="../media/image27.svg"/><Relationship Id="rId5" Type="http://schemas.openxmlformats.org/officeDocument/2006/relationships/image" Target="../media/image170.jpeg"/><Relationship Id="rId15" Type="http://schemas.openxmlformats.org/officeDocument/2006/relationships/image" Target="../media/image180.jpeg"/><Relationship Id="rId23" Type="http://schemas.openxmlformats.org/officeDocument/2006/relationships/image" Target="../media/image13.svg"/><Relationship Id="rId28" Type="http://schemas.openxmlformats.org/officeDocument/2006/relationships/image" Target="../media/image132.svg"/><Relationship Id="rId10" Type="http://schemas.openxmlformats.org/officeDocument/2006/relationships/image" Target="../media/image175.jpeg"/><Relationship Id="rId19" Type="http://schemas.openxmlformats.org/officeDocument/2006/relationships/image" Target="../media/image184.jpeg"/><Relationship Id="rId31" Type="http://schemas.openxmlformats.org/officeDocument/2006/relationships/image" Target="../media/image26.png"/><Relationship Id="rId4" Type="http://schemas.openxmlformats.org/officeDocument/2006/relationships/image" Target="../media/image169.jpeg"/><Relationship Id="rId9" Type="http://schemas.openxmlformats.org/officeDocument/2006/relationships/image" Target="../media/image174.jpeg"/><Relationship Id="rId14" Type="http://schemas.openxmlformats.org/officeDocument/2006/relationships/image" Target="../media/image179.jpeg"/><Relationship Id="rId22" Type="http://schemas.openxmlformats.org/officeDocument/2006/relationships/image" Target="../media/image12.png"/><Relationship Id="rId27" Type="http://schemas.openxmlformats.org/officeDocument/2006/relationships/image" Target="../media/image131.png"/><Relationship Id="rId30" Type="http://schemas.openxmlformats.org/officeDocument/2006/relationships/slide" Target="slide58.xml"/><Relationship Id="rId8" Type="http://schemas.openxmlformats.org/officeDocument/2006/relationships/image" Target="../media/image173.jpeg"/></Relationships>
</file>

<file path=ppt/slides/_rels/slide6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4.png"/><Relationship Id="rId18" Type="http://schemas.openxmlformats.org/officeDocument/2006/relationships/image" Target="../media/image27.svg"/><Relationship Id="rId3" Type="http://schemas.openxmlformats.org/officeDocument/2006/relationships/image" Target="../media/image187.png"/><Relationship Id="rId7" Type="http://schemas.openxmlformats.org/officeDocument/2006/relationships/image" Target="../media/image191.svg"/><Relationship Id="rId12" Type="http://schemas.openxmlformats.org/officeDocument/2006/relationships/image" Target="../media/image13.svg"/><Relationship Id="rId17" Type="http://schemas.openxmlformats.org/officeDocument/2006/relationships/image" Target="../media/image26.png"/><Relationship Id="rId2" Type="http://schemas.openxmlformats.org/officeDocument/2006/relationships/image" Target="../media/image186.png"/><Relationship Id="rId16" Type="http://schemas.openxmlformats.org/officeDocument/2006/relationships/image" Target="../media/image132.svg"/><Relationship Id="rId20" Type="http://schemas.openxmlformats.org/officeDocument/2006/relationships/image" Target="../media/image155.png"/><Relationship Id="rId1" Type="http://schemas.openxmlformats.org/officeDocument/2006/relationships/slideLayout" Target="../slideLayouts/slideLayout10.xml"/><Relationship Id="rId6" Type="http://schemas.openxmlformats.org/officeDocument/2006/relationships/image" Target="../media/image190.png"/><Relationship Id="rId11" Type="http://schemas.openxmlformats.org/officeDocument/2006/relationships/image" Target="../media/image12.png"/><Relationship Id="rId5" Type="http://schemas.openxmlformats.org/officeDocument/2006/relationships/image" Target="../media/image189.svg"/><Relationship Id="rId15" Type="http://schemas.openxmlformats.org/officeDocument/2006/relationships/image" Target="../media/image131.png"/><Relationship Id="rId10" Type="http://schemas.openxmlformats.org/officeDocument/2006/relationships/slide" Target="slide10.xml"/><Relationship Id="rId19" Type="http://schemas.openxmlformats.org/officeDocument/2006/relationships/image" Target="../media/image32.png"/><Relationship Id="rId4" Type="http://schemas.openxmlformats.org/officeDocument/2006/relationships/image" Target="../media/image188.png"/><Relationship Id="rId9" Type="http://schemas.microsoft.com/office/2007/relationships/hdphoto" Target="../media/hdphoto3.wdp"/><Relationship Id="rId14" Type="http://schemas.openxmlformats.org/officeDocument/2006/relationships/image" Target="../media/image15.svg"/></Relationships>
</file>

<file path=ppt/slides/_rels/slide6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 Target="slide10.xml"/><Relationship Id="rId7" Type="http://schemas.openxmlformats.org/officeDocument/2006/relationships/image" Target="../media/image15.svg"/><Relationship Id="rId12" Type="http://schemas.openxmlformats.org/officeDocument/2006/relationships/image" Target="../media/image27.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13.sv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132.svg"/></Relationships>
</file>

<file path=ppt/slides/_rels/slide65.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32.png"/><Relationship Id="rId3" Type="http://schemas.openxmlformats.org/officeDocument/2006/relationships/image" Target="../media/image158.png"/><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svg"/><Relationship Id="rId4" Type="http://schemas.openxmlformats.org/officeDocument/2006/relationships/slide" Target="slide10.xml"/><Relationship Id="rId9" Type="http://schemas.openxmlformats.org/officeDocument/2006/relationships/image" Target="../media/image163.png"/><Relationship Id="rId14" Type="http://schemas.openxmlformats.org/officeDocument/2006/relationships/image" Target="../media/image156.png"/></Relationships>
</file>

<file path=ppt/slides/_rels/slide6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3.png"/><Relationship Id="rId18" Type="http://schemas.openxmlformats.org/officeDocument/2006/relationships/image" Target="../media/image197.png"/><Relationship Id="rId3" Type="http://schemas.openxmlformats.org/officeDocument/2006/relationships/image" Target="../media/image132.svg"/><Relationship Id="rId21" Type="http://schemas.openxmlformats.org/officeDocument/2006/relationships/image" Target="../media/image200.png"/><Relationship Id="rId7" Type="http://schemas.openxmlformats.org/officeDocument/2006/relationships/slide" Target="slide10.xml"/><Relationship Id="rId12" Type="http://schemas.openxmlformats.org/officeDocument/2006/relationships/image" Target="../media/image38.png"/><Relationship Id="rId17" Type="http://schemas.openxmlformats.org/officeDocument/2006/relationships/image" Target="../media/image196.png"/><Relationship Id="rId2" Type="http://schemas.openxmlformats.org/officeDocument/2006/relationships/image" Target="../media/image131.png"/><Relationship Id="rId16" Type="http://schemas.openxmlformats.org/officeDocument/2006/relationships/image" Target="../media/image195.png"/><Relationship Id="rId20" Type="http://schemas.openxmlformats.org/officeDocument/2006/relationships/image" Target="../media/image199.png"/><Relationship Id="rId1" Type="http://schemas.openxmlformats.org/officeDocument/2006/relationships/slideLayout" Target="../slideLayouts/slideLayout12.xml"/><Relationship Id="rId6" Type="http://schemas.openxmlformats.org/officeDocument/2006/relationships/image" Target="../media/image27.svg"/><Relationship Id="rId11" Type="http://schemas.openxmlformats.org/officeDocument/2006/relationships/image" Target="../media/image15.svg"/><Relationship Id="rId5" Type="http://schemas.openxmlformats.org/officeDocument/2006/relationships/image" Target="../media/image26.png"/><Relationship Id="rId15" Type="http://schemas.openxmlformats.org/officeDocument/2006/relationships/slide" Target="slide67.xml"/><Relationship Id="rId10" Type="http://schemas.openxmlformats.org/officeDocument/2006/relationships/image" Target="../media/image14.png"/><Relationship Id="rId19" Type="http://schemas.openxmlformats.org/officeDocument/2006/relationships/image" Target="../media/image198.png"/><Relationship Id="rId4" Type="http://schemas.openxmlformats.org/officeDocument/2006/relationships/image" Target="../media/image32.png"/><Relationship Id="rId9" Type="http://schemas.openxmlformats.org/officeDocument/2006/relationships/image" Target="../media/image13.svg"/><Relationship Id="rId14" Type="http://schemas.openxmlformats.org/officeDocument/2006/relationships/image" Target="../media/image194.png"/></Relationships>
</file>

<file path=ppt/slides/_rels/slide67.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4.png"/><Relationship Id="rId7" Type="http://schemas.openxmlformats.org/officeDocument/2006/relationships/image" Target="../media/image202.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01.png"/><Relationship Id="rId5" Type="http://schemas.openxmlformats.org/officeDocument/2006/relationships/image" Target="../media/image38.png"/><Relationship Id="rId4" Type="http://schemas.openxmlformats.org/officeDocument/2006/relationships/image" Target="../media/image15.svg"/></Relationships>
</file>

<file path=ppt/slides/_rels/slide68.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10.xml"/><Relationship Id="rId7" Type="http://schemas.openxmlformats.org/officeDocument/2006/relationships/image" Target="../media/image15.svg"/><Relationship Id="rId12" Type="http://schemas.openxmlformats.org/officeDocument/2006/relationships/image" Target="../media/image206.svg"/><Relationship Id="rId2" Type="http://schemas.openxmlformats.org/officeDocument/2006/relationships/image" Target="../media/image204.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205.png"/><Relationship Id="rId5" Type="http://schemas.openxmlformats.org/officeDocument/2006/relationships/image" Target="../media/image13.sv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8.png"/></Relationships>
</file>

<file path=ppt/slides/_rels/slide6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4.png"/><Relationship Id="rId18" Type="http://schemas.openxmlformats.org/officeDocument/2006/relationships/image" Target="../media/image27.svg"/><Relationship Id="rId3" Type="http://schemas.openxmlformats.org/officeDocument/2006/relationships/image" Target="../media/image187.png"/><Relationship Id="rId7" Type="http://schemas.openxmlformats.org/officeDocument/2006/relationships/image" Target="../media/image191.svg"/><Relationship Id="rId12" Type="http://schemas.openxmlformats.org/officeDocument/2006/relationships/image" Target="../media/image13.svg"/><Relationship Id="rId17" Type="http://schemas.openxmlformats.org/officeDocument/2006/relationships/image" Target="../media/image26.png"/><Relationship Id="rId2" Type="http://schemas.openxmlformats.org/officeDocument/2006/relationships/image" Target="../media/image186.png"/><Relationship Id="rId16" Type="http://schemas.openxmlformats.org/officeDocument/2006/relationships/image" Target="../media/image132.svg"/><Relationship Id="rId20" Type="http://schemas.openxmlformats.org/officeDocument/2006/relationships/image" Target="../media/image156.png"/><Relationship Id="rId1" Type="http://schemas.openxmlformats.org/officeDocument/2006/relationships/slideLayout" Target="../slideLayouts/slideLayout10.xml"/><Relationship Id="rId6" Type="http://schemas.openxmlformats.org/officeDocument/2006/relationships/image" Target="../media/image190.png"/><Relationship Id="rId11" Type="http://schemas.openxmlformats.org/officeDocument/2006/relationships/image" Target="../media/image12.png"/><Relationship Id="rId5" Type="http://schemas.openxmlformats.org/officeDocument/2006/relationships/image" Target="../media/image189.svg"/><Relationship Id="rId15" Type="http://schemas.openxmlformats.org/officeDocument/2006/relationships/image" Target="../media/image131.png"/><Relationship Id="rId10" Type="http://schemas.openxmlformats.org/officeDocument/2006/relationships/slide" Target="slide10.xml"/><Relationship Id="rId19" Type="http://schemas.openxmlformats.org/officeDocument/2006/relationships/image" Target="../media/image32.png"/><Relationship Id="rId4" Type="http://schemas.openxmlformats.org/officeDocument/2006/relationships/image" Target="../media/image188.png"/><Relationship Id="rId9" Type="http://schemas.microsoft.com/office/2007/relationships/hdphoto" Target="../media/hdphoto3.wdp"/><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7.svg"/><Relationship Id="rId3" Type="http://schemas.openxmlformats.org/officeDocument/2006/relationships/image" Target="../media/image52.jpeg"/><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image" Target="../media/image51.png"/><Relationship Id="rId16" Type="http://schemas.openxmlformats.org/officeDocument/2006/relationships/image" Target="../media/image34.svg"/><Relationship Id="rId1" Type="http://schemas.openxmlformats.org/officeDocument/2006/relationships/slideLayout" Target="../slideLayouts/slideLayout10.xml"/><Relationship Id="rId6" Type="http://schemas.openxmlformats.org/officeDocument/2006/relationships/slide" Target="slide10.xml"/><Relationship Id="rId11" Type="http://schemas.openxmlformats.org/officeDocument/2006/relationships/slide" Target="slide8.xml"/><Relationship Id="rId5" Type="http://schemas.openxmlformats.org/officeDocument/2006/relationships/image" Target="../media/image54.jpeg"/><Relationship Id="rId15" Type="http://schemas.openxmlformats.org/officeDocument/2006/relationships/image" Target="../media/image33.png"/><Relationship Id="rId10" Type="http://schemas.openxmlformats.org/officeDocument/2006/relationships/image" Target="../media/image15.svg"/><Relationship Id="rId4" Type="http://schemas.openxmlformats.org/officeDocument/2006/relationships/image" Target="../media/image53.png"/><Relationship Id="rId9" Type="http://schemas.openxmlformats.org/officeDocument/2006/relationships/image" Target="../media/image14.png"/><Relationship Id="rId1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207.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207.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8.png"/><Relationship Id="rId7" Type="http://schemas.openxmlformats.org/officeDocument/2006/relationships/image" Target="../media/image13.svg"/><Relationship Id="rId12"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04.png"/><Relationship Id="rId5" Type="http://schemas.openxmlformats.org/officeDocument/2006/relationships/slide" Target="slide10.xml"/><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5.svg"/></Relationships>
</file>

<file path=ppt/slides/_rels/slide74.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hyperlink" Target="https://vimeo.com/547560042/05414b62e6" TargetMode="External"/><Relationship Id="rId3" Type="http://schemas.openxmlformats.org/officeDocument/2006/relationships/image" Target="../media/image12.png"/><Relationship Id="rId7" Type="http://schemas.openxmlformats.org/officeDocument/2006/relationships/image" Target="../media/image211.png"/><Relationship Id="rId12" Type="http://schemas.openxmlformats.org/officeDocument/2006/relationships/hyperlink" Target="https://vimeo.com/545601214/04feb64dab" TargetMode="External"/><Relationship Id="rId2" Type="http://schemas.openxmlformats.org/officeDocument/2006/relationships/slide" Target="slide10.xml"/><Relationship Id="rId1" Type="http://schemas.openxmlformats.org/officeDocument/2006/relationships/slideLayout" Target="../slideLayouts/slideLayout10.xml"/><Relationship Id="rId6" Type="http://schemas.openxmlformats.org/officeDocument/2006/relationships/image" Target="../media/image15.svg"/><Relationship Id="rId11" Type="http://schemas.openxmlformats.org/officeDocument/2006/relationships/hyperlink" Target="https://vimeo/" TargetMode="Externa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212.png"/></Relationships>
</file>

<file path=ppt/slides/_rels/slide7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5.sv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09.jpeg"/><Relationship Id="rId7" Type="http://schemas.openxmlformats.org/officeDocument/2006/relationships/image" Target="../media/image14.png"/><Relationship Id="rId2" Type="http://schemas.openxmlformats.org/officeDocument/2006/relationships/hyperlink" Target="https://www.e2open.com/case-studies/" TargetMode="Externa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10.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13" Type="http://schemas.openxmlformats.org/officeDocument/2006/relationships/image" Target="../media/image58.svg"/><Relationship Id="rId18" Type="http://schemas.openxmlformats.org/officeDocument/2006/relationships/image" Target="../media/image13.svg"/><Relationship Id="rId26" Type="http://schemas.openxmlformats.org/officeDocument/2006/relationships/image" Target="../media/image61.png"/><Relationship Id="rId3" Type="http://schemas.openxmlformats.org/officeDocument/2006/relationships/tags" Target="../tags/tag3.xml"/><Relationship Id="rId21" Type="http://schemas.openxmlformats.org/officeDocument/2006/relationships/slide" Target="slide8.xml"/><Relationship Id="rId34" Type="http://schemas.openxmlformats.org/officeDocument/2006/relationships/image" Target="../media/image40.svg"/><Relationship Id="rId7" Type="http://schemas.openxmlformats.org/officeDocument/2006/relationships/slide" Target="slide9.xml"/><Relationship Id="rId12" Type="http://schemas.openxmlformats.org/officeDocument/2006/relationships/image" Target="../media/image57.png"/><Relationship Id="rId17" Type="http://schemas.openxmlformats.org/officeDocument/2006/relationships/image" Target="../media/image12.png"/><Relationship Id="rId25" Type="http://schemas.openxmlformats.org/officeDocument/2006/relationships/image" Target="../media/image60.svg"/><Relationship Id="rId33" Type="http://schemas.openxmlformats.org/officeDocument/2006/relationships/image" Target="../media/image39.png"/><Relationship Id="rId2" Type="http://schemas.openxmlformats.org/officeDocument/2006/relationships/tags" Target="../tags/tag2.xml"/><Relationship Id="rId16" Type="http://schemas.openxmlformats.org/officeDocument/2006/relationships/image" Target="../media/image34.svg"/><Relationship Id="rId20" Type="http://schemas.openxmlformats.org/officeDocument/2006/relationships/image" Target="../media/image15.svg"/><Relationship Id="rId29" Type="http://schemas.openxmlformats.org/officeDocument/2006/relationships/image" Target="../media/image64.svg"/><Relationship Id="rId1" Type="http://schemas.openxmlformats.org/officeDocument/2006/relationships/tags" Target="../tags/tag1.xml"/><Relationship Id="rId6" Type="http://schemas.openxmlformats.org/officeDocument/2006/relationships/slideLayout" Target="../slideLayouts/slideLayout8.xml"/><Relationship Id="rId11" Type="http://schemas.openxmlformats.org/officeDocument/2006/relationships/slide" Target="slide10.xml"/><Relationship Id="rId24" Type="http://schemas.openxmlformats.org/officeDocument/2006/relationships/image" Target="../media/image59.png"/><Relationship Id="rId32" Type="http://schemas.openxmlformats.org/officeDocument/2006/relationships/slide" Target="slide7.xml"/><Relationship Id="rId5" Type="http://schemas.openxmlformats.org/officeDocument/2006/relationships/tags" Target="../tags/tag5.xml"/><Relationship Id="rId15" Type="http://schemas.openxmlformats.org/officeDocument/2006/relationships/image" Target="../media/image33.png"/><Relationship Id="rId23" Type="http://schemas.openxmlformats.org/officeDocument/2006/relationships/image" Target="../media/image37.svg"/><Relationship Id="rId28" Type="http://schemas.openxmlformats.org/officeDocument/2006/relationships/image" Target="../media/image63.png"/><Relationship Id="rId10" Type="http://schemas.openxmlformats.org/officeDocument/2006/relationships/image" Target="../media/image56.svg"/><Relationship Id="rId19" Type="http://schemas.openxmlformats.org/officeDocument/2006/relationships/image" Target="../media/image14.png"/><Relationship Id="rId31" Type="http://schemas.openxmlformats.org/officeDocument/2006/relationships/image" Target="../media/image66.svg"/><Relationship Id="rId4" Type="http://schemas.openxmlformats.org/officeDocument/2006/relationships/tags" Target="../tags/tag4.xml"/><Relationship Id="rId9" Type="http://schemas.openxmlformats.org/officeDocument/2006/relationships/image" Target="../media/image55.png"/><Relationship Id="rId14" Type="http://schemas.openxmlformats.org/officeDocument/2006/relationships/slide" Target="slide5.xml"/><Relationship Id="rId22" Type="http://schemas.openxmlformats.org/officeDocument/2006/relationships/image" Target="../media/image36.png"/><Relationship Id="rId27" Type="http://schemas.openxmlformats.org/officeDocument/2006/relationships/image" Target="../media/image62.svg"/><Relationship Id="rId30" Type="http://schemas.openxmlformats.org/officeDocument/2006/relationships/image" Target="../media/image65.png"/><Relationship Id="rId35" Type="http://schemas.openxmlformats.org/officeDocument/2006/relationships/image" Target="../media/image19.png"/><Relationship Id="rId8" Type="http://schemas.openxmlformats.org/officeDocument/2006/relationships/slide" Target="slide37.xml"/></Relationships>
</file>

<file path=ppt/slides/_rels/slide8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hyperlink" Target="https://www.presales-handbook.com/avada_portfolio/sales-discovery/" TargetMode="External"/><Relationship Id="rId13" Type="http://schemas.openxmlformats.org/officeDocument/2006/relationships/image" Target="../media/image12.png"/><Relationship Id="rId3" Type="http://schemas.openxmlformats.org/officeDocument/2006/relationships/slide" Target="slide7.xml"/><Relationship Id="rId7" Type="http://schemas.openxmlformats.org/officeDocument/2006/relationships/hyperlink" Target="https://www.presales-handbook.com/avada_portfolio/selling-journey/" TargetMode="External"/><Relationship Id="rId12" Type="http://schemas.openxmlformats.org/officeDocument/2006/relationships/image" Target="../media/image214.png"/><Relationship Id="rId17" Type="http://schemas.openxmlformats.org/officeDocument/2006/relationships/hyperlink" Target="https://www.presales-handbook.com/avada_portfolio/qualification/" TargetMode="External"/><Relationship Id="rId2" Type="http://schemas.microsoft.com/office/2018/10/relationships/comments" Target="../comments/modernComment_7FFE676B_38C71231.xml"/><Relationship Id="rId16" Type="http://schemas.openxmlformats.org/officeDocument/2006/relationships/image" Target="../media/image15.svg"/><Relationship Id="rId1" Type="http://schemas.openxmlformats.org/officeDocument/2006/relationships/slideLayout" Target="../slideLayouts/slideLayout10.xml"/><Relationship Id="rId6" Type="http://schemas.openxmlformats.org/officeDocument/2006/relationships/hyperlink" Target="https://www.presales-handbook.com/avada_portfolio/demo-automation/" TargetMode="External"/><Relationship Id="rId11" Type="http://schemas.openxmlformats.org/officeDocument/2006/relationships/slide" Target="slide81.xml"/><Relationship Id="rId5" Type="http://schemas.openxmlformats.org/officeDocument/2006/relationships/hyperlink" Target="https://www.presales-handbook.com/avada_portfolio/demo/" TargetMode="External"/><Relationship Id="rId15" Type="http://schemas.openxmlformats.org/officeDocument/2006/relationships/image" Target="../media/image14.png"/><Relationship Id="rId10" Type="http://schemas.openxmlformats.org/officeDocument/2006/relationships/hyperlink" Target="https://www.presales-handbook.com/avada_portfolio/service-discovery/" TargetMode="External"/><Relationship Id="rId4" Type="http://schemas.openxmlformats.org/officeDocument/2006/relationships/hyperlink" Target="https://www.presales-handbook.com/avada_portfolio/closing/" TargetMode="External"/><Relationship Id="rId9" Type="http://schemas.openxmlformats.org/officeDocument/2006/relationships/hyperlink" Target="https://www.presales-handbook.com/avada_portfolio/lessons-learned/" TargetMode="External"/><Relationship Id="rId14" Type="http://schemas.openxmlformats.org/officeDocument/2006/relationships/image" Target="../media/image13.sv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0.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9.png"/><Relationship Id="rId3" Type="http://schemas.openxmlformats.org/officeDocument/2006/relationships/hyperlink" Target="mailto:Johannes.Hangl@e2open.com" TargetMode="External"/><Relationship Id="rId7" Type="http://schemas.openxmlformats.org/officeDocument/2006/relationships/image" Target="../media/image14.png"/><Relationship Id="rId12" Type="http://schemas.openxmlformats.org/officeDocument/2006/relationships/slide" Target="slide7.xml"/><Relationship Id="rId17" Type="http://schemas.openxmlformats.org/officeDocument/2006/relationships/image" Target="../media/image37.svg"/><Relationship Id="rId2" Type="http://schemas.openxmlformats.org/officeDocument/2006/relationships/image" Target="../media/image67.png"/><Relationship Id="rId16"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50.svg"/><Relationship Id="rId5" Type="http://schemas.openxmlformats.org/officeDocument/2006/relationships/image" Target="../media/image12.png"/><Relationship Id="rId15" Type="http://schemas.openxmlformats.org/officeDocument/2006/relationships/slide" Target="slide8.xml"/><Relationship Id="rId10" Type="http://schemas.openxmlformats.org/officeDocument/2006/relationships/image" Target="../media/image49.png"/><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ADB3E-980B-433F-A689-04720A35AE75}"/>
              </a:ext>
            </a:extLst>
          </p:cNvPr>
          <p:cNvSpPr>
            <a:spLocks noGrp="1"/>
          </p:cNvSpPr>
          <p:nvPr>
            <p:ph type="title"/>
          </p:nvPr>
        </p:nvSpPr>
        <p:spPr/>
        <p:txBody>
          <a:bodyPr/>
          <a:lstStyle/>
          <a:p>
            <a:r>
              <a:rPr lang="en-US"/>
              <a:t>Do not Use –</a:t>
            </a:r>
            <a:r>
              <a:rPr lang="en-DE"/>
              <a:t> </a:t>
            </a:r>
            <a:r>
              <a:rPr lang="en-US"/>
              <a:t>Only Internal</a:t>
            </a:r>
            <a:r>
              <a:rPr lang="en-DE"/>
              <a:t> – Explanation of the Deck</a:t>
            </a:r>
          </a:p>
        </p:txBody>
      </p:sp>
      <p:sp>
        <p:nvSpPr>
          <p:cNvPr id="4" name="Content Placeholder 3">
            <a:extLst>
              <a:ext uri="{FF2B5EF4-FFF2-40B4-BE49-F238E27FC236}">
                <a16:creationId xmlns:a16="http://schemas.microsoft.com/office/drawing/2014/main" id="{DC1BF3AD-CF87-4DEC-B677-C7B1C7ACC09F}"/>
              </a:ext>
            </a:extLst>
          </p:cNvPr>
          <p:cNvSpPr>
            <a:spLocks noGrp="1"/>
          </p:cNvSpPr>
          <p:nvPr>
            <p:ph idx="1"/>
          </p:nvPr>
        </p:nvSpPr>
        <p:spPr>
          <a:xfrm>
            <a:off x="457199" y="1524000"/>
            <a:ext cx="9858704" cy="4652963"/>
          </a:xfrm>
        </p:spPr>
        <p:txBody>
          <a:bodyPr>
            <a:normAutofit lnSpcReduction="10000"/>
          </a:bodyPr>
          <a:lstStyle/>
          <a:p>
            <a:pPr lvl="0"/>
            <a:r>
              <a:rPr lang="en-GB" sz="2400" dirty="0">
                <a:latin typeface="+mj-lt"/>
              </a:rPr>
              <a:t>STRG+H and change the [Client]  to your client´s name</a:t>
            </a:r>
          </a:p>
          <a:p>
            <a:r>
              <a:rPr lang="en-GB" sz="2400" dirty="0">
                <a:latin typeface="+mj-lt"/>
              </a:rPr>
              <a:t>STRG+H and change the [Vendor]</a:t>
            </a:r>
            <a:r>
              <a:rPr lang="en-DE" sz="2400" dirty="0">
                <a:latin typeface="+mj-lt"/>
              </a:rPr>
              <a:t> </a:t>
            </a:r>
            <a:r>
              <a:rPr lang="en-GB" sz="2400" dirty="0">
                <a:latin typeface="+mj-lt"/>
              </a:rPr>
              <a:t>to your name</a:t>
            </a:r>
          </a:p>
          <a:p>
            <a:pPr lvl="0"/>
            <a:r>
              <a:rPr lang="en-GB" sz="2400" dirty="0">
                <a:latin typeface="+mj-lt"/>
              </a:rPr>
              <a:t>Go to Slide Master and change</a:t>
            </a:r>
            <a:r>
              <a:rPr lang="en-DE" sz="2400" dirty="0">
                <a:latin typeface="+mj-lt"/>
              </a:rPr>
              <a:t>/ add</a:t>
            </a:r>
            <a:r>
              <a:rPr lang="en-GB" sz="2400" dirty="0">
                <a:latin typeface="+mj-lt"/>
              </a:rPr>
              <a:t> the</a:t>
            </a:r>
            <a:r>
              <a:rPr lang="en-DE" sz="2400" dirty="0">
                <a:latin typeface="+mj-lt"/>
              </a:rPr>
              <a:t> customer l</a:t>
            </a:r>
            <a:r>
              <a:rPr lang="en-GB" sz="2400" dirty="0">
                <a:latin typeface="+mj-lt"/>
              </a:rPr>
              <a:t>ogo </a:t>
            </a:r>
            <a:r>
              <a:rPr lang="en-DE" sz="2400" dirty="0">
                <a:latin typeface="+mj-lt"/>
              </a:rPr>
              <a:t>if you want to have prospect logos in </a:t>
            </a:r>
            <a:r>
              <a:rPr lang="en-GB" sz="2400" dirty="0">
                <a:latin typeface="+mj-lt"/>
              </a:rPr>
              <a:t> </a:t>
            </a:r>
            <a:endParaRPr lang="en-DE" sz="2400" dirty="0">
              <a:latin typeface="+mj-lt"/>
            </a:endParaRPr>
          </a:p>
          <a:p>
            <a:pPr lvl="0"/>
            <a:r>
              <a:rPr lang="en-DE" sz="2400" dirty="0">
                <a:latin typeface="+mj-lt"/>
              </a:rPr>
              <a:t>You have the choice of using the pictured version or the standard. They are marked like this: </a:t>
            </a:r>
          </a:p>
          <a:p>
            <a:pPr lvl="1"/>
            <a:r>
              <a:rPr lang="en-DE" sz="2000" dirty="0">
                <a:latin typeface="+mj-lt"/>
              </a:rPr>
              <a:t>Standard (Standard slides from Product Marketing)</a:t>
            </a:r>
          </a:p>
          <a:p>
            <a:pPr lvl="1"/>
            <a:r>
              <a:rPr lang="en-DE" sz="2000" dirty="0">
                <a:latin typeface="+mj-lt"/>
              </a:rPr>
              <a:t>Picture (limbic very visual presentation) </a:t>
            </a:r>
          </a:p>
          <a:p>
            <a:r>
              <a:rPr lang="en-DE" sz="2400" dirty="0"/>
              <a:t>With the new main menu, you have all the content you need whenever you need it. </a:t>
            </a:r>
          </a:p>
        </p:txBody>
      </p:sp>
      <p:pic>
        <p:nvPicPr>
          <p:cNvPr id="2" name="Graphic 1" descr="Home with solid fill">
            <a:hlinkClick r:id="rId2" action="ppaction://hlinksldjump" tooltip="Back to Home"/>
            <a:extLst>
              <a:ext uri="{FF2B5EF4-FFF2-40B4-BE49-F238E27FC236}">
                <a16:creationId xmlns:a16="http://schemas.microsoft.com/office/drawing/2014/main" id="{1647D7C8-1080-CE66-7560-2F10712DCC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EF802522-B85E-0540-AE28-7DE62275B2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85367"/>
            <a:ext cx="285561" cy="285561"/>
          </a:xfrm>
          <a:prstGeom prst="rect">
            <a:avLst/>
          </a:prstGeom>
        </p:spPr>
      </p:pic>
      <p:pic>
        <p:nvPicPr>
          <p:cNvPr id="6" name="Graphic 5" descr="Images outline">
            <a:hlinkClick r:id="rId7" action="ppaction://hlinksldjump" tooltip="PSB Picture"/>
            <a:extLst>
              <a:ext uri="{FF2B5EF4-FFF2-40B4-BE49-F238E27FC236}">
                <a16:creationId xmlns:a16="http://schemas.microsoft.com/office/drawing/2014/main" id="{E926AEE1-7F15-CDF8-D5B5-0AAE279BE4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043883" y="4594390"/>
            <a:ext cx="540000" cy="540000"/>
          </a:xfrm>
          <a:prstGeom prst="rect">
            <a:avLst/>
          </a:prstGeom>
        </p:spPr>
      </p:pic>
      <p:pic>
        <p:nvPicPr>
          <p:cNvPr id="7" name="Picture 6">
            <a:hlinkClick r:id="rId10" action="ppaction://hlinksldjump"/>
            <a:extLst>
              <a:ext uri="{FF2B5EF4-FFF2-40B4-BE49-F238E27FC236}">
                <a16:creationId xmlns:a16="http://schemas.microsoft.com/office/drawing/2014/main" id="{CBE86B9F-1844-B622-616E-5442871473B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043884" y="4120481"/>
            <a:ext cx="681246" cy="473909"/>
          </a:xfrm>
          <a:prstGeom prst="rect">
            <a:avLst/>
          </a:prstGeom>
        </p:spPr>
      </p:pic>
      <p:pic>
        <p:nvPicPr>
          <p:cNvPr id="8" name="Picture 2" descr="ACME Corporation | Warner Bros. Entertainment Wiki | Fandom">
            <a:extLst>
              <a:ext uri="{FF2B5EF4-FFF2-40B4-BE49-F238E27FC236}">
                <a16:creationId xmlns:a16="http://schemas.microsoft.com/office/drawing/2014/main" id="{71EE57EE-5A73-DCC7-EEA2-4023BB2543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198" y="6176963"/>
            <a:ext cx="1084123" cy="49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936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7" name="Table 68">
            <a:extLst>
              <a:ext uri="{FF2B5EF4-FFF2-40B4-BE49-F238E27FC236}">
                <a16:creationId xmlns:a16="http://schemas.microsoft.com/office/drawing/2014/main" id="{02C88A81-6166-3E89-F17F-A865982CD21A}"/>
              </a:ext>
            </a:extLst>
          </p:cNvPr>
          <p:cNvGraphicFramePr>
            <a:graphicFrameLocks noGrp="1"/>
          </p:cNvGraphicFramePr>
          <p:nvPr>
            <p:extLst>
              <p:ext uri="{D42A27DB-BD31-4B8C-83A1-F6EECF244321}">
                <p14:modId xmlns:p14="http://schemas.microsoft.com/office/powerpoint/2010/main" val="3303948001"/>
              </p:ext>
            </p:extLst>
          </p:nvPr>
        </p:nvGraphicFramePr>
        <p:xfrm>
          <a:off x="8839453" y="2989308"/>
          <a:ext cx="2584407" cy="2849189"/>
        </p:xfrm>
        <a:graphic>
          <a:graphicData uri="http://schemas.openxmlformats.org/drawingml/2006/table">
            <a:tbl>
              <a:tblPr firstRow="1" bandRow="1">
                <a:tableStyleId>{5C22544A-7EE6-4342-B048-85BDC9FD1C3A}</a:tableStyleId>
              </a:tblPr>
              <a:tblGrid>
                <a:gridCol w="2584407">
                  <a:extLst>
                    <a:ext uri="{9D8B030D-6E8A-4147-A177-3AD203B41FA5}">
                      <a16:colId xmlns:a16="http://schemas.microsoft.com/office/drawing/2014/main" val="1116613433"/>
                    </a:ext>
                  </a:extLst>
                </a:gridCol>
              </a:tblGrid>
              <a:tr h="571358">
                <a:tc>
                  <a:txBody>
                    <a:bodyPr/>
                    <a:lstStyle/>
                    <a:p>
                      <a:pPr marL="0" lvl="0" indent="0" algn="ctr" defTabSz="444500">
                        <a:lnSpc>
                          <a:spcPct val="90000"/>
                        </a:lnSpc>
                        <a:spcBef>
                          <a:spcPct val="0"/>
                        </a:spcBef>
                        <a:spcAft>
                          <a:spcPct val="35000"/>
                        </a:spcAft>
                        <a:buNone/>
                      </a:pPr>
                      <a:r>
                        <a:rPr lang="en-DE" sz="1100" kern="1200" dirty="0">
                          <a:solidFill>
                            <a:schemeClr val="accent3"/>
                          </a:solidFill>
                          <a:hlinkClick r:id="rId2" action="ppaction://hlinksldjump">
                            <a:extLst>
                              <a:ext uri="{A12FA001-AC4F-418D-AE19-62706E023703}">
                                <ahyp:hlinkClr xmlns:ahyp="http://schemas.microsoft.com/office/drawing/2018/hyperlinkcolor" val="tx"/>
                              </a:ext>
                            </a:extLst>
                          </a:hlinkClick>
                        </a:rPr>
                        <a:t>Buying Journey</a:t>
                      </a:r>
                      <a:endParaRPr lang="en-DE" sz="1100" kern="1200" dirty="0">
                        <a:solidFill>
                          <a:schemeClr val="accent3"/>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6638465"/>
                  </a:ext>
                </a:extLst>
              </a:tr>
              <a:tr h="5713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100" b="1" kern="1200" dirty="0">
                          <a:solidFill>
                            <a:schemeClr val="accent3"/>
                          </a:solidFill>
                          <a:hlinkClick r:id="" action="ppaction://noaction">
                            <a:extLst>
                              <a:ext uri="{A12FA001-AC4F-418D-AE19-62706E023703}">
                                <ahyp:hlinkClr xmlns:ahyp="http://schemas.microsoft.com/office/drawing/2018/hyperlinkcolor" val="tx"/>
                              </a:ext>
                            </a:extLst>
                          </a:hlinkClick>
                        </a:rPr>
                        <a:t>Implementation</a:t>
                      </a:r>
                      <a:endParaRPr lang="en-DE" sz="1100" b="1" kern="1200" dirty="0">
                        <a:solidFill>
                          <a:schemeClr val="accent3"/>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295872"/>
                  </a:ext>
                </a:extLst>
              </a:tr>
              <a:tr h="571358">
                <a:tc>
                  <a:txBody>
                    <a:bodyPr/>
                    <a:lstStyle/>
                    <a:p>
                      <a:pPr marL="0" lvl="0" indent="0" algn="ctr" defTabSz="444500">
                        <a:lnSpc>
                          <a:spcPct val="90000"/>
                        </a:lnSpc>
                        <a:spcBef>
                          <a:spcPct val="0"/>
                        </a:spcBef>
                        <a:spcAft>
                          <a:spcPct val="35000"/>
                        </a:spcAft>
                        <a:buNone/>
                      </a:pPr>
                      <a:r>
                        <a:rPr lang="en-DE" sz="1100" b="1" kern="1200" dirty="0">
                          <a:solidFill>
                            <a:schemeClr val="accent3"/>
                          </a:solidFill>
                          <a:hlinkClick r:id="" action="ppaction://noaction">
                            <a:extLst>
                              <a:ext uri="{A12FA001-AC4F-418D-AE19-62706E023703}">
                                <ahyp:hlinkClr xmlns:ahyp="http://schemas.microsoft.com/office/drawing/2018/hyperlinkcolor" val="tx"/>
                              </a:ext>
                            </a:extLst>
                          </a:hlinkClick>
                        </a:rPr>
                        <a:t>Support Services</a:t>
                      </a:r>
                      <a:endParaRPr lang="en-DE" sz="1100" b="1" kern="1200" dirty="0">
                        <a:solidFill>
                          <a:schemeClr val="accent3"/>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2169362"/>
                  </a:ext>
                </a:extLst>
              </a:tr>
              <a:tr h="571358">
                <a:tc>
                  <a:txBody>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lang="en-DE" sz="1100" b="1" kern="1200" dirty="0">
                          <a:solidFill>
                            <a:schemeClr val="accent3"/>
                          </a:solidFill>
                          <a:hlinkClick r:id="rId3" action="ppaction://hlinksldjump">
                            <a:extLst>
                              <a:ext uri="{A12FA001-AC4F-418D-AE19-62706E023703}">
                                <ahyp:hlinkClr xmlns:ahyp="http://schemas.microsoft.com/office/drawing/2018/hyperlinkcolor" val="tx"/>
                              </a:ext>
                            </a:extLst>
                          </a:hlinkClick>
                        </a:rPr>
                        <a:t>Case Studies</a:t>
                      </a:r>
                      <a:r>
                        <a:rPr lang="de-DE" sz="1100" b="1" kern="1200" dirty="0">
                          <a:solidFill>
                            <a:schemeClr val="accent3"/>
                          </a:solidFill>
                        </a:rPr>
                        <a:t> &amp; Testimonials</a:t>
                      </a:r>
                      <a:endParaRPr lang="en-DE" sz="1100" b="1" kern="1200" dirty="0">
                        <a:solidFill>
                          <a:schemeClr val="accent3"/>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3485800"/>
                  </a:ext>
                </a:extLst>
              </a:tr>
              <a:tr h="563757">
                <a:tc>
                  <a:txBody>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lang="en-DE" sz="1100" b="1" kern="1200" dirty="0">
                        <a:solidFill>
                          <a:schemeClr val="accent3"/>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1600828"/>
                  </a:ext>
                </a:extLst>
              </a:tr>
            </a:tbl>
          </a:graphicData>
        </a:graphic>
      </p:graphicFrame>
      <p:graphicFrame>
        <p:nvGraphicFramePr>
          <p:cNvPr id="14372" name="Table 66">
            <a:extLst>
              <a:ext uri="{FF2B5EF4-FFF2-40B4-BE49-F238E27FC236}">
                <a16:creationId xmlns:a16="http://schemas.microsoft.com/office/drawing/2014/main" id="{70F777D8-1FC8-5444-4041-10EC9A0E4804}"/>
              </a:ext>
            </a:extLst>
          </p:cNvPr>
          <p:cNvGraphicFramePr>
            <a:graphicFrameLocks noGrp="1"/>
          </p:cNvGraphicFramePr>
          <p:nvPr>
            <p:extLst>
              <p:ext uri="{D42A27DB-BD31-4B8C-83A1-F6EECF244321}">
                <p14:modId xmlns:p14="http://schemas.microsoft.com/office/powerpoint/2010/main" val="1325039247"/>
              </p:ext>
            </p:extLst>
          </p:nvPr>
        </p:nvGraphicFramePr>
        <p:xfrm>
          <a:off x="767688" y="2084895"/>
          <a:ext cx="7797851" cy="3332750"/>
        </p:xfrm>
        <a:graphic>
          <a:graphicData uri="http://schemas.openxmlformats.org/drawingml/2006/table">
            <a:tbl>
              <a:tblPr firstRow="1" bandRow="1">
                <a:tableStyleId>{F5AB1C69-6EDB-4FF4-983F-18BD219EF322}</a:tableStyleId>
              </a:tblPr>
              <a:tblGrid>
                <a:gridCol w="2892357">
                  <a:extLst>
                    <a:ext uri="{9D8B030D-6E8A-4147-A177-3AD203B41FA5}">
                      <a16:colId xmlns:a16="http://schemas.microsoft.com/office/drawing/2014/main" val="4146052286"/>
                    </a:ext>
                  </a:extLst>
                </a:gridCol>
                <a:gridCol w="2306210">
                  <a:extLst>
                    <a:ext uri="{9D8B030D-6E8A-4147-A177-3AD203B41FA5}">
                      <a16:colId xmlns:a16="http://schemas.microsoft.com/office/drawing/2014/main" val="1552855014"/>
                    </a:ext>
                  </a:extLst>
                </a:gridCol>
                <a:gridCol w="2599284">
                  <a:extLst>
                    <a:ext uri="{9D8B030D-6E8A-4147-A177-3AD203B41FA5}">
                      <a16:colId xmlns:a16="http://schemas.microsoft.com/office/drawing/2014/main" val="3271790671"/>
                    </a:ext>
                  </a:extLst>
                </a:gridCol>
              </a:tblGrid>
              <a:tr h="519912">
                <a:tc>
                  <a:txBody>
                    <a:bodyPr/>
                    <a:lstStyle/>
                    <a:p>
                      <a:pPr algn="ctr"/>
                      <a:r>
                        <a:rPr lang="en-US" sz="1100" spc="20" baseline="0" dirty="0">
                          <a:solidFill>
                            <a:schemeClr val="tx1"/>
                          </a:solidFill>
                        </a:rPr>
                        <a:t>Product Suite 1</a:t>
                      </a:r>
                    </a:p>
                  </a:txBody>
                  <a:tcPr anchor="ctr">
                    <a:solidFill>
                      <a:schemeClr val="bg1"/>
                    </a:solidFill>
                  </a:tcPr>
                </a:tc>
                <a:tc>
                  <a:txBody>
                    <a:bodyPr/>
                    <a:lstStyle/>
                    <a:p>
                      <a:pPr algn="ctr"/>
                      <a:r>
                        <a:rPr lang="en-US" sz="1100" spc="20" baseline="0" dirty="0">
                          <a:solidFill>
                            <a:schemeClr val="tx1"/>
                          </a:solidFill>
                        </a:rPr>
                        <a:t>Product Suite 2</a:t>
                      </a:r>
                    </a:p>
                  </a:txBody>
                  <a:tcPr anchor="ctr">
                    <a:solidFill>
                      <a:schemeClr val="bg1"/>
                    </a:solidFill>
                  </a:tcPr>
                </a:tc>
                <a:tc>
                  <a:txBody>
                    <a:bodyPr/>
                    <a:lstStyle/>
                    <a:p>
                      <a:pPr algn="ctr"/>
                      <a:r>
                        <a:rPr lang="en-US" sz="1100" spc="20" baseline="0" dirty="0">
                          <a:solidFill>
                            <a:schemeClr val="tx1"/>
                          </a:solidFill>
                        </a:rPr>
                        <a:t>Product Suite 3</a:t>
                      </a:r>
                    </a:p>
                  </a:txBody>
                  <a:tcPr anchor="ctr">
                    <a:solidFill>
                      <a:schemeClr val="bg1"/>
                    </a:solidFill>
                  </a:tcPr>
                </a:tc>
                <a:extLst>
                  <a:ext uri="{0D108BD9-81ED-4DB2-BD59-A6C34878D82A}">
                    <a16:rowId xmlns:a16="http://schemas.microsoft.com/office/drawing/2014/main" val="4078967491"/>
                  </a:ext>
                </a:extLst>
              </a:tr>
              <a:tr h="775439">
                <a:tc>
                  <a:txBody>
                    <a:bodyPr/>
                    <a:lstStyle/>
                    <a:p>
                      <a:pPr lvl="0" algn="ctr"/>
                      <a:r>
                        <a:rPr lang="de-DE" sz="1400" dirty="0" err="1">
                          <a:solidFill>
                            <a:schemeClr val="bg1"/>
                          </a:solidFill>
                        </a:rPr>
                        <a:t>Product</a:t>
                      </a:r>
                      <a:r>
                        <a:rPr lang="de-DE" sz="1400" dirty="0">
                          <a:solidFill>
                            <a:schemeClr val="bg1"/>
                          </a:solidFill>
                        </a:rPr>
                        <a:t> </a:t>
                      </a:r>
                      <a:r>
                        <a:rPr lang="de-DE" sz="1400" dirty="0" err="1">
                          <a:solidFill>
                            <a:schemeClr val="bg1"/>
                          </a:solidFill>
                        </a:rPr>
                        <a:t>or</a:t>
                      </a:r>
                      <a:r>
                        <a:rPr lang="de-DE" sz="1400" dirty="0">
                          <a:solidFill>
                            <a:schemeClr val="bg1"/>
                          </a:solidFill>
                        </a:rPr>
                        <a:t> Function 1</a:t>
                      </a:r>
                      <a:endParaRPr lang="en-DE" sz="1400" dirty="0">
                        <a:solidFill>
                          <a:schemeClr val="bg1"/>
                        </a:solidFill>
                      </a:endParaRPr>
                    </a:p>
                    <a:p>
                      <a:pPr algn="ctr"/>
                      <a:endParaRPr lang="en-DE" sz="1100" spc="20" baseline="0" dirty="0">
                        <a:solidFill>
                          <a:schemeClr val="bg1"/>
                        </a:solidFill>
                      </a:endParaRPr>
                    </a:p>
                    <a:p>
                      <a:pPr algn="ctr"/>
                      <a:endParaRPr lang="en-US" sz="1100" spc="20" baseline="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3</a:t>
                      </a:r>
                      <a:endParaRPr lang="en-DE" sz="1600" dirty="0">
                        <a:solidFill>
                          <a:schemeClr val="bg1"/>
                        </a:solidFill>
                      </a:endParaRPr>
                    </a:p>
                    <a:p>
                      <a:pPr algn="ctr"/>
                      <a:endParaRPr lang="en-US" sz="1600" spc="20" baseline="0" dirty="0">
                        <a:solidFill>
                          <a:schemeClr val="bg1"/>
                        </a:solidFill>
                      </a:endParaRPr>
                    </a:p>
                  </a:txBody>
                  <a:tcPr anchor="ctr"/>
                </a:tc>
                <a:tc>
                  <a:txBody>
                    <a:bodyPr/>
                    <a:lstStyle/>
                    <a:p>
                      <a:pPr lvl="0" algn="ct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6</a:t>
                      </a:r>
                      <a:endParaRPr lang="en-DE" sz="1600" dirty="0">
                        <a:solidFill>
                          <a:schemeClr val="bg1"/>
                        </a:solidFill>
                        <a:effectLst/>
                      </a:endParaRPr>
                    </a:p>
                  </a:txBody>
                  <a:tcPr anchor="ctr"/>
                </a:tc>
                <a:extLst>
                  <a:ext uri="{0D108BD9-81ED-4DB2-BD59-A6C34878D82A}">
                    <a16:rowId xmlns:a16="http://schemas.microsoft.com/office/drawing/2014/main" val="3869181376"/>
                  </a:ext>
                </a:extLst>
              </a:tr>
              <a:tr h="798495">
                <a:tc>
                  <a:txBody>
                    <a:bodyPr/>
                    <a:lstStyle/>
                    <a:p>
                      <a:pPr lvl="0" algn="ctr"/>
                      <a:r>
                        <a:rPr lang="de-DE" sz="1400" dirty="0" err="1">
                          <a:solidFill>
                            <a:schemeClr val="bg1"/>
                          </a:solidFill>
                        </a:rPr>
                        <a:t>Product</a:t>
                      </a:r>
                      <a:r>
                        <a:rPr lang="de-DE" sz="1400" dirty="0">
                          <a:solidFill>
                            <a:schemeClr val="bg1"/>
                          </a:solidFill>
                        </a:rPr>
                        <a:t> </a:t>
                      </a:r>
                      <a:r>
                        <a:rPr lang="de-DE" sz="1400" dirty="0" err="1">
                          <a:solidFill>
                            <a:schemeClr val="bg1"/>
                          </a:solidFill>
                        </a:rPr>
                        <a:t>or</a:t>
                      </a:r>
                      <a:r>
                        <a:rPr lang="de-DE" sz="1400" dirty="0">
                          <a:solidFill>
                            <a:schemeClr val="bg1"/>
                          </a:solidFill>
                        </a:rPr>
                        <a:t> Function 2</a:t>
                      </a:r>
                      <a:endParaRPr lang="en-DE" sz="1400" dirty="0">
                        <a:solidFill>
                          <a:schemeClr val="bg1"/>
                        </a:solidFill>
                      </a:endParaRPr>
                    </a:p>
                    <a:p>
                      <a:pPr algn="ctr"/>
                      <a:endParaRPr lang="en-DE" sz="1100" spc="20" baseline="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4</a:t>
                      </a:r>
                      <a:endParaRPr lang="en-DE" sz="1600" dirty="0">
                        <a:solidFill>
                          <a:schemeClr val="bg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lvl="0" algn="ct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7</a:t>
                      </a:r>
                      <a:endParaRPr lang="en-DE" sz="1600" dirty="0">
                        <a:solidFill>
                          <a:schemeClr val="bg1"/>
                        </a:solidFill>
                      </a:endParaRPr>
                    </a:p>
                  </a:txBody>
                  <a:tcPr anchor="ctr"/>
                </a:tc>
                <a:extLst>
                  <a:ext uri="{0D108BD9-81ED-4DB2-BD59-A6C34878D82A}">
                    <a16:rowId xmlns:a16="http://schemas.microsoft.com/office/drawing/2014/main" val="1520178218"/>
                  </a:ext>
                </a:extLst>
              </a:tr>
              <a:tr h="729742">
                <a:tc>
                  <a:txBody>
                    <a:bodyPr/>
                    <a:lstStyle/>
                    <a:p>
                      <a:pPr algn="ctr"/>
                      <a:endParaRPr lang="en-US" sz="1100" spc="20" baseline="0"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5</a:t>
                      </a:r>
                      <a:endParaRPr lang="en-DE"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8</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49790831"/>
                  </a:ext>
                </a:extLst>
              </a:tr>
              <a:tr h="509162">
                <a:tc>
                  <a:txBody>
                    <a:bodyPr/>
                    <a:lstStyle/>
                    <a:p>
                      <a:pPr algn="ctr"/>
                      <a:endParaRPr lang="en-US" sz="1100" spc="20" baseline="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100" spc="20" baseline="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ctr"/>
                      <a:r>
                        <a:rPr lang="de-DE" sz="1600" dirty="0" err="1">
                          <a:solidFill>
                            <a:schemeClr val="bg1"/>
                          </a:solidFill>
                        </a:rPr>
                        <a:t>Product</a:t>
                      </a:r>
                      <a:r>
                        <a:rPr lang="de-DE" sz="1600" dirty="0">
                          <a:solidFill>
                            <a:schemeClr val="bg1"/>
                          </a:solidFill>
                        </a:rPr>
                        <a:t> </a:t>
                      </a:r>
                      <a:r>
                        <a:rPr lang="de-DE" sz="1600" dirty="0" err="1">
                          <a:solidFill>
                            <a:schemeClr val="bg1"/>
                          </a:solidFill>
                        </a:rPr>
                        <a:t>or</a:t>
                      </a:r>
                      <a:r>
                        <a:rPr lang="de-DE" sz="1600" dirty="0">
                          <a:solidFill>
                            <a:schemeClr val="bg1"/>
                          </a:solidFill>
                        </a:rPr>
                        <a:t> Function 9</a:t>
                      </a:r>
                      <a:endParaRPr lang="en-DE" sz="1600" dirty="0">
                        <a:solidFill>
                          <a:schemeClr val="bg1"/>
                        </a:solidFill>
                      </a:endParaRPr>
                    </a:p>
                  </a:txBody>
                  <a:tcPr anchor="ctr">
                    <a:lnL w="12700" cmpd="sng">
                      <a:noFill/>
                    </a:lnL>
                  </a:tcPr>
                </a:tc>
                <a:extLst>
                  <a:ext uri="{0D108BD9-81ED-4DB2-BD59-A6C34878D82A}">
                    <a16:rowId xmlns:a16="http://schemas.microsoft.com/office/drawing/2014/main" val="2173964760"/>
                  </a:ext>
                </a:extLst>
              </a:tr>
            </a:tbl>
          </a:graphicData>
        </a:graphic>
      </p:graphicFrame>
      <p:graphicFrame>
        <p:nvGraphicFramePr>
          <p:cNvPr id="14371" name="Table 77">
            <a:extLst>
              <a:ext uri="{FF2B5EF4-FFF2-40B4-BE49-F238E27FC236}">
                <a16:creationId xmlns:a16="http://schemas.microsoft.com/office/drawing/2014/main" id="{790933E3-7573-38E4-C3E7-647B56B8033B}"/>
              </a:ext>
            </a:extLst>
          </p:cNvPr>
          <p:cNvGraphicFramePr>
            <a:graphicFrameLocks noGrp="1"/>
          </p:cNvGraphicFramePr>
          <p:nvPr>
            <p:extLst>
              <p:ext uri="{D42A27DB-BD31-4B8C-83A1-F6EECF244321}">
                <p14:modId xmlns:p14="http://schemas.microsoft.com/office/powerpoint/2010/main" val="3958257470"/>
              </p:ext>
            </p:extLst>
          </p:nvPr>
        </p:nvGraphicFramePr>
        <p:xfrm>
          <a:off x="783396" y="6025673"/>
          <a:ext cx="3286917" cy="518508"/>
        </p:xfrm>
        <a:graphic>
          <a:graphicData uri="http://schemas.openxmlformats.org/drawingml/2006/table">
            <a:tbl>
              <a:tblPr firstRow="1" bandRow="1">
                <a:tableStyleId>{5C22544A-7EE6-4342-B048-85BDC9FD1C3A}</a:tableStyleId>
              </a:tblPr>
              <a:tblGrid>
                <a:gridCol w="1095639">
                  <a:extLst>
                    <a:ext uri="{9D8B030D-6E8A-4147-A177-3AD203B41FA5}">
                      <a16:colId xmlns:a16="http://schemas.microsoft.com/office/drawing/2014/main" val="1390651889"/>
                    </a:ext>
                  </a:extLst>
                </a:gridCol>
                <a:gridCol w="1095639">
                  <a:extLst>
                    <a:ext uri="{9D8B030D-6E8A-4147-A177-3AD203B41FA5}">
                      <a16:colId xmlns:a16="http://schemas.microsoft.com/office/drawing/2014/main" val="1702188432"/>
                    </a:ext>
                  </a:extLst>
                </a:gridCol>
                <a:gridCol w="1095639">
                  <a:extLst>
                    <a:ext uri="{9D8B030D-6E8A-4147-A177-3AD203B41FA5}">
                      <a16:colId xmlns:a16="http://schemas.microsoft.com/office/drawing/2014/main" val="3392226169"/>
                    </a:ext>
                  </a:extLst>
                </a:gridCol>
              </a:tblGrid>
              <a:tr h="518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000" kern="1200" dirty="0">
                          <a:solidFill>
                            <a:schemeClr val="accent3"/>
                          </a:solidFill>
                          <a:hlinkClick r:id="" action="ppaction://noaction">
                            <a:extLst>
                              <a:ext uri="{A12FA001-AC4F-418D-AE19-62706E023703}">
                                <ahyp:hlinkClr xmlns:ahyp="http://schemas.microsoft.com/office/drawing/2018/hyperlinkcolor" val="tx"/>
                              </a:ext>
                            </a:extLst>
                          </a:hlinkClick>
                        </a:rPr>
                        <a:t>Integration</a:t>
                      </a:r>
                      <a:endParaRPr lang="en-DE" sz="1000" kern="1200" dirty="0">
                        <a:solidFill>
                          <a:schemeClr val="accent3"/>
                        </a:solidFill>
                      </a:endParaRPr>
                    </a:p>
                    <a:p>
                      <a:pPr algn="ctr"/>
                      <a:endParaRPr lang="en-US" sz="10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lvl="0" indent="0" algn="ctr" defTabSz="444500">
                        <a:lnSpc>
                          <a:spcPct val="90000"/>
                        </a:lnSpc>
                        <a:spcBef>
                          <a:spcPct val="0"/>
                        </a:spcBef>
                        <a:spcAft>
                          <a:spcPct val="35000"/>
                        </a:spcAft>
                        <a:buNone/>
                      </a:pPr>
                      <a:r>
                        <a:rPr lang="de-DE" sz="1000" kern="1200" dirty="0">
                          <a:solidFill>
                            <a:schemeClr val="accent3"/>
                          </a:solidFill>
                        </a:rPr>
                        <a:t>API</a:t>
                      </a:r>
                    </a:p>
                    <a:p>
                      <a:pPr marL="0" lvl="0" indent="0" algn="ctr" defTabSz="444500">
                        <a:lnSpc>
                          <a:spcPct val="90000"/>
                        </a:lnSpc>
                        <a:spcBef>
                          <a:spcPct val="0"/>
                        </a:spcBef>
                        <a:spcAft>
                          <a:spcPct val="35000"/>
                        </a:spcAft>
                        <a:buNone/>
                      </a:pPr>
                      <a:endParaRPr lang="en-DE" sz="1000" kern="1200" dirty="0">
                        <a:solidFill>
                          <a:schemeClr val="accent3"/>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000" kern="1200" dirty="0">
                          <a:solidFill>
                            <a:schemeClr val="accent3"/>
                          </a:solidFill>
                          <a:hlinkClick r:id="rId4" action="ppaction://hlinksldjump">
                            <a:extLst>
                              <a:ext uri="{A12FA001-AC4F-418D-AE19-62706E023703}">
                                <ahyp:hlinkClr xmlns:ahyp="http://schemas.microsoft.com/office/drawing/2018/hyperlinkcolor" val="tx"/>
                              </a:ext>
                            </a:extLst>
                          </a:hlinkClick>
                        </a:rPr>
                        <a:t>Configuration</a:t>
                      </a:r>
                      <a:endParaRPr lang="en-DE" sz="1000" kern="1200" dirty="0">
                        <a:solidFill>
                          <a:schemeClr val="accent3"/>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4086195"/>
                  </a:ext>
                </a:extLst>
              </a:tr>
            </a:tbl>
          </a:graphicData>
        </a:graphic>
      </p:graphicFrame>
      <p:sp>
        <p:nvSpPr>
          <p:cNvPr id="2" name="Title 1">
            <a:extLst>
              <a:ext uri="{FF2B5EF4-FFF2-40B4-BE49-F238E27FC236}">
                <a16:creationId xmlns:a16="http://schemas.microsoft.com/office/drawing/2014/main" id="{EDF775AB-983D-970A-7CC2-63C1215BD964}"/>
              </a:ext>
            </a:extLst>
          </p:cNvPr>
          <p:cNvSpPr>
            <a:spLocks noGrp="1"/>
          </p:cNvSpPr>
          <p:nvPr>
            <p:ph type="title"/>
          </p:nvPr>
        </p:nvSpPr>
        <p:spPr>
          <a:xfrm>
            <a:off x="735150" y="236897"/>
            <a:ext cx="6238463" cy="516618"/>
          </a:xfrm>
        </p:spPr>
        <p:txBody>
          <a:bodyPr/>
          <a:lstStyle/>
          <a:p>
            <a:r>
              <a:rPr lang="de-DE" dirty="0" err="1">
                <a:solidFill>
                  <a:schemeClr val="accent3"/>
                </a:solidFill>
              </a:rPr>
              <a:t>Your</a:t>
            </a:r>
            <a:r>
              <a:rPr lang="de-DE" dirty="0">
                <a:solidFill>
                  <a:schemeClr val="accent3"/>
                </a:solidFill>
              </a:rPr>
              <a:t> Solution </a:t>
            </a:r>
            <a:r>
              <a:rPr lang="de-DE" dirty="0" err="1">
                <a:solidFill>
                  <a:schemeClr val="accent3"/>
                </a:solidFill>
              </a:rPr>
              <a:t>for</a:t>
            </a:r>
            <a:r>
              <a:rPr lang="de-DE" dirty="0">
                <a:solidFill>
                  <a:schemeClr val="accent3"/>
                </a:solidFill>
              </a:rPr>
              <a:t> </a:t>
            </a:r>
            <a:r>
              <a:rPr lang="de-DE" dirty="0" err="1">
                <a:solidFill>
                  <a:schemeClr val="accent3"/>
                </a:solidFill>
              </a:rPr>
              <a:t>xxxxxx</a:t>
            </a:r>
            <a:r>
              <a:rPr lang="de-DE" dirty="0">
                <a:solidFill>
                  <a:schemeClr val="accent3"/>
                </a:solidFill>
              </a:rPr>
              <a:t> </a:t>
            </a:r>
            <a:endParaRPr lang="en-US" dirty="0">
              <a:solidFill>
                <a:schemeClr val="accent3"/>
              </a:solidFill>
            </a:endParaRPr>
          </a:p>
        </p:txBody>
      </p:sp>
      <p:pic>
        <p:nvPicPr>
          <p:cNvPr id="6" name="Graphic 5" descr="Aspiration outline">
            <a:hlinkClick r:id="rId5" action="ppaction://hlinksldjump"/>
            <a:extLst>
              <a:ext uri="{FF2B5EF4-FFF2-40B4-BE49-F238E27FC236}">
                <a16:creationId xmlns:a16="http://schemas.microsoft.com/office/drawing/2014/main" id="{7242EC4C-A94E-8FF7-C8B7-E180473F9E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72502" y="2070346"/>
            <a:ext cx="540000" cy="540000"/>
          </a:xfrm>
          <a:prstGeom prst="rect">
            <a:avLst/>
          </a:prstGeom>
        </p:spPr>
      </p:pic>
      <p:sp>
        <p:nvSpPr>
          <p:cNvPr id="33" name="Rectangle 32">
            <a:extLst>
              <a:ext uri="{FF2B5EF4-FFF2-40B4-BE49-F238E27FC236}">
                <a16:creationId xmlns:a16="http://schemas.microsoft.com/office/drawing/2014/main" id="{4CFEB28B-E2EE-D1BF-8F79-2525F7DC7367}"/>
              </a:ext>
            </a:extLst>
          </p:cNvPr>
          <p:cNvSpPr/>
          <p:nvPr/>
        </p:nvSpPr>
        <p:spPr>
          <a:xfrm>
            <a:off x="735151" y="977793"/>
            <a:ext cx="7812938" cy="399967"/>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DE" sz="1400" b="1" spc="100" dirty="0">
                <a:solidFill>
                  <a:schemeClr val="tx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REPORTING</a:t>
            </a:r>
            <a:r>
              <a:rPr lang="en-DE" sz="1400" b="1" spc="100" dirty="0">
                <a:solidFill>
                  <a:schemeClr val="tx1"/>
                </a:solidFill>
                <a:latin typeface="Arial" panose="020B0604020202020204" pitchFamily="34" charset="0"/>
                <a:cs typeface="Arial" panose="020B0604020202020204" pitchFamily="34" charset="0"/>
              </a:rPr>
              <a:t>  &amp;  </a:t>
            </a:r>
            <a:r>
              <a:rPr lang="en-DE" sz="1400" b="1" spc="100" dirty="0">
                <a:solidFill>
                  <a:schemeClr val="tx1"/>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ANALYTICS</a:t>
            </a:r>
            <a:endParaRPr lang="en-US" sz="1400" b="1" spc="100" dirty="0">
              <a:solidFill>
                <a:schemeClr val="tx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9696788C-6A5A-46C5-472E-F1C3AE00993B}"/>
              </a:ext>
            </a:extLst>
          </p:cNvPr>
          <p:cNvSpPr/>
          <p:nvPr/>
        </p:nvSpPr>
        <p:spPr>
          <a:xfrm>
            <a:off x="758664" y="1556855"/>
            <a:ext cx="7806875" cy="399967"/>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DE" sz="1400" b="1" spc="100">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End-to-End Process Flow</a:t>
            </a:r>
            <a:endParaRPr lang="en-US" sz="1400" b="1" spc="100">
              <a:solidFill>
                <a:schemeClr val="tx1"/>
              </a:solidFill>
              <a:latin typeface="Arial" panose="020B0604020202020204" pitchFamily="34" charset="0"/>
              <a:cs typeface="Arial" panose="020B0604020202020204" pitchFamily="34" charset="0"/>
            </a:endParaRPr>
          </a:p>
        </p:txBody>
      </p:sp>
      <p:pic>
        <p:nvPicPr>
          <p:cNvPr id="38" name="Graphic 37" descr="Bullseye outline">
            <a:hlinkClick r:id="" action="ppaction://noaction"/>
            <a:extLst>
              <a:ext uri="{FF2B5EF4-FFF2-40B4-BE49-F238E27FC236}">
                <a16:creationId xmlns:a16="http://schemas.microsoft.com/office/drawing/2014/main" id="{D3DAB5A7-B917-6FA6-EFA3-4721FC4D70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56549" y="2158557"/>
            <a:ext cx="540000" cy="540000"/>
          </a:xfrm>
          <a:prstGeom prst="rect">
            <a:avLst/>
          </a:prstGeom>
        </p:spPr>
      </p:pic>
      <p:pic>
        <p:nvPicPr>
          <p:cNvPr id="48" name="Picture 2" descr="benefits-icon">
            <a:hlinkClick r:id="" action="ppaction://noaction"/>
            <a:extLst>
              <a:ext uri="{FF2B5EF4-FFF2-40B4-BE49-F238E27FC236}">
                <a16:creationId xmlns:a16="http://schemas.microsoft.com/office/drawing/2014/main" id="{17BC21BB-CE3E-1106-456E-FBB682B55B25}"/>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17402" y="2095273"/>
            <a:ext cx="540000" cy="500399"/>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descr="Coffee outline">
            <a:hlinkClick r:id="rId12" action="ppaction://hlinksldjump" tooltip="Coffee Break"/>
            <a:extLst>
              <a:ext uri="{FF2B5EF4-FFF2-40B4-BE49-F238E27FC236}">
                <a16:creationId xmlns:a16="http://schemas.microsoft.com/office/drawing/2014/main" id="{B0BC5E3A-7654-3455-D18C-FABF139F11C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57855" y="405926"/>
            <a:ext cx="274107" cy="274107"/>
          </a:xfrm>
          <a:prstGeom prst="rect">
            <a:avLst/>
          </a:prstGeom>
        </p:spPr>
      </p:pic>
      <p:pic>
        <p:nvPicPr>
          <p:cNvPr id="9" name="Graphic 8" descr="Images outline">
            <a:hlinkClick r:id="rId15" action="ppaction://hlinksldjump" tooltip="PSB Picture"/>
            <a:extLst>
              <a:ext uri="{FF2B5EF4-FFF2-40B4-BE49-F238E27FC236}">
                <a16:creationId xmlns:a16="http://schemas.microsoft.com/office/drawing/2014/main" id="{058D5673-68D5-4095-C0F9-FEAD0350FF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454484" y="1482259"/>
            <a:ext cx="540000" cy="540000"/>
          </a:xfrm>
          <a:prstGeom prst="rect">
            <a:avLst/>
          </a:prstGeom>
        </p:spPr>
      </p:pic>
      <p:pic>
        <p:nvPicPr>
          <p:cNvPr id="35" name="Graphic 34" descr="Lightbulb and pencil outline">
            <a:hlinkClick r:id="" action="ppaction://noaction"/>
            <a:extLst>
              <a:ext uri="{FF2B5EF4-FFF2-40B4-BE49-F238E27FC236}">
                <a16:creationId xmlns:a16="http://schemas.microsoft.com/office/drawing/2014/main" id="{0CAA61D8-5E87-80E4-241A-3BBAE714F21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842936" y="3017683"/>
            <a:ext cx="223861" cy="223861"/>
          </a:xfrm>
          <a:prstGeom prst="rect">
            <a:avLst/>
          </a:prstGeom>
        </p:spPr>
      </p:pic>
      <p:pic>
        <p:nvPicPr>
          <p:cNvPr id="36" name="Picture 2" descr="benefits-icon">
            <a:hlinkClick r:id="" action="ppaction://noaction"/>
            <a:extLst>
              <a:ext uri="{FF2B5EF4-FFF2-40B4-BE49-F238E27FC236}">
                <a16:creationId xmlns:a16="http://schemas.microsoft.com/office/drawing/2014/main" id="{76C09353-A022-6A79-6712-118C7B0957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9638" y="3035864"/>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Users outline">
            <a:hlinkClick r:id="" action="ppaction://noaction"/>
            <a:extLst>
              <a:ext uri="{FF2B5EF4-FFF2-40B4-BE49-F238E27FC236}">
                <a16:creationId xmlns:a16="http://schemas.microsoft.com/office/drawing/2014/main" id="{8D9B902A-8C3B-A0BC-FE5E-E015C0ECE92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91287" y="3017683"/>
            <a:ext cx="223861" cy="223861"/>
          </a:xfrm>
          <a:prstGeom prst="rect">
            <a:avLst/>
          </a:prstGeom>
        </p:spPr>
      </p:pic>
      <p:pic>
        <p:nvPicPr>
          <p:cNvPr id="39" name="Graphic 38" descr="Home with solid fill">
            <a:hlinkClick r:id="rId22" action="ppaction://hlinksldjump" tooltip="HOME"/>
            <a:extLst>
              <a:ext uri="{FF2B5EF4-FFF2-40B4-BE49-F238E27FC236}">
                <a16:creationId xmlns:a16="http://schemas.microsoft.com/office/drawing/2014/main" id="{73F19ED1-7DAC-9B45-7E04-95204B3D1A9D}"/>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841748" y="76385"/>
            <a:ext cx="285561" cy="285561"/>
          </a:xfrm>
          <a:prstGeom prst="rect">
            <a:avLst/>
          </a:prstGeom>
        </p:spPr>
      </p:pic>
      <p:pic>
        <p:nvPicPr>
          <p:cNvPr id="40" name="Graphic 39" descr="Back with solid fill">
            <a:hlinkClick r:id="" action="ppaction://hlinkshowjump?jump=lastslideviewed"/>
            <a:extLst>
              <a:ext uri="{FF2B5EF4-FFF2-40B4-BE49-F238E27FC236}">
                <a16:creationId xmlns:a16="http://schemas.microsoft.com/office/drawing/2014/main" id="{CE7D90F6-A0A6-B6F3-6970-71DC545E8A4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491653" y="76385"/>
            <a:ext cx="285561" cy="285561"/>
          </a:xfrm>
          <a:prstGeom prst="rect">
            <a:avLst/>
          </a:prstGeom>
        </p:spPr>
      </p:pic>
      <p:pic>
        <p:nvPicPr>
          <p:cNvPr id="53" name="Graphic 52" descr="Images outline">
            <a:hlinkClick r:id="" action="ppaction://noaction"/>
            <a:extLst>
              <a:ext uri="{FF2B5EF4-FFF2-40B4-BE49-F238E27FC236}">
                <a16:creationId xmlns:a16="http://schemas.microsoft.com/office/drawing/2014/main" id="{C4EF7E60-5B57-BC65-07A0-6259D6549EF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497465" y="2961308"/>
            <a:ext cx="320981" cy="320981"/>
          </a:xfrm>
          <a:prstGeom prst="rect">
            <a:avLst/>
          </a:prstGeom>
        </p:spPr>
      </p:pic>
      <p:pic>
        <p:nvPicPr>
          <p:cNvPr id="59" name="Picture 58">
            <a:hlinkClick r:id="" action="ppaction://noaction"/>
            <a:extLst>
              <a:ext uri="{FF2B5EF4-FFF2-40B4-BE49-F238E27FC236}">
                <a16:creationId xmlns:a16="http://schemas.microsoft.com/office/drawing/2014/main" id="{23582463-29ED-7DE4-A93C-A7AB013EAD82}"/>
              </a:ext>
            </a:extLst>
          </p:cNvPr>
          <p:cNvPicPr>
            <a:picLocks noChangeAspect="1"/>
          </p:cNvPicPr>
          <p:nvPr/>
        </p:nvPicPr>
        <p:blipFill>
          <a:blip r:embed="rId27"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182265" y="3029155"/>
            <a:ext cx="287329" cy="199880"/>
          </a:xfrm>
          <a:prstGeom prst="rect">
            <a:avLst/>
          </a:prstGeom>
        </p:spPr>
      </p:pic>
      <p:pic>
        <p:nvPicPr>
          <p:cNvPr id="60" name="Graphic 59" descr="Lightbulb and pencil outline">
            <a:hlinkClick r:id="" action="ppaction://noaction"/>
            <a:extLst>
              <a:ext uri="{FF2B5EF4-FFF2-40B4-BE49-F238E27FC236}">
                <a16:creationId xmlns:a16="http://schemas.microsoft.com/office/drawing/2014/main" id="{C87D6A7C-F203-2800-1631-A1F18775B01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745768" y="3850215"/>
            <a:ext cx="223861" cy="223861"/>
          </a:xfrm>
          <a:prstGeom prst="rect">
            <a:avLst/>
          </a:prstGeom>
        </p:spPr>
      </p:pic>
      <p:pic>
        <p:nvPicPr>
          <p:cNvPr id="61" name="Picture 2" descr="benefits-icon">
            <a:hlinkClick r:id="" action="ppaction://noaction"/>
            <a:extLst>
              <a:ext uri="{FF2B5EF4-FFF2-40B4-BE49-F238E27FC236}">
                <a16:creationId xmlns:a16="http://schemas.microsoft.com/office/drawing/2014/main" id="{27F1BC6A-952D-F8D3-1B13-D01F8BE45FD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6705" y="3850215"/>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62" name="Graphic 61" descr="Users outline">
            <a:hlinkClick r:id="" action="ppaction://noaction"/>
            <a:extLst>
              <a:ext uri="{FF2B5EF4-FFF2-40B4-BE49-F238E27FC236}">
                <a16:creationId xmlns:a16="http://schemas.microsoft.com/office/drawing/2014/main" id="{BF459291-FB0D-864D-5B9B-B56FFBDDB0A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06236" y="3850215"/>
            <a:ext cx="223861" cy="223861"/>
          </a:xfrm>
          <a:prstGeom prst="rect">
            <a:avLst/>
          </a:prstGeom>
        </p:spPr>
      </p:pic>
      <p:pic>
        <p:nvPicPr>
          <p:cNvPr id="63" name="Graphic 62" descr="Images outline">
            <a:hlinkClick r:id="rId28" action="ppaction://hlinksldjump" tooltip="PSB Picture"/>
            <a:extLst>
              <a:ext uri="{FF2B5EF4-FFF2-40B4-BE49-F238E27FC236}">
                <a16:creationId xmlns:a16="http://schemas.microsoft.com/office/drawing/2014/main" id="{EB75D2F6-B88E-C0B4-B9DE-BCBFFB0C4910}"/>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1367538" y="3818228"/>
            <a:ext cx="320981" cy="320981"/>
          </a:xfrm>
          <a:prstGeom prst="rect">
            <a:avLst/>
          </a:prstGeom>
        </p:spPr>
      </p:pic>
      <p:pic>
        <p:nvPicPr>
          <p:cNvPr id="64" name="Picture 63">
            <a:hlinkClick r:id="rId31" action="ppaction://hlinksldjump"/>
            <a:extLst>
              <a:ext uri="{FF2B5EF4-FFF2-40B4-BE49-F238E27FC236}">
                <a16:creationId xmlns:a16="http://schemas.microsoft.com/office/drawing/2014/main" id="{7B9D6A39-B2BE-10D8-733D-3023B9BE1505}"/>
              </a:ext>
            </a:extLst>
          </p:cNvPr>
          <p:cNvPicPr>
            <a:picLocks noChangeAspect="1"/>
          </p:cNvPicPr>
          <p:nvPr/>
        </p:nvPicPr>
        <p:blipFill>
          <a:blip r:embed="rId3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105899" y="3870754"/>
            <a:ext cx="252856" cy="175899"/>
          </a:xfrm>
          <a:prstGeom prst="rect">
            <a:avLst/>
          </a:prstGeom>
        </p:spPr>
      </p:pic>
      <p:pic>
        <p:nvPicPr>
          <p:cNvPr id="115" name="Picture 114">
            <a:hlinkClick r:id="rId31" action="ppaction://hlinksldjump"/>
            <a:extLst>
              <a:ext uri="{FF2B5EF4-FFF2-40B4-BE49-F238E27FC236}">
                <a16:creationId xmlns:a16="http://schemas.microsoft.com/office/drawing/2014/main" id="{1D7B9F20-CDD9-1D0B-CE14-34AF02C73F3E}"/>
              </a:ext>
            </a:extLst>
          </p:cNvPr>
          <p:cNvPicPr>
            <a:picLocks noChangeAspect="1"/>
          </p:cNvPicPr>
          <p:nvPr/>
        </p:nvPicPr>
        <p:blipFill>
          <a:blip r:embed="rId33">
            <a:duotone>
              <a:schemeClr val="accent3">
                <a:shade val="45000"/>
                <a:satMod val="135000"/>
              </a:schemeClr>
              <a:prstClr val="white"/>
            </a:duotone>
            <a:extLst>
              <a:ext uri="{BEBA8EAE-BF5A-486C-A8C5-ECC9F3942E4B}">
                <a14:imgProps xmlns:a14="http://schemas.microsoft.com/office/drawing/2010/main">
                  <a14:imgLayer r:embed="rId34">
                    <a14:imgEffect>
                      <a14:colorTemperature colorTemp="11200"/>
                    </a14:imgEffect>
                  </a14:imgLayer>
                </a14:imgProps>
              </a:ext>
              <a:ext uri="{28A0092B-C50C-407E-A947-70E740481C1C}">
                <a14:useLocalDpi xmlns:a14="http://schemas.microsoft.com/office/drawing/2010/main" val="0"/>
              </a:ext>
            </a:extLst>
          </a:blip>
          <a:srcRect/>
          <a:stretch/>
        </p:blipFill>
        <p:spPr>
          <a:xfrm>
            <a:off x="8775034" y="1811636"/>
            <a:ext cx="681246" cy="473909"/>
          </a:xfrm>
          <a:prstGeom prst="rect">
            <a:avLst/>
          </a:prstGeom>
        </p:spPr>
      </p:pic>
      <p:pic>
        <p:nvPicPr>
          <p:cNvPr id="119" name="Graphic 118" descr="Document outline">
            <a:hlinkClick r:id="" action="ppaction://noaction"/>
            <a:extLst>
              <a:ext uri="{FF2B5EF4-FFF2-40B4-BE49-F238E27FC236}">
                <a16:creationId xmlns:a16="http://schemas.microsoft.com/office/drawing/2014/main" id="{D70E80C6-7198-6B45-81A8-D43D914AEFC6}"/>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841628" y="1030206"/>
            <a:ext cx="274394" cy="274394"/>
          </a:xfrm>
          <a:prstGeom prst="rect">
            <a:avLst/>
          </a:prstGeom>
        </p:spPr>
      </p:pic>
      <p:pic>
        <p:nvPicPr>
          <p:cNvPr id="127" name="Graphic 126" descr="Daily calendar with solid fill">
            <a:hlinkClick r:id="rId37" action="ppaction://hlinksldjump" tooltip="Agenda"/>
            <a:extLst>
              <a:ext uri="{FF2B5EF4-FFF2-40B4-BE49-F238E27FC236}">
                <a16:creationId xmlns:a16="http://schemas.microsoft.com/office/drawing/2014/main" id="{5A03365D-11F0-D111-3752-BD4737DD460D}"/>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1491653" y="415805"/>
            <a:ext cx="285562" cy="285562"/>
          </a:xfrm>
          <a:prstGeom prst="rect">
            <a:avLst/>
          </a:prstGeom>
        </p:spPr>
      </p:pic>
      <p:pic>
        <p:nvPicPr>
          <p:cNvPr id="14354" name="Graphic 14353" descr="Presentation with media outline">
            <a:hlinkClick r:id="rId40" action="ppaction://hlinksldjump" tooltip="Videos"/>
            <a:extLst>
              <a:ext uri="{FF2B5EF4-FFF2-40B4-BE49-F238E27FC236}">
                <a16:creationId xmlns:a16="http://schemas.microsoft.com/office/drawing/2014/main" id="{F01A5A1B-29C0-36FE-3A86-5E694FD1C48A}"/>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2566465" y="2996095"/>
            <a:ext cx="267036" cy="267036"/>
          </a:xfrm>
          <a:prstGeom prst="rect">
            <a:avLst/>
          </a:prstGeom>
        </p:spPr>
      </p:pic>
      <p:pic>
        <p:nvPicPr>
          <p:cNvPr id="14376" name="Graphic 14375" descr="Presentation with media outline">
            <a:hlinkClick r:id="" action="ppaction://noaction"/>
            <a:extLst>
              <a:ext uri="{FF2B5EF4-FFF2-40B4-BE49-F238E27FC236}">
                <a16:creationId xmlns:a16="http://schemas.microsoft.com/office/drawing/2014/main" id="{9BD2A9FD-667A-F95E-736C-ADCD9DAD23D7}"/>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2550925" y="3835381"/>
            <a:ext cx="267036" cy="267036"/>
          </a:xfrm>
          <a:prstGeom prst="rect">
            <a:avLst/>
          </a:prstGeom>
        </p:spPr>
      </p:pic>
      <p:pic>
        <p:nvPicPr>
          <p:cNvPr id="14394" name="Graphic 14393" descr="Badge Question Mark with solid fill">
            <a:hlinkClick r:id="rId43" action="ppaction://hlinksldjump"/>
            <a:extLst>
              <a:ext uri="{FF2B5EF4-FFF2-40B4-BE49-F238E27FC236}">
                <a16:creationId xmlns:a16="http://schemas.microsoft.com/office/drawing/2014/main" id="{E0F28260-842D-0FF7-4FD2-778391907D93}"/>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p:blipFill>
        <p:spPr>
          <a:xfrm>
            <a:off x="11112699" y="76385"/>
            <a:ext cx="314420" cy="314420"/>
          </a:xfrm>
          <a:prstGeom prst="rect">
            <a:avLst/>
          </a:prstGeom>
        </p:spPr>
      </p:pic>
      <p:pic>
        <p:nvPicPr>
          <p:cNvPr id="8" name="Picture 15" descr="Logo&#10;&#10;Description automatically generated">
            <a:hlinkClick r:id="rId46" action="ppaction://hlinksldjump"/>
            <a:extLst>
              <a:ext uri="{FF2B5EF4-FFF2-40B4-BE49-F238E27FC236}">
                <a16:creationId xmlns:a16="http://schemas.microsoft.com/office/drawing/2014/main" id="{34A26FFC-F69D-C886-5E3E-D77C08729A72}"/>
              </a:ext>
            </a:extLst>
          </p:cNvPr>
          <p:cNvPicPr>
            <a:picLocks noChangeAspect="1"/>
          </p:cNvPicPr>
          <p:nvPr/>
        </p:nvPicPr>
        <p:blipFill>
          <a:blip r:embed="rId47"/>
          <a:stretch>
            <a:fillRect/>
          </a:stretch>
        </p:blipFill>
        <p:spPr>
          <a:xfrm>
            <a:off x="9454484" y="5375741"/>
            <a:ext cx="799963" cy="156491"/>
          </a:xfrm>
          <a:prstGeom prst="rect">
            <a:avLst/>
          </a:prstGeom>
        </p:spPr>
      </p:pic>
      <p:pic>
        <p:nvPicPr>
          <p:cNvPr id="56" name="Graphic 55" descr="Questions outline">
            <a:hlinkClick r:id="rId48" action="ppaction://hlinksldjump"/>
            <a:extLst>
              <a:ext uri="{FF2B5EF4-FFF2-40B4-BE49-F238E27FC236}">
                <a16:creationId xmlns:a16="http://schemas.microsoft.com/office/drawing/2014/main" id="{EBA7767C-3124-2A6C-0D8A-E1E35BDFB48E}"/>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859480" y="1496660"/>
            <a:ext cx="544827" cy="544827"/>
          </a:xfrm>
          <a:prstGeom prst="rect">
            <a:avLst/>
          </a:prstGeom>
        </p:spPr>
      </p:pic>
      <p:pic>
        <p:nvPicPr>
          <p:cNvPr id="67" name="Picture 2" descr="Api - Kostenlose computer Icons">
            <a:hlinkClick r:id="" action="ppaction://noaction"/>
            <a:extLst>
              <a:ext uri="{FF2B5EF4-FFF2-40B4-BE49-F238E27FC236}">
                <a16:creationId xmlns:a16="http://schemas.microsoft.com/office/drawing/2014/main" id="{0894304C-12F8-438D-F62C-510B85585823}"/>
              </a:ext>
            </a:extLst>
          </p:cNvPr>
          <p:cNvPicPr>
            <a:picLocks noChangeAspect="1" noChangeArrowheads="1"/>
          </p:cNvPicPr>
          <p:nvPr/>
        </p:nvPicPr>
        <p:blipFill>
          <a:blip r:embed="rId5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6070" y="6143410"/>
            <a:ext cx="354607" cy="35460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hlinkClick r:id="rId52" action="ppaction://hlinksldjump"/>
            <a:extLst>
              <a:ext uri="{FF2B5EF4-FFF2-40B4-BE49-F238E27FC236}">
                <a16:creationId xmlns:a16="http://schemas.microsoft.com/office/drawing/2014/main" id="{BF0112BE-3E36-90C6-10C5-C30EB0E950DC}"/>
              </a:ext>
            </a:extLst>
          </p:cNvPr>
          <p:cNvPicPr>
            <a:picLocks noChangeAspect="1"/>
          </p:cNvPicPr>
          <p:nvPr/>
        </p:nvPicPr>
        <p:blipFill>
          <a:blip r:embed="rId53">
            <a:duotone>
              <a:schemeClr val="accent1">
                <a:shade val="45000"/>
                <a:satMod val="135000"/>
              </a:schemeClr>
              <a:prstClr val="white"/>
            </a:duotone>
          </a:blip>
          <a:stretch>
            <a:fillRect/>
          </a:stretch>
        </p:blipFill>
        <p:spPr>
          <a:xfrm>
            <a:off x="10079793" y="1530346"/>
            <a:ext cx="707400" cy="540000"/>
          </a:xfrm>
          <a:prstGeom prst="rect">
            <a:avLst/>
          </a:prstGeom>
        </p:spPr>
      </p:pic>
      <p:sp>
        <p:nvSpPr>
          <p:cNvPr id="14336" name="Rectangle 14335">
            <a:extLst>
              <a:ext uri="{FF2B5EF4-FFF2-40B4-BE49-F238E27FC236}">
                <a16:creationId xmlns:a16="http://schemas.microsoft.com/office/drawing/2014/main" id="{AF538FAE-8713-EE2B-6AAD-AC6794080B36}"/>
              </a:ext>
            </a:extLst>
          </p:cNvPr>
          <p:cNvSpPr/>
          <p:nvPr/>
        </p:nvSpPr>
        <p:spPr>
          <a:xfrm>
            <a:off x="8799659" y="979626"/>
            <a:ext cx="2584407" cy="399967"/>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spc="100">
                <a:solidFill>
                  <a:schemeClr val="tx1"/>
                </a:solidFill>
                <a:latin typeface="Arial" panose="020B0604020202020204" pitchFamily="34" charset="0"/>
                <a:cs typeface="Arial" panose="020B0604020202020204" pitchFamily="34" charset="0"/>
              </a:rPr>
              <a:t>ADDITIONAL</a:t>
            </a:r>
          </a:p>
        </p:txBody>
      </p:sp>
      <p:sp>
        <p:nvSpPr>
          <p:cNvPr id="14339" name="Rectangle 14338">
            <a:extLst>
              <a:ext uri="{FF2B5EF4-FFF2-40B4-BE49-F238E27FC236}">
                <a16:creationId xmlns:a16="http://schemas.microsoft.com/office/drawing/2014/main" id="{4DCFBB81-E201-8779-A31C-92D6C0C344AE}"/>
              </a:ext>
            </a:extLst>
          </p:cNvPr>
          <p:cNvSpPr/>
          <p:nvPr/>
        </p:nvSpPr>
        <p:spPr>
          <a:xfrm>
            <a:off x="776306" y="5528210"/>
            <a:ext cx="3294098" cy="399967"/>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spc="100" dirty="0">
                <a:solidFill>
                  <a:schemeClr val="tx1"/>
                </a:solidFill>
                <a:latin typeface="Arial" panose="020B0604020202020204" pitchFamily="34" charset="0"/>
                <a:cs typeface="Arial" panose="020B0604020202020204" pitchFamily="34" charset="0"/>
              </a:rPr>
              <a:t>Connectivity &amp; Adaptability </a:t>
            </a:r>
          </a:p>
        </p:txBody>
      </p:sp>
      <p:pic>
        <p:nvPicPr>
          <p:cNvPr id="3" name="Picture 6" descr="SAP Competence - OPTIMAL SYSTEMS">
            <a:hlinkClick r:id="" action="ppaction://noaction"/>
            <a:extLst>
              <a:ext uri="{FF2B5EF4-FFF2-40B4-BE49-F238E27FC236}">
                <a16:creationId xmlns:a16="http://schemas.microsoft.com/office/drawing/2014/main" id="{6649B7A2-4E59-FC60-F0B0-26B225C55B68}"/>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443275" y="6197885"/>
            <a:ext cx="423218" cy="4232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A05E5C3-46A0-5359-ABCE-DF326BD73296}"/>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9817420" y="5633729"/>
            <a:ext cx="799963" cy="184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FB66B2-68FF-2BCC-A6B1-BFDE41790DC5}"/>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0286641" y="5300125"/>
            <a:ext cx="941522" cy="3852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2 Logo PNG Vector (SVG) Free Download">
            <a:extLst>
              <a:ext uri="{FF2B5EF4-FFF2-40B4-BE49-F238E27FC236}">
                <a16:creationId xmlns:a16="http://schemas.microsoft.com/office/drawing/2014/main" id="{EC506757-080E-B364-8B3D-7F7A09D15601}"/>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9448317" y="5585961"/>
            <a:ext cx="268986" cy="27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746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694CFAE-3810-B497-5721-9FEE0CDB2AC0}"/>
              </a:ext>
            </a:extLst>
          </p:cNvPr>
          <p:cNvSpPr>
            <a:spLocks noGrp="1"/>
          </p:cNvSpPr>
          <p:nvPr>
            <p:ph type="ctrTitle"/>
          </p:nvPr>
        </p:nvSpPr>
        <p:spPr/>
        <p:txBody>
          <a:bodyPr/>
          <a:lstStyle/>
          <a:p>
            <a:r>
              <a:rPr lang="en-DE"/>
              <a:t>Discovery Summary</a:t>
            </a:r>
            <a:endParaRPr lang="en-US"/>
          </a:p>
        </p:txBody>
      </p:sp>
      <p:sp>
        <p:nvSpPr>
          <p:cNvPr id="3" name="Date Placeholder 2">
            <a:extLst>
              <a:ext uri="{FF2B5EF4-FFF2-40B4-BE49-F238E27FC236}">
                <a16:creationId xmlns:a16="http://schemas.microsoft.com/office/drawing/2014/main" id="{5DC19C9F-8B9E-AD2E-0F35-C225F6581441}"/>
              </a:ext>
            </a:extLst>
          </p:cNvPr>
          <p:cNvSpPr>
            <a:spLocks noGrp="1"/>
          </p:cNvSpPr>
          <p:nvPr>
            <p:ph type="dt" sz="half" idx="4294967295"/>
          </p:nvPr>
        </p:nvSpPr>
        <p:spPr>
          <a:xfrm>
            <a:off x="9099550" y="6356350"/>
            <a:ext cx="3092450" cy="365125"/>
          </a:xfrm>
          <a:prstGeom prst="rect">
            <a:avLst/>
          </a:prstGeom>
        </p:spPr>
        <p:txBody>
          <a:bodyPr/>
          <a:lstStyle/>
          <a:p>
            <a:fld id="{939C9E49-4498-E142-9B28-E2746677432A}" type="datetime4">
              <a:rPr lang="en-US" smtClean="0"/>
              <a:t>July 28, 2024</a:t>
            </a:fld>
            <a:endParaRPr lang="en-US"/>
          </a:p>
        </p:txBody>
      </p:sp>
      <p:sp>
        <p:nvSpPr>
          <p:cNvPr id="5" name="Slide Number Placeholder 4">
            <a:extLst>
              <a:ext uri="{FF2B5EF4-FFF2-40B4-BE49-F238E27FC236}">
                <a16:creationId xmlns:a16="http://schemas.microsoft.com/office/drawing/2014/main" id="{0B2B2AC9-7A55-23E9-414A-8D414360FC21}"/>
              </a:ext>
            </a:extLst>
          </p:cNvPr>
          <p:cNvSpPr>
            <a:spLocks noGrp="1"/>
          </p:cNvSpPr>
          <p:nvPr>
            <p:ph type="sldNum" sz="quarter" idx="4294967295"/>
          </p:nvPr>
        </p:nvSpPr>
        <p:spPr>
          <a:xfrm>
            <a:off x="11811000" y="6356350"/>
            <a:ext cx="381000" cy="365125"/>
          </a:xfrm>
          <a:prstGeom prst="rect">
            <a:avLst/>
          </a:prstGeom>
        </p:spPr>
        <p:txBody>
          <a:bodyPr/>
          <a:lstStyle/>
          <a:p>
            <a:fld id="{70A9516D-2DBE-6942-A4D0-566EBF923823}" type="slidenum">
              <a:rPr lang="en-US" smtClean="0"/>
              <a:t>11</a:t>
            </a:fld>
            <a:endParaRPr lang="en-US"/>
          </a:p>
        </p:txBody>
      </p:sp>
      <p:pic>
        <p:nvPicPr>
          <p:cNvPr id="12" name="Graphic 11" descr="Home with solid fill">
            <a:hlinkClick r:id="rId2" action="ppaction://hlinksldjump" tooltip="Back to Home"/>
            <a:extLst>
              <a:ext uri="{FF2B5EF4-FFF2-40B4-BE49-F238E27FC236}">
                <a16:creationId xmlns:a16="http://schemas.microsoft.com/office/drawing/2014/main" id="{5D1CDE46-BFA6-B4AE-E538-45B47F703D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13" name="Graphic 12" descr="Back with solid fill">
            <a:hlinkClick r:id="" action="ppaction://hlinkshowjump?jump=lastslideviewed"/>
            <a:extLst>
              <a:ext uri="{FF2B5EF4-FFF2-40B4-BE49-F238E27FC236}">
                <a16:creationId xmlns:a16="http://schemas.microsoft.com/office/drawing/2014/main" id="{0CE9D346-A1F7-DB84-D6A1-BDAAFE4AD5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pic>
        <p:nvPicPr>
          <p:cNvPr id="7" name="Picture 2" descr="Emotions can go viral at work | Meer">
            <a:extLst>
              <a:ext uri="{FF2B5EF4-FFF2-40B4-BE49-F238E27FC236}">
                <a16:creationId xmlns:a16="http://schemas.microsoft.com/office/drawing/2014/main" id="{4F7DFE20-57EC-188F-9BD5-D775D82149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845"/>
          <a:stretch/>
        </p:blipFill>
        <p:spPr bwMode="auto">
          <a:xfrm>
            <a:off x="0" y="3344656"/>
            <a:ext cx="12192000" cy="351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310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662B-557D-F4B2-FC7D-C1C1C29162F2}"/>
              </a:ext>
            </a:extLst>
          </p:cNvPr>
          <p:cNvSpPr>
            <a:spLocks noGrp="1"/>
          </p:cNvSpPr>
          <p:nvPr>
            <p:ph type="title"/>
          </p:nvPr>
        </p:nvSpPr>
        <p:spPr>
          <a:xfrm>
            <a:off x="457200" y="354131"/>
            <a:ext cx="5462588" cy="1169869"/>
          </a:xfrm>
        </p:spPr>
        <p:txBody>
          <a:bodyPr/>
          <a:lstStyle/>
          <a:p>
            <a:r>
              <a:rPr lang="en-US" sz="2667" dirty="0"/>
              <a:t>Problem Statement</a:t>
            </a:r>
          </a:p>
        </p:txBody>
      </p:sp>
      <p:sp>
        <p:nvSpPr>
          <p:cNvPr id="5" name="Content Placeholder 2">
            <a:extLst>
              <a:ext uri="{FF2B5EF4-FFF2-40B4-BE49-F238E27FC236}">
                <a16:creationId xmlns:a16="http://schemas.microsoft.com/office/drawing/2014/main" id="{0D3D5619-A88B-D771-8610-8F13C3E1C1A4}"/>
              </a:ext>
            </a:extLst>
          </p:cNvPr>
          <p:cNvSpPr>
            <a:spLocks noGrp="1"/>
          </p:cNvSpPr>
          <p:nvPr>
            <p:ph sz="half" idx="1"/>
          </p:nvPr>
        </p:nvSpPr>
        <p:spPr>
          <a:xfrm>
            <a:off x="457200" y="1524001"/>
            <a:ext cx="5462588" cy="4430110"/>
          </a:xfrm>
        </p:spPr>
        <p:txBody>
          <a:bodyPr/>
          <a:lstStyle/>
          <a:p>
            <a:r>
              <a:rPr lang="en-US" sz="1333" dirty="0"/>
              <a:t>As a global leader in the digital transformation of energy management and automation, [Client] has high expectations of its vendors, and the required support that is needed to deliver on its own mission to its customers that Life Is On everywhere, for everyone and at every moment. </a:t>
            </a:r>
          </a:p>
          <a:p>
            <a:endParaRPr lang="en-US" sz="1333" dirty="0"/>
          </a:p>
          <a:p>
            <a:r>
              <a:rPr lang="en-US" sz="1333" dirty="0"/>
              <a:t>[Client] is currently going through a transformation within its Global Trade Operations and is reassessing the approach, most notably for Export Management and Free Trade Agreements. </a:t>
            </a:r>
          </a:p>
          <a:p>
            <a:endParaRPr lang="en-US" sz="1333" dirty="0"/>
          </a:p>
          <a:p>
            <a:r>
              <a:rPr lang="en-US" sz="1333" dirty="0"/>
              <a:t>[Client] ’s problems are: </a:t>
            </a:r>
          </a:p>
          <a:p>
            <a:pPr marL="285750" indent="-285750">
              <a:buFont typeface="Arial" panose="020B0604020202020204" pitchFamily="34" charset="0"/>
              <a:buChar char="•"/>
            </a:pPr>
            <a:r>
              <a:rPr lang="en-US" sz="1333" dirty="0"/>
              <a:t> many manual processes are in place today</a:t>
            </a:r>
          </a:p>
          <a:p>
            <a:pPr marL="285750" indent="-285750">
              <a:buFont typeface="Arial" panose="020B0604020202020204" pitchFamily="34" charset="0"/>
              <a:buChar char="•"/>
            </a:pPr>
            <a:r>
              <a:rPr lang="en-US" sz="1333" dirty="0"/>
              <a:t>On-going costs for expansion are unpredictable</a:t>
            </a:r>
          </a:p>
          <a:p>
            <a:pPr marL="285750" indent="-285750">
              <a:buFont typeface="Arial" panose="020B0604020202020204" pitchFamily="34" charset="0"/>
              <a:buChar char="•"/>
            </a:pPr>
            <a:r>
              <a:rPr lang="en-US" sz="1333" dirty="0"/>
              <a:t>No clear roadmap for product development</a:t>
            </a:r>
          </a:p>
          <a:p>
            <a:endParaRPr lang="en-US" sz="1333" dirty="0"/>
          </a:p>
        </p:txBody>
      </p:sp>
      <p:sp>
        <p:nvSpPr>
          <p:cNvPr id="13" name="Content Placeholder 12">
            <a:extLst>
              <a:ext uri="{FF2B5EF4-FFF2-40B4-BE49-F238E27FC236}">
                <a16:creationId xmlns:a16="http://schemas.microsoft.com/office/drawing/2014/main" id="{CDBD349B-60A3-740F-D23B-C40E492B8E74}"/>
              </a:ext>
            </a:extLst>
          </p:cNvPr>
          <p:cNvSpPr>
            <a:spLocks noGrp="1"/>
          </p:cNvSpPr>
          <p:nvPr>
            <p:ph sz="half" idx="13"/>
          </p:nvPr>
        </p:nvSpPr>
        <p:spPr>
          <a:xfrm>
            <a:off x="6265862" y="1524001"/>
            <a:ext cx="5462588" cy="4430110"/>
          </a:xfrm>
        </p:spPr>
        <p:txBody>
          <a:bodyPr/>
          <a:lstStyle/>
          <a:p>
            <a:r>
              <a:rPr lang="en-US" sz="1333" dirty="0"/>
              <a:t>The solution that [Client]  requires needs to be able to support the business with its ambitions of growth.  The successful vendor will  have a support system that goes beyond basic technical support, and instead become a trusted partner and educator on all things related to Trade.</a:t>
            </a:r>
          </a:p>
          <a:p>
            <a:endParaRPr lang="en-US" sz="1333" dirty="0"/>
          </a:p>
          <a:p>
            <a:r>
              <a:rPr lang="en-US" sz="1333" dirty="0"/>
              <a:t>As well as a world class Global Trade Solution that will automate as many manual processes as possible, the Vendor will have a Consultative/Advisory approach, with a strong Account team, that consists of Subject Matter Experts and a Customer Success Manager.</a:t>
            </a:r>
          </a:p>
          <a:p>
            <a:endParaRPr lang="en-US" sz="1333" dirty="0"/>
          </a:p>
          <a:p>
            <a:r>
              <a:rPr lang="en-US" sz="1333" dirty="0"/>
              <a:t>Ongoing support is critical and f</a:t>
            </a:r>
            <a:r>
              <a:rPr lang="en-US" sz="1333" dirty="0">
                <a:cs typeface="Arial"/>
              </a:rPr>
              <a:t>uture changes and new requirements that involve Product Development need to be considered in partnership with a joint approach that is fair to both organizations. </a:t>
            </a:r>
            <a:endParaRPr lang="en-US" sz="1333" dirty="0"/>
          </a:p>
          <a:p>
            <a:endParaRPr lang="en-US" sz="1333" dirty="0">
              <a:cs typeface="Arial"/>
            </a:endParaRPr>
          </a:p>
          <a:p>
            <a:endParaRPr lang="en-US" sz="1333" dirty="0">
              <a:cs typeface="Arial"/>
            </a:endParaRPr>
          </a:p>
          <a:p>
            <a:endParaRPr lang="en-US" sz="1333" dirty="0"/>
          </a:p>
        </p:txBody>
      </p:sp>
      <p:sp>
        <p:nvSpPr>
          <p:cNvPr id="14" name="Title 1">
            <a:extLst>
              <a:ext uri="{FF2B5EF4-FFF2-40B4-BE49-F238E27FC236}">
                <a16:creationId xmlns:a16="http://schemas.microsoft.com/office/drawing/2014/main" id="{A25239BF-CEC5-F00A-3F46-0FE0497A01B0}"/>
              </a:ext>
            </a:extLst>
          </p:cNvPr>
          <p:cNvSpPr txBox="1">
            <a:spLocks/>
          </p:cNvSpPr>
          <p:nvPr/>
        </p:nvSpPr>
        <p:spPr>
          <a:xfrm>
            <a:off x="6272212" y="354131"/>
            <a:ext cx="5462588" cy="1169868"/>
          </a:xfrm>
          <a:prstGeom prst="rect">
            <a:avLst/>
          </a:prstGeom>
        </p:spPr>
        <p:txBody>
          <a:bodyPr vert="horz" lIns="0" tIns="0" rIns="0" bIns="0" rtlCol="0" anchor="ctr">
            <a:noAutofit/>
          </a:bodyPr>
          <a:lstStyle>
            <a:lvl1pPr algn="l" defTabSz="1097280" rtl="0" eaLnBrk="1" latinLnBrk="0" hangingPunct="1">
              <a:lnSpc>
                <a:spcPct val="90000"/>
              </a:lnSpc>
              <a:spcBef>
                <a:spcPct val="0"/>
              </a:spcBef>
              <a:buNone/>
              <a:defRPr sz="3360" kern="1200">
                <a:solidFill>
                  <a:schemeClr val="tx1"/>
                </a:solidFill>
                <a:latin typeface="+mj-lt"/>
                <a:ea typeface="+mj-ea"/>
                <a:cs typeface="+mj-cs"/>
              </a:defRPr>
            </a:lvl1pPr>
          </a:lstStyle>
          <a:p>
            <a:r>
              <a:rPr lang="en-DE" sz="2667" dirty="0"/>
              <a:t>Ideal Situation</a:t>
            </a:r>
            <a:endParaRPr lang="en-US" sz="2667" dirty="0"/>
          </a:p>
        </p:txBody>
      </p:sp>
      <p:pic>
        <p:nvPicPr>
          <p:cNvPr id="6" name="Graphic 5" descr="Home with solid fill">
            <a:hlinkClick r:id="rId3" action="ppaction://hlinksldjump" tooltip="Back to Home"/>
            <a:extLst>
              <a:ext uri="{FF2B5EF4-FFF2-40B4-BE49-F238E27FC236}">
                <a16:creationId xmlns:a16="http://schemas.microsoft.com/office/drawing/2014/main" id="{0573975E-E083-2B4C-78B8-BBC78E58D4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7" name="Graphic 6" descr="Back with solid fill">
            <a:hlinkClick r:id="" action="ppaction://hlinkshowjump?jump=lastslideviewed"/>
            <a:extLst>
              <a:ext uri="{FF2B5EF4-FFF2-40B4-BE49-F238E27FC236}">
                <a16:creationId xmlns:a16="http://schemas.microsoft.com/office/drawing/2014/main" id="{0E8A1214-D478-176F-DF08-EF56BB9144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410591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4A571-FDD9-6ED0-4F27-9164645AC809}"/>
              </a:ext>
            </a:extLst>
          </p:cNvPr>
          <p:cNvSpPr>
            <a:spLocks noGrp="1"/>
          </p:cNvSpPr>
          <p:nvPr>
            <p:ph type="title"/>
          </p:nvPr>
        </p:nvSpPr>
        <p:spPr>
          <a:xfrm>
            <a:off x="457200" y="136526"/>
            <a:ext cx="2508250" cy="473075"/>
          </a:xfrm>
        </p:spPr>
        <p:txBody>
          <a:bodyPr/>
          <a:lstStyle/>
          <a:p>
            <a:r>
              <a:rPr lang="en-DE"/>
              <a:t>Situation Sheet</a:t>
            </a:r>
            <a:endParaRPr lang="en-US"/>
          </a:p>
        </p:txBody>
      </p:sp>
      <p:graphicFrame>
        <p:nvGraphicFramePr>
          <p:cNvPr id="6" name="Table 5">
            <a:extLst>
              <a:ext uri="{FF2B5EF4-FFF2-40B4-BE49-F238E27FC236}">
                <a16:creationId xmlns:a16="http://schemas.microsoft.com/office/drawing/2014/main" id="{F94944D0-331C-1AF2-E8E3-39553DCAF34E}"/>
              </a:ext>
            </a:extLst>
          </p:cNvPr>
          <p:cNvGraphicFramePr>
            <a:graphicFrameLocks noGrp="1"/>
          </p:cNvGraphicFramePr>
          <p:nvPr>
            <p:extLst>
              <p:ext uri="{D42A27DB-BD31-4B8C-83A1-F6EECF244321}">
                <p14:modId xmlns:p14="http://schemas.microsoft.com/office/powerpoint/2010/main" val="944825455"/>
              </p:ext>
            </p:extLst>
          </p:nvPr>
        </p:nvGraphicFramePr>
        <p:xfrm>
          <a:off x="457200" y="746449"/>
          <a:ext cx="11561340" cy="5177792"/>
        </p:xfrm>
        <a:graphic>
          <a:graphicData uri="http://schemas.openxmlformats.org/drawingml/2006/table">
            <a:tbl>
              <a:tblPr firstRow="1" bandRow="1">
                <a:tableStyleId>{F5AB1C69-6EDB-4FF4-983F-18BD219EF322}</a:tableStyleId>
              </a:tblPr>
              <a:tblGrid>
                <a:gridCol w="2312268">
                  <a:extLst>
                    <a:ext uri="{9D8B030D-6E8A-4147-A177-3AD203B41FA5}">
                      <a16:colId xmlns:a16="http://schemas.microsoft.com/office/drawing/2014/main" val="2283950860"/>
                    </a:ext>
                  </a:extLst>
                </a:gridCol>
                <a:gridCol w="2312268">
                  <a:extLst>
                    <a:ext uri="{9D8B030D-6E8A-4147-A177-3AD203B41FA5}">
                      <a16:colId xmlns:a16="http://schemas.microsoft.com/office/drawing/2014/main" val="4122675632"/>
                    </a:ext>
                  </a:extLst>
                </a:gridCol>
                <a:gridCol w="2312268">
                  <a:extLst>
                    <a:ext uri="{9D8B030D-6E8A-4147-A177-3AD203B41FA5}">
                      <a16:colId xmlns:a16="http://schemas.microsoft.com/office/drawing/2014/main" val="2073895817"/>
                    </a:ext>
                  </a:extLst>
                </a:gridCol>
                <a:gridCol w="1756193">
                  <a:extLst>
                    <a:ext uri="{9D8B030D-6E8A-4147-A177-3AD203B41FA5}">
                      <a16:colId xmlns:a16="http://schemas.microsoft.com/office/drawing/2014/main" val="645775707"/>
                    </a:ext>
                  </a:extLst>
                </a:gridCol>
                <a:gridCol w="2868343">
                  <a:extLst>
                    <a:ext uri="{9D8B030D-6E8A-4147-A177-3AD203B41FA5}">
                      <a16:colId xmlns:a16="http://schemas.microsoft.com/office/drawing/2014/main" val="3188773790"/>
                    </a:ext>
                  </a:extLst>
                </a:gridCol>
              </a:tblGrid>
              <a:tr h="1066800">
                <a:tc>
                  <a:txBody>
                    <a:bodyPr/>
                    <a:lstStyle/>
                    <a:p>
                      <a:r>
                        <a:rPr lang="en-US" sz="1500" b="0">
                          <a:solidFill>
                            <a:srgbClr val="FFFFFF"/>
                          </a:solidFill>
                          <a:effectLst/>
                        </a:rPr>
                        <a:t>Critical Business Issue  </a:t>
                      </a:r>
                      <a:r>
                        <a:rPr lang="en-US" sz="800" b="0">
                          <a:solidFill>
                            <a:srgbClr val="FFFFFF"/>
                          </a:solidFill>
                          <a:effectLst/>
                        </a:rPr>
                        <a:t>Document the individual’s top-level challenge, often expressed as a quarterly, annual or project-based goal or objective that is at risk.</a:t>
                      </a:r>
                      <a:br>
                        <a:rPr lang="en-US" sz="1500">
                          <a:solidFill>
                            <a:srgbClr val="FFFFFF"/>
                          </a:solidFill>
                        </a:rPr>
                      </a:br>
                      <a:endParaRPr lang="en-US" sz="1500">
                        <a:solidFill>
                          <a:srgbClr val="FFFFFF"/>
                        </a:solidFill>
                        <a:latin typeface="+mj-lt"/>
                      </a:endParaRPr>
                    </a:p>
                  </a:txBody>
                  <a:tcPr marL="76200" marR="76200" marT="38100" marB="38100"/>
                </a:tc>
                <a:tc>
                  <a:txBody>
                    <a:bodyPr/>
                    <a:lstStyle/>
                    <a:p>
                      <a:r>
                        <a:rPr lang="en-US" sz="1500" b="0">
                          <a:solidFill>
                            <a:srgbClr val="FFFFFF"/>
                          </a:solidFill>
                          <a:effectLst/>
                        </a:rPr>
                        <a:t>Problems / Reasons  </a:t>
                      </a:r>
                      <a:r>
                        <a:rPr lang="en-US" sz="800" b="0">
                          <a:solidFill>
                            <a:srgbClr val="FFFFFF"/>
                          </a:solidFill>
                          <a:effectLst/>
                        </a:rPr>
                        <a:t>Indicate what makes it a problem today for the individual, why it’s hard to achieve the goal or objective, and how they are doing things today.</a:t>
                      </a:r>
                      <a:br>
                        <a:rPr lang="en-US" sz="1500">
                          <a:solidFill>
                            <a:srgbClr val="FFFFFF"/>
                          </a:solidFill>
                        </a:rPr>
                      </a:br>
                      <a:endParaRPr lang="en-US" sz="1500">
                        <a:solidFill>
                          <a:srgbClr val="FFFFFF"/>
                        </a:solidFill>
                        <a:latin typeface="+mj-lt"/>
                      </a:endParaRPr>
                    </a:p>
                  </a:txBody>
                  <a:tcPr marL="76200" marR="76200" marT="38100" marB="38100"/>
                </a:tc>
                <a:tc>
                  <a:txBody>
                    <a:bodyPr/>
                    <a:lstStyle/>
                    <a:p>
                      <a:r>
                        <a:rPr lang="en-US" sz="1500" b="0">
                          <a:solidFill>
                            <a:srgbClr val="FFFFFF"/>
                          </a:solidFill>
                          <a:effectLst/>
                        </a:rPr>
                        <a:t>Specific Capabilities  </a:t>
                      </a:r>
                      <a:endParaRPr lang="en-DE" sz="1500" b="0">
                        <a:solidFill>
                          <a:srgbClr val="FFFFFF"/>
                        </a:solidFill>
                        <a:effectLst/>
                      </a:endParaRPr>
                    </a:p>
                    <a:p>
                      <a:r>
                        <a:rPr lang="en-US" sz="800" b="0">
                          <a:solidFill>
                            <a:srgbClr val="FFFFFF"/>
                          </a:solidFill>
                          <a:effectLst/>
                        </a:rPr>
                        <a:t>State the capabilities the prospect needs to solve his/her problem from the prospect’s perspective.</a:t>
                      </a:r>
                      <a:br>
                        <a:rPr lang="en-US" sz="1500">
                          <a:solidFill>
                            <a:srgbClr val="FFFFFF"/>
                          </a:solidFill>
                        </a:rPr>
                      </a:br>
                      <a:endParaRPr lang="en-US" sz="1500">
                        <a:solidFill>
                          <a:srgbClr val="FFFFFF"/>
                        </a:solidFill>
                        <a:latin typeface="+mj-lt"/>
                      </a:endParaRPr>
                    </a:p>
                  </a:txBody>
                  <a:tcPr marL="76200" marR="76200" marT="38100" marB="38100"/>
                </a:tc>
                <a:tc>
                  <a:txBody>
                    <a:bodyPr/>
                    <a:lstStyle/>
                    <a:p>
                      <a:r>
                        <a:rPr lang="en-US" sz="1500" b="0">
                          <a:solidFill>
                            <a:srgbClr val="FFFFFF"/>
                          </a:solidFill>
                          <a:effectLst/>
                        </a:rPr>
                        <a:t>Delta </a:t>
                      </a:r>
                      <a:endParaRPr lang="en-DE" sz="1500" b="0">
                        <a:solidFill>
                          <a:srgbClr val="FFFFFF"/>
                        </a:solidFill>
                        <a:effectLst/>
                      </a:endParaRPr>
                    </a:p>
                    <a:p>
                      <a:r>
                        <a:rPr lang="en-US" sz="800" b="0">
                          <a:solidFill>
                            <a:srgbClr val="FFFFFF"/>
                          </a:solidFill>
                          <a:effectLst/>
                        </a:rPr>
                        <a:t>Using the prospect’s numbers, figure out the value associated with making the change from the way they currently perform work.</a:t>
                      </a:r>
                      <a:br>
                        <a:rPr lang="en-US" sz="1500">
                          <a:solidFill>
                            <a:srgbClr val="FFFFFF"/>
                          </a:solidFill>
                        </a:rPr>
                      </a:br>
                      <a:endParaRPr lang="en-US" sz="1500">
                        <a:solidFill>
                          <a:srgbClr val="FFFFFF"/>
                        </a:solidFill>
                        <a:latin typeface="+mj-lt"/>
                      </a:endParaRPr>
                    </a:p>
                  </a:txBody>
                  <a:tcPr marL="76200" marR="76200" marT="38100" marB="38100"/>
                </a:tc>
                <a:tc>
                  <a:txBody>
                    <a:bodyPr/>
                    <a:lstStyle/>
                    <a:p>
                      <a:r>
                        <a:rPr lang="en-US" sz="1500" b="0" dirty="0">
                          <a:solidFill>
                            <a:srgbClr val="FFFFFF"/>
                          </a:solidFill>
                          <a:effectLst/>
                        </a:rPr>
                        <a:t>Critical Date / Value Realization Event (V.R.E.)  </a:t>
                      </a:r>
                      <a:r>
                        <a:rPr lang="en-US" sz="800" b="0" dirty="0">
                          <a:solidFill>
                            <a:srgbClr val="FFFFFF"/>
                          </a:solidFill>
                          <a:effectLst/>
                        </a:rPr>
                        <a:t>Determine a date by when the prospect needs to have a solution in place (and why) / Figure out what event, e.g., manual task that’s now automated, reporting that was previously unavailable, that indicates the first success using your solution"</a:t>
                      </a:r>
                      <a:endParaRPr lang="en-US" sz="800" dirty="0">
                        <a:solidFill>
                          <a:srgbClr val="FFFFFF"/>
                        </a:solidFill>
                        <a:latin typeface="+mj-lt"/>
                      </a:endParaRPr>
                    </a:p>
                  </a:txBody>
                  <a:tcPr marL="76200" marR="76200" marT="38100" marB="38100"/>
                </a:tc>
                <a:extLst>
                  <a:ext uri="{0D108BD9-81ED-4DB2-BD59-A6C34878D82A}">
                    <a16:rowId xmlns:a16="http://schemas.microsoft.com/office/drawing/2014/main" val="2236108298"/>
                  </a:ext>
                </a:extLst>
              </a:tr>
              <a:tr h="1027748">
                <a:tc>
                  <a:txBody>
                    <a:bodyPr/>
                    <a:lstStyle/>
                    <a:p>
                      <a:r>
                        <a:rPr lang="en-DE" sz="1400">
                          <a:solidFill>
                            <a:schemeClr val="bg1"/>
                          </a:solidFill>
                          <a:hlinkClick r:id="rId2" action="ppaction://hlinksldjump">
                            <a:extLst>
                              <a:ext uri="{A12FA001-AC4F-418D-AE19-62706E023703}">
                                <ahyp:hlinkClr xmlns:ahyp="http://schemas.microsoft.com/office/drawing/2018/hyperlinkcolor" val="tx"/>
                              </a:ext>
                            </a:extLst>
                          </a:hlinkClick>
                        </a:rPr>
                        <a:t>Issue 2</a:t>
                      </a:r>
                      <a:endParaRPr lang="en-US" sz="1400">
                        <a:solidFill>
                          <a:schemeClr val="bg1"/>
                        </a:solidFill>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extLst>
                  <a:ext uri="{0D108BD9-81ED-4DB2-BD59-A6C34878D82A}">
                    <a16:rowId xmlns:a16="http://schemas.microsoft.com/office/drawing/2014/main" val="169020503"/>
                  </a:ext>
                </a:extLst>
              </a:tr>
              <a:tr h="1027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400" kern="1200">
                          <a:solidFill>
                            <a:schemeClr val="bg1"/>
                          </a:solidFill>
                        </a:rPr>
                        <a:t>Issue 3</a:t>
                      </a:r>
                      <a:endParaRPr lang="en-US" sz="1400" kern="1200">
                        <a:solidFill>
                          <a:schemeClr val="bg1"/>
                        </a:solidFill>
                      </a:endParaRPr>
                    </a:p>
                    <a:p>
                      <a:endParaRPr lang="en-US" sz="1400">
                        <a:solidFill>
                          <a:schemeClr val="bg1"/>
                        </a:solidFill>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dirty="0">
                        <a:latin typeface="+mj-lt"/>
                      </a:endParaRPr>
                    </a:p>
                  </a:txBody>
                  <a:tcPr marL="76200" marR="76200" marT="38100" marB="38100"/>
                </a:tc>
                <a:tc>
                  <a:txBody>
                    <a:bodyPr/>
                    <a:lstStyle/>
                    <a:p>
                      <a:endParaRPr lang="en-US" sz="1000" dirty="0">
                        <a:latin typeface="+mj-lt"/>
                      </a:endParaRPr>
                    </a:p>
                  </a:txBody>
                  <a:tcPr marL="76200" marR="76200" marT="38100" marB="38100"/>
                </a:tc>
                <a:tc>
                  <a:txBody>
                    <a:bodyPr/>
                    <a:lstStyle/>
                    <a:p>
                      <a:endParaRPr lang="en-US" sz="1000">
                        <a:latin typeface="+mj-lt"/>
                      </a:endParaRPr>
                    </a:p>
                  </a:txBody>
                  <a:tcPr marL="76200" marR="76200" marT="38100" marB="38100"/>
                </a:tc>
                <a:extLst>
                  <a:ext uri="{0D108BD9-81ED-4DB2-BD59-A6C34878D82A}">
                    <a16:rowId xmlns:a16="http://schemas.microsoft.com/office/drawing/2014/main" val="357638255"/>
                  </a:ext>
                </a:extLst>
              </a:tr>
              <a:tr h="1027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400" kern="1200">
                          <a:solidFill>
                            <a:schemeClr val="bg1"/>
                          </a:solidFill>
                        </a:rPr>
                        <a:t>Issue 4</a:t>
                      </a:r>
                      <a:endParaRPr lang="en-US" sz="1400" kern="1200">
                        <a:solidFill>
                          <a:schemeClr val="bg1"/>
                        </a:solidFill>
                      </a:endParaRPr>
                    </a:p>
                    <a:p>
                      <a:endParaRPr lang="en-US" sz="1400">
                        <a:solidFill>
                          <a:schemeClr val="bg1"/>
                        </a:solidFill>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extLst>
                  <a:ext uri="{0D108BD9-81ED-4DB2-BD59-A6C34878D82A}">
                    <a16:rowId xmlns:a16="http://schemas.microsoft.com/office/drawing/2014/main" val="1911268792"/>
                  </a:ext>
                </a:extLst>
              </a:tr>
              <a:tr h="1027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400" kern="1200" dirty="0">
                          <a:solidFill>
                            <a:schemeClr val="bg1"/>
                          </a:solidFill>
                        </a:rPr>
                        <a:t>Issue 5</a:t>
                      </a:r>
                      <a:endParaRPr lang="en-US" sz="1400" kern="1200" dirty="0">
                        <a:solidFill>
                          <a:schemeClr val="bg1"/>
                        </a:solidFill>
                      </a:endParaRPr>
                    </a:p>
                    <a:p>
                      <a:endParaRPr lang="en-US" sz="1400" dirty="0">
                        <a:solidFill>
                          <a:schemeClr val="bg1"/>
                        </a:solidFill>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a:latin typeface="+mj-lt"/>
                      </a:endParaRPr>
                    </a:p>
                  </a:txBody>
                  <a:tcPr marL="76200" marR="76200" marT="38100" marB="38100"/>
                </a:tc>
                <a:tc>
                  <a:txBody>
                    <a:bodyPr/>
                    <a:lstStyle/>
                    <a:p>
                      <a:endParaRPr lang="en-US" sz="1000" dirty="0">
                        <a:latin typeface="+mj-lt"/>
                      </a:endParaRPr>
                    </a:p>
                  </a:txBody>
                  <a:tcPr marL="76200" marR="76200" marT="38100" marB="38100"/>
                </a:tc>
                <a:extLst>
                  <a:ext uri="{0D108BD9-81ED-4DB2-BD59-A6C34878D82A}">
                    <a16:rowId xmlns:a16="http://schemas.microsoft.com/office/drawing/2014/main" val="3067061423"/>
                  </a:ext>
                </a:extLst>
              </a:tr>
            </a:tbl>
          </a:graphicData>
        </a:graphic>
      </p:graphicFrame>
      <p:sp>
        <p:nvSpPr>
          <p:cNvPr id="8" name="Speech Bubble: Rectangle 7">
            <a:extLst>
              <a:ext uri="{FF2B5EF4-FFF2-40B4-BE49-F238E27FC236}">
                <a16:creationId xmlns:a16="http://schemas.microsoft.com/office/drawing/2014/main" id="{C59FAD9D-A201-DC5D-F301-E3FCD06236E0}"/>
              </a:ext>
            </a:extLst>
          </p:cNvPr>
          <p:cNvSpPr/>
          <p:nvPr/>
        </p:nvSpPr>
        <p:spPr>
          <a:xfrm>
            <a:off x="3511550" y="2730500"/>
            <a:ext cx="2584450" cy="698500"/>
          </a:xfrm>
          <a:prstGeom prst="wedgeRectCallout">
            <a:avLst>
              <a:gd name="adj1" fmla="val -147369"/>
              <a:gd name="adj2" fmla="val -1575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DE">
                <a:solidFill>
                  <a:srgbClr val="FFFFFF"/>
                </a:solidFill>
              </a:rPr>
              <a:t>You could add a link to each of the uses cases </a:t>
            </a:r>
            <a:endParaRPr lang="en-US">
              <a:solidFill>
                <a:srgbClr val="FFFFFF"/>
              </a:solidFill>
            </a:endParaRPr>
          </a:p>
        </p:txBody>
      </p:sp>
      <p:pic>
        <p:nvPicPr>
          <p:cNvPr id="9" name="Graphic 8" descr="Home with solid fill">
            <a:hlinkClick r:id="rId3" action="ppaction://hlinksldjump" tooltip="Back to Home"/>
            <a:extLst>
              <a:ext uri="{FF2B5EF4-FFF2-40B4-BE49-F238E27FC236}">
                <a16:creationId xmlns:a16="http://schemas.microsoft.com/office/drawing/2014/main" id="{F21EC42F-8874-39BB-9300-5609E407A09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10" name="Graphic 9" descr="Back with solid fill">
            <a:hlinkClick r:id="" action="ppaction://hlinkshowjump?jump=lastslideviewed"/>
            <a:extLst>
              <a:ext uri="{FF2B5EF4-FFF2-40B4-BE49-F238E27FC236}">
                <a16:creationId xmlns:a16="http://schemas.microsoft.com/office/drawing/2014/main" id="{77107175-B617-9127-6E43-74B499DB3E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206599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B73C410-2E9E-43B1-2451-AA020C21C504}"/>
              </a:ext>
            </a:extLst>
          </p:cNvPr>
          <p:cNvGraphicFramePr>
            <a:graphicFrameLocks/>
          </p:cNvGraphicFramePr>
          <p:nvPr>
            <p:extLst>
              <p:ext uri="{D42A27DB-BD31-4B8C-83A1-F6EECF244321}">
                <p14:modId xmlns:p14="http://schemas.microsoft.com/office/powerpoint/2010/main" val="700757503"/>
              </p:ext>
            </p:extLst>
          </p:nvPr>
        </p:nvGraphicFramePr>
        <p:xfrm>
          <a:off x="658302" y="2389849"/>
          <a:ext cx="2571499" cy="2547284"/>
        </p:xfrm>
        <a:graphic>
          <a:graphicData uri="http://schemas.openxmlformats.org/drawingml/2006/table">
            <a:tbl>
              <a:tblPr firstRow="1" bandRow="1">
                <a:tableStyleId>{5C22544A-7EE6-4342-B048-85BDC9FD1C3A}</a:tableStyleId>
              </a:tblPr>
              <a:tblGrid>
                <a:gridCol w="2571499">
                  <a:extLst>
                    <a:ext uri="{9D8B030D-6E8A-4147-A177-3AD203B41FA5}">
                      <a16:colId xmlns:a16="http://schemas.microsoft.com/office/drawing/2014/main" val="1371039761"/>
                    </a:ext>
                  </a:extLst>
                </a:gridCol>
              </a:tblGrid>
              <a:tr h="2547284">
                <a:tc>
                  <a:txBody>
                    <a:bodyPr/>
                    <a:lstStyle/>
                    <a:p>
                      <a:pPr algn="ctr">
                        <a:lnSpc>
                          <a:spcPct val="114000"/>
                        </a:lnSpc>
                        <a:spcAft>
                          <a:spcPts val="600"/>
                        </a:spcAft>
                      </a:pPr>
                      <a:r>
                        <a:rPr lang="en-US" sz="1800" dirty="0">
                          <a:solidFill>
                            <a:schemeClr val="tx1"/>
                          </a:solidFill>
                        </a:rPr>
                        <a:t>&lt;Challenge&gt;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Supporting copy here. </a:t>
                      </a:r>
                      <a:br>
                        <a:rPr kumimoji="0" lang="en-US" sz="1600" b="0" i="0" u="none" strike="noStrike" kern="1200" cap="none" spc="0" normalizeH="0" baseline="0" noProof="0" dirty="0">
                          <a:ln>
                            <a:noFill/>
                          </a:ln>
                          <a:solidFill>
                            <a:schemeClr val="tx1"/>
                          </a:solidFill>
                          <a:effectLst/>
                          <a:uLnTx/>
                          <a:uFillTx/>
                          <a:latin typeface="+mn-lt"/>
                          <a:ea typeface="+mn-ea"/>
                          <a:cs typeface="+mn-cs"/>
                        </a:rPr>
                      </a:br>
                      <a:r>
                        <a:rPr kumimoji="0" lang="en-US" sz="1600" b="0" i="0" u="none" strike="noStrike" kern="1200" cap="none" spc="0" normalizeH="0" baseline="0" noProof="0" dirty="0">
                          <a:ln>
                            <a:noFill/>
                          </a:ln>
                          <a:solidFill>
                            <a:schemeClr val="tx1"/>
                          </a:solidFill>
                          <a:effectLst/>
                          <a:uLnTx/>
                          <a:uFillTx/>
                          <a:latin typeface="+mn-lt"/>
                          <a:ea typeface="+mn-ea"/>
                          <a:cs typeface="+mn-cs"/>
                        </a:rPr>
                        <a:t>Do not exceed two lines</a:t>
                      </a:r>
                      <a:r>
                        <a:rPr kumimoji="0" lang="en-US" sz="1600" b="0" i="0" u="none" strike="noStrike" kern="1200" cap="none" spc="0" normalizeH="0" baseline="0" noProof="0" dirty="0">
                          <a:ln>
                            <a:noFill/>
                          </a:ln>
                          <a:solidFill>
                            <a:srgbClr val="282828"/>
                          </a:solidFill>
                          <a:effectLst/>
                          <a:uLnTx/>
                          <a:uFillTx/>
                          <a:latin typeface="+mn-lt"/>
                          <a:ea typeface="+mn-ea"/>
                          <a:cs typeface="+mn-cs"/>
                        </a:rPr>
                        <a:t>.</a:t>
                      </a:r>
                    </a:p>
                  </a:txBody>
                  <a:tcPr marL="68573" marR="68573" marT="1404000" marB="34287">
                    <a:lnT w="76200" cap="flat" cmpd="sng" algn="ctr">
                      <a:solidFill>
                        <a:srgbClr val="B9ACE8"/>
                      </a:solidFill>
                      <a:prstDash val="solid"/>
                      <a:round/>
                      <a:headEnd type="none" w="med" len="med"/>
                      <a:tailEnd type="none" w="med" len="med"/>
                    </a:lnT>
                    <a:solidFill>
                      <a:schemeClr val="bg1"/>
                    </a:solidFill>
                  </a:tcPr>
                </a:tc>
                <a:extLst>
                  <a:ext uri="{0D108BD9-81ED-4DB2-BD59-A6C34878D82A}">
                    <a16:rowId xmlns:a16="http://schemas.microsoft.com/office/drawing/2014/main" val="210401376"/>
                  </a:ext>
                </a:extLst>
              </a:tr>
            </a:tbl>
          </a:graphicData>
        </a:graphic>
      </p:graphicFrame>
      <p:graphicFrame>
        <p:nvGraphicFramePr>
          <p:cNvPr id="13" name="Table 4">
            <a:extLst>
              <a:ext uri="{FF2B5EF4-FFF2-40B4-BE49-F238E27FC236}">
                <a16:creationId xmlns:a16="http://schemas.microsoft.com/office/drawing/2014/main" id="{488EF821-FB2A-0102-D024-22F9F3D53C99}"/>
              </a:ext>
            </a:extLst>
          </p:cNvPr>
          <p:cNvGraphicFramePr>
            <a:graphicFrameLocks/>
          </p:cNvGraphicFramePr>
          <p:nvPr>
            <p:extLst>
              <p:ext uri="{D42A27DB-BD31-4B8C-83A1-F6EECF244321}">
                <p14:modId xmlns:p14="http://schemas.microsoft.com/office/powerpoint/2010/main" val="2119402904"/>
              </p:ext>
            </p:extLst>
          </p:nvPr>
        </p:nvGraphicFramePr>
        <p:xfrm>
          <a:off x="3493302" y="2390475"/>
          <a:ext cx="2571499" cy="2547285"/>
        </p:xfrm>
        <a:graphic>
          <a:graphicData uri="http://schemas.openxmlformats.org/drawingml/2006/table">
            <a:tbl>
              <a:tblPr firstRow="1" bandRow="1">
                <a:tableStyleId>{5C22544A-7EE6-4342-B048-85BDC9FD1C3A}</a:tableStyleId>
              </a:tblPr>
              <a:tblGrid>
                <a:gridCol w="2571499">
                  <a:extLst>
                    <a:ext uri="{9D8B030D-6E8A-4147-A177-3AD203B41FA5}">
                      <a16:colId xmlns:a16="http://schemas.microsoft.com/office/drawing/2014/main" val="1371039761"/>
                    </a:ext>
                  </a:extLst>
                </a:gridCol>
              </a:tblGrid>
              <a:tr h="2547285">
                <a:tc>
                  <a:txBody>
                    <a:bodyPr/>
                    <a:lstStyle/>
                    <a:p>
                      <a:pPr algn="ctr">
                        <a:lnSpc>
                          <a:spcPct val="114000"/>
                        </a:lnSpc>
                        <a:spcAft>
                          <a:spcPts val="600"/>
                        </a:spcAft>
                      </a:pPr>
                      <a:r>
                        <a:rPr lang="en-US" sz="1800" dirty="0">
                          <a:solidFill>
                            <a:schemeClr val="tx1"/>
                          </a:solidFill>
                        </a:rPr>
                        <a:t>&lt;Challenge&gt;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Supporting copy here. </a:t>
                      </a:r>
                      <a:br>
                        <a:rPr kumimoji="0" lang="en-US" sz="1600" b="0" i="0" u="none" strike="noStrike" kern="1200" cap="none" spc="0" normalizeH="0" baseline="0" noProof="0" dirty="0">
                          <a:ln>
                            <a:noFill/>
                          </a:ln>
                          <a:solidFill>
                            <a:schemeClr val="tx1"/>
                          </a:solidFill>
                          <a:effectLst/>
                          <a:uLnTx/>
                          <a:uFillTx/>
                          <a:latin typeface="+mn-lt"/>
                          <a:ea typeface="+mn-ea"/>
                          <a:cs typeface="+mn-cs"/>
                        </a:rPr>
                      </a:br>
                      <a:r>
                        <a:rPr kumimoji="0" lang="en-US" sz="1600" b="0" i="0" u="none" strike="noStrike" kern="1200" cap="none" spc="0" normalizeH="0" baseline="0" noProof="0" dirty="0">
                          <a:ln>
                            <a:noFill/>
                          </a:ln>
                          <a:solidFill>
                            <a:schemeClr val="tx1"/>
                          </a:solidFill>
                          <a:effectLst/>
                          <a:uLnTx/>
                          <a:uFillTx/>
                          <a:latin typeface="+mn-lt"/>
                          <a:ea typeface="+mn-ea"/>
                          <a:cs typeface="+mn-cs"/>
                        </a:rPr>
                        <a:t>Do not exceed two lines.</a:t>
                      </a:r>
                    </a:p>
                  </a:txBody>
                  <a:tcPr marL="68573" marR="68573" marT="1404000" marB="34287">
                    <a:lnT w="76200" cap="flat" cmpd="sng" algn="ctr">
                      <a:solidFill>
                        <a:srgbClr val="B9ACE8"/>
                      </a:solidFill>
                      <a:prstDash val="solid"/>
                      <a:round/>
                      <a:headEnd type="none" w="med" len="med"/>
                      <a:tailEnd type="none" w="med" len="med"/>
                    </a:lnT>
                    <a:solidFill>
                      <a:schemeClr val="bg1"/>
                    </a:solidFill>
                  </a:tcPr>
                </a:tc>
                <a:extLst>
                  <a:ext uri="{0D108BD9-81ED-4DB2-BD59-A6C34878D82A}">
                    <a16:rowId xmlns:a16="http://schemas.microsoft.com/office/drawing/2014/main" val="210401376"/>
                  </a:ext>
                </a:extLst>
              </a:tr>
            </a:tbl>
          </a:graphicData>
        </a:graphic>
      </p:graphicFrame>
      <p:graphicFrame>
        <p:nvGraphicFramePr>
          <p:cNvPr id="15" name="Table 4">
            <a:extLst>
              <a:ext uri="{FF2B5EF4-FFF2-40B4-BE49-F238E27FC236}">
                <a16:creationId xmlns:a16="http://schemas.microsoft.com/office/drawing/2014/main" id="{F6C1BED5-5B47-DE92-0755-C9640AC1DA0F}"/>
              </a:ext>
            </a:extLst>
          </p:cNvPr>
          <p:cNvGraphicFramePr>
            <a:graphicFrameLocks/>
          </p:cNvGraphicFramePr>
          <p:nvPr>
            <p:extLst>
              <p:ext uri="{D42A27DB-BD31-4B8C-83A1-F6EECF244321}">
                <p14:modId xmlns:p14="http://schemas.microsoft.com/office/powerpoint/2010/main" val="776329063"/>
              </p:ext>
            </p:extLst>
          </p:nvPr>
        </p:nvGraphicFramePr>
        <p:xfrm>
          <a:off x="6328301" y="2390475"/>
          <a:ext cx="2571499" cy="2547285"/>
        </p:xfrm>
        <a:graphic>
          <a:graphicData uri="http://schemas.openxmlformats.org/drawingml/2006/table">
            <a:tbl>
              <a:tblPr firstRow="1" bandRow="1">
                <a:tableStyleId>{5C22544A-7EE6-4342-B048-85BDC9FD1C3A}</a:tableStyleId>
              </a:tblPr>
              <a:tblGrid>
                <a:gridCol w="2571499">
                  <a:extLst>
                    <a:ext uri="{9D8B030D-6E8A-4147-A177-3AD203B41FA5}">
                      <a16:colId xmlns:a16="http://schemas.microsoft.com/office/drawing/2014/main" val="1371039761"/>
                    </a:ext>
                  </a:extLst>
                </a:gridCol>
              </a:tblGrid>
              <a:tr h="2547285">
                <a:tc>
                  <a:txBody>
                    <a:bodyPr/>
                    <a:lstStyle/>
                    <a:p>
                      <a:pPr algn="ctr">
                        <a:lnSpc>
                          <a:spcPct val="114000"/>
                        </a:lnSpc>
                        <a:spcAft>
                          <a:spcPts val="600"/>
                        </a:spcAft>
                      </a:pPr>
                      <a:r>
                        <a:rPr lang="en-US" sz="1800" dirty="0">
                          <a:solidFill>
                            <a:schemeClr val="tx1"/>
                          </a:solidFill>
                        </a:rPr>
                        <a:t>&lt;Challenge&gt;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Supporting copy here. </a:t>
                      </a:r>
                      <a:br>
                        <a:rPr kumimoji="0" lang="en-US" sz="1600" b="0" i="0" u="none" strike="noStrike" kern="1200" cap="none" spc="0" normalizeH="0" baseline="0" noProof="0" dirty="0">
                          <a:ln>
                            <a:noFill/>
                          </a:ln>
                          <a:solidFill>
                            <a:schemeClr val="tx1"/>
                          </a:solidFill>
                          <a:effectLst/>
                          <a:uLnTx/>
                          <a:uFillTx/>
                          <a:latin typeface="+mn-lt"/>
                          <a:ea typeface="+mn-ea"/>
                          <a:cs typeface="+mn-cs"/>
                        </a:rPr>
                      </a:br>
                      <a:r>
                        <a:rPr kumimoji="0" lang="en-US" sz="1600" b="0" i="0" u="none" strike="noStrike" kern="1200" cap="none" spc="0" normalizeH="0" baseline="0" noProof="0" dirty="0">
                          <a:ln>
                            <a:noFill/>
                          </a:ln>
                          <a:solidFill>
                            <a:schemeClr val="tx1"/>
                          </a:solidFill>
                          <a:effectLst/>
                          <a:uLnTx/>
                          <a:uFillTx/>
                          <a:latin typeface="+mn-lt"/>
                          <a:ea typeface="+mn-ea"/>
                          <a:cs typeface="+mn-cs"/>
                        </a:rPr>
                        <a:t>Do not exceed two lines.</a:t>
                      </a:r>
                    </a:p>
                  </a:txBody>
                  <a:tcPr marL="68573" marR="68573" marT="1404000" marB="34287">
                    <a:lnL w="12700" cmpd="sng">
                      <a:noFill/>
                    </a:lnL>
                    <a:lnR w="12700" cmpd="sng">
                      <a:noFill/>
                    </a:lnR>
                    <a:lnT w="76200" cap="flat" cmpd="sng" algn="ctr">
                      <a:solidFill>
                        <a:srgbClr val="B9ACE8"/>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401376"/>
                  </a:ext>
                </a:extLst>
              </a:tr>
            </a:tbl>
          </a:graphicData>
        </a:graphic>
      </p:graphicFrame>
      <p:graphicFrame>
        <p:nvGraphicFramePr>
          <p:cNvPr id="17" name="Table 4">
            <a:extLst>
              <a:ext uri="{FF2B5EF4-FFF2-40B4-BE49-F238E27FC236}">
                <a16:creationId xmlns:a16="http://schemas.microsoft.com/office/drawing/2014/main" id="{3DE29875-569C-4193-D28E-3148A3187325}"/>
              </a:ext>
            </a:extLst>
          </p:cNvPr>
          <p:cNvGraphicFramePr>
            <a:graphicFrameLocks/>
          </p:cNvGraphicFramePr>
          <p:nvPr>
            <p:extLst>
              <p:ext uri="{D42A27DB-BD31-4B8C-83A1-F6EECF244321}">
                <p14:modId xmlns:p14="http://schemas.microsoft.com/office/powerpoint/2010/main" val="73466961"/>
              </p:ext>
            </p:extLst>
          </p:nvPr>
        </p:nvGraphicFramePr>
        <p:xfrm>
          <a:off x="9163301" y="2390475"/>
          <a:ext cx="2571499" cy="2547285"/>
        </p:xfrm>
        <a:graphic>
          <a:graphicData uri="http://schemas.openxmlformats.org/drawingml/2006/table">
            <a:tbl>
              <a:tblPr firstRow="1" bandRow="1">
                <a:tableStyleId>{5C22544A-7EE6-4342-B048-85BDC9FD1C3A}</a:tableStyleId>
              </a:tblPr>
              <a:tblGrid>
                <a:gridCol w="2571499">
                  <a:extLst>
                    <a:ext uri="{9D8B030D-6E8A-4147-A177-3AD203B41FA5}">
                      <a16:colId xmlns:a16="http://schemas.microsoft.com/office/drawing/2014/main" val="1371039761"/>
                    </a:ext>
                  </a:extLst>
                </a:gridCol>
              </a:tblGrid>
              <a:tr h="2547285">
                <a:tc>
                  <a:txBody>
                    <a:bodyPr/>
                    <a:lstStyle/>
                    <a:p>
                      <a:pPr algn="ctr">
                        <a:lnSpc>
                          <a:spcPct val="114000"/>
                        </a:lnSpc>
                        <a:spcAft>
                          <a:spcPts val="600"/>
                        </a:spcAft>
                      </a:pPr>
                      <a:r>
                        <a:rPr lang="en-US" sz="1800" dirty="0">
                          <a:solidFill>
                            <a:schemeClr val="tx1"/>
                          </a:solidFill>
                        </a:rPr>
                        <a:t>&lt;Challenge&gt;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Supporting copy here. </a:t>
                      </a:r>
                      <a:br>
                        <a:rPr kumimoji="0" lang="en-US" sz="1600" b="0" i="0" u="none" strike="noStrike" kern="1200" cap="none" spc="0" normalizeH="0" baseline="0" noProof="0" dirty="0">
                          <a:ln>
                            <a:noFill/>
                          </a:ln>
                          <a:solidFill>
                            <a:schemeClr val="tx1"/>
                          </a:solidFill>
                          <a:effectLst/>
                          <a:uLnTx/>
                          <a:uFillTx/>
                          <a:latin typeface="+mn-lt"/>
                          <a:ea typeface="+mn-ea"/>
                          <a:cs typeface="+mn-cs"/>
                        </a:rPr>
                      </a:br>
                      <a:r>
                        <a:rPr kumimoji="0" lang="en-US" sz="1600" b="0" i="0" u="none" strike="noStrike" kern="1200" cap="none" spc="0" normalizeH="0" baseline="0" noProof="0" dirty="0">
                          <a:ln>
                            <a:noFill/>
                          </a:ln>
                          <a:solidFill>
                            <a:schemeClr val="tx1"/>
                          </a:solidFill>
                          <a:effectLst/>
                          <a:uLnTx/>
                          <a:uFillTx/>
                          <a:latin typeface="+mn-lt"/>
                          <a:ea typeface="+mn-ea"/>
                          <a:cs typeface="+mn-cs"/>
                        </a:rPr>
                        <a:t>Do not exceed two lines</a:t>
                      </a:r>
                      <a:r>
                        <a:rPr kumimoji="0" lang="en-US" sz="1600" b="0" i="0" u="none" strike="noStrike" kern="1200" cap="none" spc="0" normalizeH="0" baseline="0" noProof="0" dirty="0">
                          <a:ln>
                            <a:noFill/>
                          </a:ln>
                          <a:solidFill>
                            <a:srgbClr val="282828"/>
                          </a:solidFill>
                          <a:effectLst/>
                          <a:uLnTx/>
                          <a:uFillTx/>
                          <a:latin typeface="+mn-lt"/>
                          <a:ea typeface="+mn-ea"/>
                          <a:cs typeface="+mn-cs"/>
                        </a:rPr>
                        <a:t>.</a:t>
                      </a:r>
                    </a:p>
                  </a:txBody>
                  <a:tcPr marL="68573" marR="68573" marT="1404000" marB="34287">
                    <a:lnT w="76200" cap="flat" cmpd="sng" algn="ctr">
                      <a:solidFill>
                        <a:srgbClr val="B9ACE8"/>
                      </a:solidFill>
                      <a:prstDash val="solid"/>
                      <a:round/>
                      <a:headEnd type="none" w="med" len="med"/>
                      <a:tailEnd type="none" w="med" len="med"/>
                    </a:lnT>
                    <a:solidFill>
                      <a:schemeClr val="bg1"/>
                    </a:solidFill>
                  </a:tcPr>
                </a:tc>
                <a:extLst>
                  <a:ext uri="{0D108BD9-81ED-4DB2-BD59-A6C34878D82A}">
                    <a16:rowId xmlns:a16="http://schemas.microsoft.com/office/drawing/2014/main" val="210401376"/>
                  </a:ext>
                </a:extLst>
              </a:tr>
            </a:tbl>
          </a:graphicData>
        </a:graphic>
      </p:graphicFrame>
      <p:sp>
        <p:nvSpPr>
          <p:cNvPr id="3" name="Rectangle 2">
            <a:extLst>
              <a:ext uri="{FF2B5EF4-FFF2-40B4-BE49-F238E27FC236}">
                <a16:creationId xmlns:a16="http://schemas.microsoft.com/office/drawing/2014/main" id="{BCBF2FD9-975E-E961-18E8-DADDF11C6BDC}"/>
              </a:ext>
            </a:extLst>
          </p:cNvPr>
          <p:cNvSpPr>
            <a:spLocks/>
          </p:cNvSpPr>
          <p:nvPr/>
        </p:nvSpPr>
        <p:spPr>
          <a:xfrm>
            <a:off x="1486852" y="2652198"/>
            <a:ext cx="914400" cy="914400"/>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5B67"/>
                </a:solidFill>
                <a:effectLst/>
                <a:uLnTx/>
                <a:uFillTx/>
                <a:latin typeface="Arial" panose="020B0604020202020204"/>
                <a:ea typeface="+mn-ea"/>
                <a:cs typeface="+mn-cs"/>
              </a:rPr>
              <a:t>&lt;icon&gt;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5B67"/>
                </a:solidFill>
                <a:effectLst/>
                <a:uLnTx/>
                <a:uFillTx/>
                <a:latin typeface="Arial" panose="020B0604020202020204"/>
                <a:ea typeface="+mn-ea"/>
                <a:cs typeface="+mn-cs"/>
              </a:rPr>
              <a:t>height = 1”</a:t>
            </a:r>
          </a:p>
        </p:txBody>
      </p:sp>
      <p:sp>
        <p:nvSpPr>
          <p:cNvPr id="6" name="Rectangle 5">
            <a:extLst>
              <a:ext uri="{FF2B5EF4-FFF2-40B4-BE49-F238E27FC236}">
                <a16:creationId xmlns:a16="http://schemas.microsoft.com/office/drawing/2014/main" id="{247E2771-ABAF-68A8-7F5A-B9A32EBD3789}"/>
              </a:ext>
            </a:extLst>
          </p:cNvPr>
          <p:cNvSpPr>
            <a:spLocks/>
          </p:cNvSpPr>
          <p:nvPr/>
        </p:nvSpPr>
        <p:spPr>
          <a:xfrm>
            <a:off x="7156850" y="2652198"/>
            <a:ext cx="914400" cy="914400"/>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5B67"/>
                </a:solidFill>
                <a:effectLst/>
                <a:uLnTx/>
                <a:uFillTx/>
                <a:latin typeface="Arial" panose="020B0604020202020204"/>
                <a:ea typeface="+mn-ea"/>
                <a:cs typeface="+mn-cs"/>
              </a:rPr>
              <a:t>&lt;icon&gt;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5B67"/>
                </a:solidFill>
                <a:effectLst/>
                <a:uLnTx/>
                <a:uFillTx/>
                <a:latin typeface="Arial" panose="020B0604020202020204"/>
                <a:ea typeface="+mn-ea"/>
                <a:cs typeface="+mn-cs"/>
              </a:rPr>
              <a:t>height = 1”</a:t>
            </a:r>
          </a:p>
        </p:txBody>
      </p:sp>
      <p:sp>
        <p:nvSpPr>
          <p:cNvPr id="7" name="Rectangle 6">
            <a:extLst>
              <a:ext uri="{FF2B5EF4-FFF2-40B4-BE49-F238E27FC236}">
                <a16:creationId xmlns:a16="http://schemas.microsoft.com/office/drawing/2014/main" id="{4319EBF5-4251-D62A-3E8F-34A421AAFCE7}"/>
              </a:ext>
            </a:extLst>
          </p:cNvPr>
          <p:cNvSpPr>
            <a:spLocks/>
          </p:cNvSpPr>
          <p:nvPr/>
        </p:nvSpPr>
        <p:spPr>
          <a:xfrm>
            <a:off x="9991850" y="2652198"/>
            <a:ext cx="914400" cy="914400"/>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5B67"/>
                </a:solidFill>
                <a:effectLst/>
                <a:uLnTx/>
                <a:uFillTx/>
                <a:latin typeface="Arial" panose="020B0604020202020204"/>
                <a:ea typeface="+mn-ea"/>
                <a:cs typeface="+mn-cs"/>
              </a:rPr>
              <a:t>&lt;icon&gt;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5B67"/>
                </a:solidFill>
                <a:effectLst/>
                <a:uLnTx/>
                <a:uFillTx/>
                <a:latin typeface="Arial" panose="020B0604020202020204"/>
                <a:ea typeface="+mn-ea"/>
                <a:cs typeface="+mn-cs"/>
              </a:rPr>
              <a:t>height = 1”</a:t>
            </a:r>
          </a:p>
        </p:txBody>
      </p:sp>
      <p:sp>
        <p:nvSpPr>
          <p:cNvPr id="5" name="Rectangle 4">
            <a:extLst>
              <a:ext uri="{FF2B5EF4-FFF2-40B4-BE49-F238E27FC236}">
                <a16:creationId xmlns:a16="http://schemas.microsoft.com/office/drawing/2014/main" id="{8A91A4BA-B7A9-7D48-4424-6B6D51E67C51}"/>
              </a:ext>
            </a:extLst>
          </p:cNvPr>
          <p:cNvSpPr>
            <a:spLocks/>
          </p:cNvSpPr>
          <p:nvPr/>
        </p:nvSpPr>
        <p:spPr>
          <a:xfrm>
            <a:off x="4321851" y="2652198"/>
            <a:ext cx="914400" cy="914400"/>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5B67"/>
                </a:solidFill>
                <a:effectLst/>
                <a:uLnTx/>
                <a:uFillTx/>
                <a:latin typeface="Arial" panose="020B0604020202020204"/>
                <a:ea typeface="+mn-ea"/>
                <a:cs typeface="+mn-cs"/>
              </a:rPr>
              <a:t>&lt;icon&gt;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5B67"/>
                </a:solidFill>
                <a:effectLst/>
                <a:uLnTx/>
                <a:uFillTx/>
                <a:latin typeface="Arial" panose="020B0604020202020204"/>
                <a:ea typeface="+mn-ea"/>
                <a:cs typeface="+mn-cs"/>
              </a:rPr>
              <a:t>height = 1”</a:t>
            </a:r>
          </a:p>
        </p:txBody>
      </p:sp>
      <p:sp>
        <p:nvSpPr>
          <p:cNvPr id="22" name="Title 21">
            <a:extLst>
              <a:ext uri="{FF2B5EF4-FFF2-40B4-BE49-F238E27FC236}">
                <a16:creationId xmlns:a16="http://schemas.microsoft.com/office/drawing/2014/main" id="{FD856AC9-6E28-AFAA-549E-694C4A4815F2}"/>
              </a:ext>
            </a:extLst>
          </p:cNvPr>
          <p:cNvSpPr>
            <a:spLocks noGrp="1"/>
          </p:cNvSpPr>
          <p:nvPr>
            <p:ph type="title"/>
          </p:nvPr>
        </p:nvSpPr>
        <p:spPr/>
        <p:txBody>
          <a:bodyPr/>
          <a:lstStyle/>
          <a:p>
            <a:r>
              <a:rPr lang="en-US"/>
              <a:t>Operational challenges</a:t>
            </a:r>
            <a:endParaRPr lang="en-150"/>
          </a:p>
        </p:txBody>
      </p:sp>
      <p:sp>
        <p:nvSpPr>
          <p:cNvPr id="2" name="Rectangle 1">
            <a:extLst>
              <a:ext uri="{FF2B5EF4-FFF2-40B4-BE49-F238E27FC236}">
                <a16:creationId xmlns:a16="http://schemas.microsoft.com/office/drawing/2014/main" id="{21FDD409-7942-D18A-1408-E346BEFA2DD1}"/>
              </a:ext>
            </a:extLst>
          </p:cNvPr>
          <p:cNvSpPr/>
          <p:nvPr/>
        </p:nvSpPr>
        <p:spPr>
          <a:xfrm rot="420624">
            <a:off x="7219606" y="720372"/>
            <a:ext cx="3807241" cy="12615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3600" dirty="0"/>
              <a:t>Example for Use Case Demo</a:t>
            </a:r>
            <a:endParaRPr lang="en-US" sz="3600" dirty="0"/>
          </a:p>
        </p:txBody>
      </p:sp>
      <p:pic>
        <p:nvPicPr>
          <p:cNvPr id="8" name="Graphic 7" descr="Home with solid fill">
            <a:hlinkClick r:id="rId3" action="ppaction://hlinksldjump" tooltip="Back to Home"/>
            <a:extLst>
              <a:ext uri="{FF2B5EF4-FFF2-40B4-BE49-F238E27FC236}">
                <a16:creationId xmlns:a16="http://schemas.microsoft.com/office/drawing/2014/main" id="{031E2211-1192-5341-C57C-D90BE24EAB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9" name="Graphic 8" descr="Back with solid fill">
            <a:hlinkClick r:id="" action="ppaction://hlinkshowjump?jump=lastslideviewed"/>
            <a:extLst>
              <a:ext uri="{FF2B5EF4-FFF2-40B4-BE49-F238E27FC236}">
                <a16:creationId xmlns:a16="http://schemas.microsoft.com/office/drawing/2014/main" id="{31BDE0BB-381E-7A9F-4E9A-3F5D1A7260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860371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9767AB4-80A2-E976-EC04-077D87D31F6A}"/>
              </a:ext>
            </a:extLst>
          </p:cNvPr>
          <p:cNvSpPr>
            <a:spLocks noGrp="1"/>
          </p:cNvSpPr>
          <p:nvPr>
            <p:ph type="title"/>
          </p:nvPr>
        </p:nvSpPr>
        <p:spPr/>
        <p:txBody>
          <a:bodyPr/>
          <a:lstStyle/>
          <a:p>
            <a:r>
              <a:rPr kumimoji="0" lang="en-US" b="0" i="0" u="none" strike="noStrike" kern="1200" cap="none" spc="0" normalizeH="0" baseline="0" noProof="0">
                <a:ln>
                  <a:noFill/>
                </a:ln>
                <a:solidFill>
                  <a:srgbClr val="282828"/>
                </a:solidFill>
                <a:effectLst/>
                <a:uLnTx/>
                <a:uFillTx/>
                <a:latin typeface="Arial" panose="020B0604020202020204"/>
                <a:ea typeface="+mj-ea"/>
                <a:cs typeface="+mj-cs"/>
              </a:rPr>
              <a:t>Demonstration flow</a:t>
            </a:r>
            <a:endParaRPr lang="en-150"/>
          </a:p>
        </p:txBody>
      </p:sp>
      <p:sp>
        <p:nvSpPr>
          <p:cNvPr id="21" name="Shape 20">
            <a:extLst>
              <a:ext uri="{FF2B5EF4-FFF2-40B4-BE49-F238E27FC236}">
                <a16:creationId xmlns:a16="http://schemas.microsoft.com/office/drawing/2014/main" id="{EB3D4E54-2BCC-A439-D877-03B568CA89D5}"/>
              </a:ext>
            </a:extLst>
          </p:cNvPr>
          <p:cNvSpPr>
            <a:spLocks/>
          </p:cNvSpPr>
          <p:nvPr/>
        </p:nvSpPr>
        <p:spPr>
          <a:xfrm>
            <a:off x="2110885" y="2728423"/>
            <a:ext cx="2621896" cy="2621896"/>
          </a:xfrm>
          <a:prstGeom prst="leftCircularArrow">
            <a:avLst>
              <a:gd name="adj1" fmla="val 4516"/>
              <a:gd name="adj2" fmla="val 574344"/>
              <a:gd name="adj3" fmla="val 2349855"/>
              <a:gd name="adj4" fmla="val 9024489"/>
              <a:gd name="adj5" fmla="val 5269"/>
            </a:avLst>
          </a:prstGeom>
          <a:solidFill>
            <a:schemeClr val="accent3"/>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2" name="Shape 21">
            <a:extLst>
              <a:ext uri="{FF2B5EF4-FFF2-40B4-BE49-F238E27FC236}">
                <a16:creationId xmlns:a16="http://schemas.microsoft.com/office/drawing/2014/main" id="{691DA5D5-BD76-618E-F1B4-6017F5E901DF}"/>
              </a:ext>
            </a:extLst>
          </p:cNvPr>
          <p:cNvSpPr>
            <a:spLocks/>
          </p:cNvSpPr>
          <p:nvPr/>
        </p:nvSpPr>
        <p:spPr>
          <a:xfrm>
            <a:off x="7531746" y="2728423"/>
            <a:ext cx="2621896" cy="2621896"/>
          </a:xfrm>
          <a:prstGeom prst="leftCircularArrow">
            <a:avLst>
              <a:gd name="adj1" fmla="val 4516"/>
              <a:gd name="adj2" fmla="val 574344"/>
              <a:gd name="adj3" fmla="val 2349855"/>
              <a:gd name="adj4" fmla="val 9024489"/>
              <a:gd name="adj5" fmla="val 5269"/>
            </a:avLst>
          </a:prstGeom>
          <a:solidFill>
            <a:schemeClr val="accent3"/>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3" name="Shape 22">
            <a:extLst>
              <a:ext uri="{FF2B5EF4-FFF2-40B4-BE49-F238E27FC236}">
                <a16:creationId xmlns:a16="http://schemas.microsoft.com/office/drawing/2014/main" id="{996DA8CC-B515-AA1D-CC1E-53896F7F8A9A}"/>
              </a:ext>
            </a:extLst>
          </p:cNvPr>
          <p:cNvSpPr>
            <a:spLocks/>
          </p:cNvSpPr>
          <p:nvPr/>
        </p:nvSpPr>
        <p:spPr>
          <a:xfrm flipV="1">
            <a:off x="4865096" y="1815561"/>
            <a:ext cx="2621896" cy="2620800"/>
          </a:xfrm>
          <a:prstGeom prst="leftCircularArrow">
            <a:avLst>
              <a:gd name="adj1" fmla="val 4516"/>
              <a:gd name="adj2" fmla="val 574344"/>
              <a:gd name="adj3" fmla="val 2349855"/>
              <a:gd name="adj4" fmla="val 9024489"/>
              <a:gd name="adj5" fmla="val 5269"/>
            </a:avLst>
          </a:prstGeom>
          <a:solidFill>
            <a:schemeClr val="accent3"/>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7.</a:t>
            </a:r>
            <a:endParaRPr kumimoji="0" lang="en-150"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CBC700DC-F660-932C-DABF-F994F4C93C75}"/>
              </a:ext>
            </a:extLst>
          </p:cNvPr>
          <p:cNvSpPr>
            <a:spLocks/>
          </p:cNvSpPr>
          <p:nvPr/>
        </p:nvSpPr>
        <p:spPr>
          <a:xfrm>
            <a:off x="629858" y="2867056"/>
            <a:ext cx="2412000" cy="1398206"/>
          </a:xfrm>
          <a:custGeom>
            <a:avLst/>
            <a:gdLst>
              <a:gd name="connsiteX0" fmla="*/ 0 w 2086347"/>
              <a:gd name="connsiteY0" fmla="*/ 139821 h 1398206"/>
              <a:gd name="connsiteX1" fmla="*/ 139821 w 2086347"/>
              <a:gd name="connsiteY1" fmla="*/ 0 h 1398206"/>
              <a:gd name="connsiteX2" fmla="*/ 1946526 w 2086347"/>
              <a:gd name="connsiteY2" fmla="*/ 0 h 1398206"/>
              <a:gd name="connsiteX3" fmla="*/ 2086347 w 2086347"/>
              <a:gd name="connsiteY3" fmla="*/ 139821 h 1398206"/>
              <a:gd name="connsiteX4" fmla="*/ 2086347 w 2086347"/>
              <a:gd name="connsiteY4" fmla="*/ 1258385 h 1398206"/>
              <a:gd name="connsiteX5" fmla="*/ 1946526 w 2086347"/>
              <a:gd name="connsiteY5" fmla="*/ 1398206 h 1398206"/>
              <a:gd name="connsiteX6" fmla="*/ 139821 w 2086347"/>
              <a:gd name="connsiteY6" fmla="*/ 1398206 h 1398206"/>
              <a:gd name="connsiteX7" fmla="*/ 0 w 2086347"/>
              <a:gd name="connsiteY7" fmla="*/ 1258385 h 1398206"/>
              <a:gd name="connsiteX8" fmla="*/ 0 w 2086347"/>
              <a:gd name="connsiteY8" fmla="*/ 139821 h 139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347" h="1398206">
                <a:moveTo>
                  <a:pt x="0" y="139821"/>
                </a:moveTo>
                <a:cubicBezTo>
                  <a:pt x="0" y="62600"/>
                  <a:pt x="62600" y="0"/>
                  <a:pt x="139821" y="0"/>
                </a:cubicBezTo>
                <a:lnTo>
                  <a:pt x="1946526" y="0"/>
                </a:lnTo>
                <a:cubicBezTo>
                  <a:pt x="2023747" y="0"/>
                  <a:pt x="2086347" y="62600"/>
                  <a:pt x="2086347" y="139821"/>
                </a:cubicBezTo>
                <a:lnTo>
                  <a:pt x="2086347" y="1258385"/>
                </a:lnTo>
                <a:cubicBezTo>
                  <a:pt x="2086347" y="1335606"/>
                  <a:pt x="2023747" y="1398206"/>
                  <a:pt x="1946526" y="1398206"/>
                </a:cubicBezTo>
                <a:lnTo>
                  <a:pt x="139821" y="1398206"/>
                </a:lnTo>
                <a:cubicBezTo>
                  <a:pt x="62600" y="1398206"/>
                  <a:pt x="0" y="1335606"/>
                  <a:pt x="0" y="1258385"/>
                </a:cubicBezTo>
                <a:lnTo>
                  <a:pt x="0" y="139821"/>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156002" tIns="156002" rIns="156002" bIns="455618" numCol="1" spcCol="1270" anchor="ctr" anchorCtr="0">
            <a:noAutofit/>
          </a:bodyPr>
          <a:lstStyle/>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&lt;</a:t>
            </a:r>
            <a:r>
              <a:rPr kumimoji="0" lang="en-US" sz="1200" b="1" i="0" u="none" strike="noStrike" kern="1200" cap="none" spc="0" normalizeH="0" baseline="0" noProof="0" err="1">
                <a:ln>
                  <a:noFill/>
                </a:ln>
                <a:solidFill>
                  <a:schemeClr val="tx1"/>
                </a:solidFill>
                <a:effectLst/>
                <a:uLnTx/>
                <a:uFillTx/>
                <a:latin typeface="Arial" panose="020B0604020202020204"/>
                <a:ea typeface="+mn-ea"/>
                <a:cs typeface="+mn-cs"/>
              </a:rPr>
              <a:t>PersonaName</a:t>
            </a: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&gt;:</a:t>
            </a: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&lt;activity paraphrase&gt;</a:t>
            </a:r>
          </a:p>
        </p:txBody>
      </p:sp>
      <p:sp>
        <p:nvSpPr>
          <p:cNvPr id="65" name="Freeform: Shape 64">
            <a:extLst>
              <a:ext uri="{FF2B5EF4-FFF2-40B4-BE49-F238E27FC236}">
                <a16:creationId xmlns:a16="http://schemas.microsoft.com/office/drawing/2014/main" id="{15E55335-BD60-360A-4093-59BADC6CE428}"/>
              </a:ext>
            </a:extLst>
          </p:cNvPr>
          <p:cNvSpPr>
            <a:spLocks/>
          </p:cNvSpPr>
          <p:nvPr/>
        </p:nvSpPr>
        <p:spPr>
          <a:xfrm>
            <a:off x="3326391" y="2867056"/>
            <a:ext cx="2412000" cy="1398206"/>
          </a:xfrm>
          <a:custGeom>
            <a:avLst/>
            <a:gdLst>
              <a:gd name="connsiteX0" fmla="*/ 0 w 2086347"/>
              <a:gd name="connsiteY0" fmla="*/ 139821 h 1398206"/>
              <a:gd name="connsiteX1" fmla="*/ 139821 w 2086347"/>
              <a:gd name="connsiteY1" fmla="*/ 0 h 1398206"/>
              <a:gd name="connsiteX2" fmla="*/ 1946526 w 2086347"/>
              <a:gd name="connsiteY2" fmla="*/ 0 h 1398206"/>
              <a:gd name="connsiteX3" fmla="*/ 2086347 w 2086347"/>
              <a:gd name="connsiteY3" fmla="*/ 139821 h 1398206"/>
              <a:gd name="connsiteX4" fmla="*/ 2086347 w 2086347"/>
              <a:gd name="connsiteY4" fmla="*/ 1258385 h 1398206"/>
              <a:gd name="connsiteX5" fmla="*/ 1946526 w 2086347"/>
              <a:gd name="connsiteY5" fmla="*/ 1398206 h 1398206"/>
              <a:gd name="connsiteX6" fmla="*/ 139821 w 2086347"/>
              <a:gd name="connsiteY6" fmla="*/ 1398206 h 1398206"/>
              <a:gd name="connsiteX7" fmla="*/ 0 w 2086347"/>
              <a:gd name="connsiteY7" fmla="*/ 1258385 h 1398206"/>
              <a:gd name="connsiteX8" fmla="*/ 0 w 2086347"/>
              <a:gd name="connsiteY8" fmla="*/ 139821 h 139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347" h="1398206">
                <a:moveTo>
                  <a:pt x="0" y="139821"/>
                </a:moveTo>
                <a:cubicBezTo>
                  <a:pt x="0" y="62600"/>
                  <a:pt x="62600" y="0"/>
                  <a:pt x="139821" y="0"/>
                </a:cubicBezTo>
                <a:lnTo>
                  <a:pt x="1946526" y="0"/>
                </a:lnTo>
                <a:cubicBezTo>
                  <a:pt x="2023747" y="0"/>
                  <a:pt x="2086347" y="62600"/>
                  <a:pt x="2086347" y="139821"/>
                </a:cubicBezTo>
                <a:lnTo>
                  <a:pt x="2086347" y="1258385"/>
                </a:lnTo>
                <a:cubicBezTo>
                  <a:pt x="2086347" y="1335606"/>
                  <a:pt x="2023747" y="1398206"/>
                  <a:pt x="1946526" y="1398206"/>
                </a:cubicBezTo>
                <a:lnTo>
                  <a:pt x="139821" y="1398206"/>
                </a:lnTo>
                <a:cubicBezTo>
                  <a:pt x="62600" y="1398206"/>
                  <a:pt x="0" y="1335606"/>
                  <a:pt x="0" y="1258385"/>
                </a:cubicBezTo>
                <a:lnTo>
                  <a:pt x="0" y="139821"/>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156002" tIns="720000" rIns="156002" bIns="455618" numCol="1" spcCol="1270" anchor="ctr" anchorCtr="0">
            <a:noAutofit/>
          </a:bodyPr>
          <a:lstStyle/>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&lt;</a:t>
            </a:r>
            <a:r>
              <a:rPr kumimoji="0" lang="en-US" sz="1200" b="1" i="0" u="none" strike="noStrike" kern="1200" cap="none" spc="0" normalizeH="0" baseline="0" noProof="0" err="1">
                <a:ln>
                  <a:noFill/>
                </a:ln>
                <a:solidFill>
                  <a:schemeClr val="tx1"/>
                </a:solidFill>
                <a:effectLst/>
                <a:uLnTx/>
                <a:uFillTx/>
                <a:latin typeface="Arial" panose="020B0604020202020204"/>
                <a:ea typeface="+mn-ea"/>
                <a:cs typeface="+mn-cs"/>
              </a:rPr>
              <a:t>PersonaName</a:t>
            </a: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&gt;:</a:t>
            </a: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&lt;activity paraphrase&gt;</a:t>
            </a:r>
          </a:p>
        </p:txBody>
      </p:sp>
      <p:sp>
        <p:nvSpPr>
          <p:cNvPr id="66" name="Freeform: Shape 65">
            <a:extLst>
              <a:ext uri="{FF2B5EF4-FFF2-40B4-BE49-F238E27FC236}">
                <a16:creationId xmlns:a16="http://schemas.microsoft.com/office/drawing/2014/main" id="{08591008-E20F-2EF4-81A1-C726E42725DA}"/>
              </a:ext>
            </a:extLst>
          </p:cNvPr>
          <p:cNvSpPr>
            <a:spLocks/>
          </p:cNvSpPr>
          <p:nvPr/>
        </p:nvSpPr>
        <p:spPr>
          <a:xfrm>
            <a:off x="5987240" y="2867056"/>
            <a:ext cx="2412000" cy="1398206"/>
          </a:xfrm>
          <a:custGeom>
            <a:avLst/>
            <a:gdLst>
              <a:gd name="connsiteX0" fmla="*/ 0 w 2086347"/>
              <a:gd name="connsiteY0" fmla="*/ 139821 h 1398206"/>
              <a:gd name="connsiteX1" fmla="*/ 139821 w 2086347"/>
              <a:gd name="connsiteY1" fmla="*/ 0 h 1398206"/>
              <a:gd name="connsiteX2" fmla="*/ 1946526 w 2086347"/>
              <a:gd name="connsiteY2" fmla="*/ 0 h 1398206"/>
              <a:gd name="connsiteX3" fmla="*/ 2086347 w 2086347"/>
              <a:gd name="connsiteY3" fmla="*/ 139821 h 1398206"/>
              <a:gd name="connsiteX4" fmla="*/ 2086347 w 2086347"/>
              <a:gd name="connsiteY4" fmla="*/ 1258385 h 1398206"/>
              <a:gd name="connsiteX5" fmla="*/ 1946526 w 2086347"/>
              <a:gd name="connsiteY5" fmla="*/ 1398206 h 1398206"/>
              <a:gd name="connsiteX6" fmla="*/ 139821 w 2086347"/>
              <a:gd name="connsiteY6" fmla="*/ 1398206 h 1398206"/>
              <a:gd name="connsiteX7" fmla="*/ 0 w 2086347"/>
              <a:gd name="connsiteY7" fmla="*/ 1258385 h 1398206"/>
              <a:gd name="connsiteX8" fmla="*/ 0 w 2086347"/>
              <a:gd name="connsiteY8" fmla="*/ 139821 h 139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347" h="1398206">
                <a:moveTo>
                  <a:pt x="0" y="139821"/>
                </a:moveTo>
                <a:cubicBezTo>
                  <a:pt x="0" y="62600"/>
                  <a:pt x="62600" y="0"/>
                  <a:pt x="139821" y="0"/>
                </a:cubicBezTo>
                <a:lnTo>
                  <a:pt x="1946526" y="0"/>
                </a:lnTo>
                <a:cubicBezTo>
                  <a:pt x="2023747" y="0"/>
                  <a:pt x="2086347" y="62600"/>
                  <a:pt x="2086347" y="139821"/>
                </a:cubicBezTo>
                <a:lnTo>
                  <a:pt x="2086347" y="1258385"/>
                </a:lnTo>
                <a:cubicBezTo>
                  <a:pt x="2086347" y="1335606"/>
                  <a:pt x="2023747" y="1398206"/>
                  <a:pt x="1946526" y="1398206"/>
                </a:cubicBezTo>
                <a:lnTo>
                  <a:pt x="139821" y="1398206"/>
                </a:lnTo>
                <a:cubicBezTo>
                  <a:pt x="62600" y="1398206"/>
                  <a:pt x="0" y="1335606"/>
                  <a:pt x="0" y="1258385"/>
                </a:cubicBezTo>
                <a:lnTo>
                  <a:pt x="0" y="139821"/>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156002" tIns="156002" rIns="156002" bIns="455618" numCol="1" spcCol="1270" anchor="ctr" anchorCtr="0">
            <a:noAutofit/>
          </a:bodyPr>
          <a:lstStyle/>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&lt;</a:t>
            </a:r>
            <a:r>
              <a:rPr kumimoji="0" lang="en-US" sz="1200" b="1" i="0" u="none" strike="noStrike" kern="1200" cap="none" spc="0" normalizeH="0" baseline="0" noProof="0" err="1">
                <a:ln>
                  <a:noFill/>
                </a:ln>
                <a:solidFill>
                  <a:schemeClr val="tx1"/>
                </a:solidFill>
                <a:effectLst/>
                <a:uLnTx/>
                <a:uFillTx/>
                <a:latin typeface="Arial" panose="020B0604020202020204"/>
                <a:ea typeface="+mn-ea"/>
                <a:cs typeface="+mn-cs"/>
              </a:rPr>
              <a:t>PersonaName</a:t>
            </a: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&gt;:</a:t>
            </a: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&lt;activity paraphrase&gt;</a:t>
            </a:r>
          </a:p>
        </p:txBody>
      </p:sp>
      <p:sp>
        <p:nvSpPr>
          <p:cNvPr id="4" name="Freeform: Shape 3">
            <a:extLst>
              <a:ext uri="{FF2B5EF4-FFF2-40B4-BE49-F238E27FC236}">
                <a16:creationId xmlns:a16="http://schemas.microsoft.com/office/drawing/2014/main" id="{7699F25E-FF66-A7B5-E5D6-9957C919F1FD}"/>
              </a:ext>
            </a:extLst>
          </p:cNvPr>
          <p:cNvSpPr>
            <a:spLocks/>
          </p:cNvSpPr>
          <p:nvPr/>
        </p:nvSpPr>
        <p:spPr>
          <a:xfrm>
            <a:off x="8713771" y="2867056"/>
            <a:ext cx="2412000" cy="1398206"/>
          </a:xfrm>
          <a:custGeom>
            <a:avLst/>
            <a:gdLst>
              <a:gd name="connsiteX0" fmla="*/ 0 w 2086347"/>
              <a:gd name="connsiteY0" fmla="*/ 139821 h 1398206"/>
              <a:gd name="connsiteX1" fmla="*/ 139821 w 2086347"/>
              <a:gd name="connsiteY1" fmla="*/ 0 h 1398206"/>
              <a:gd name="connsiteX2" fmla="*/ 1946526 w 2086347"/>
              <a:gd name="connsiteY2" fmla="*/ 0 h 1398206"/>
              <a:gd name="connsiteX3" fmla="*/ 2086347 w 2086347"/>
              <a:gd name="connsiteY3" fmla="*/ 139821 h 1398206"/>
              <a:gd name="connsiteX4" fmla="*/ 2086347 w 2086347"/>
              <a:gd name="connsiteY4" fmla="*/ 1258385 h 1398206"/>
              <a:gd name="connsiteX5" fmla="*/ 1946526 w 2086347"/>
              <a:gd name="connsiteY5" fmla="*/ 1398206 h 1398206"/>
              <a:gd name="connsiteX6" fmla="*/ 139821 w 2086347"/>
              <a:gd name="connsiteY6" fmla="*/ 1398206 h 1398206"/>
              <a:gd name="connsiteX7" fmla="*/ 0 w 2086347"/>
              <a:gd name="connsiteY7" fmla="*/ 1258385 h 1398206"/>
              <a:gd name="connsiteX8" fmla="*/ 0 w 2086347"/>
              <a:gd name="connsiteY8" fmla="*/ 139821 h 139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347" h="1398206">
                <a:moveTo>
                  <a:pt x="0" y="139821"/>
                </a:moveTo>
                <a:cubicBezTo>
                  <a:pt x="0" y="62600"/>
                  <a:pt x="62600" y="0"/>
                  <a:pt x="139821" y="0"/>
                </a:cubicBezTo>
                <a:lnTo>
                  <a:pt x="1946526" y="0"/>
                </a:lnTo>
                <a:cubicBezTo>
                  <a:pt x="2023747" y="0"/>
                  <a:pt x="2086347" y="62600"/>
                  <a:pt x="2086347" y="139821"/>
                </a:cubicBezTo>
                <a:lnTo>
                  <a:pt x="2086347" y="1258385"/>
                </a:lnTo>
                <a:cubicBezTo>
                  <a:pt x="2086347" y="1335606"/>
                  <a:pt x="2023747" y="1398206"/>
                  <a:pt x="1946526" y="1398206"/>
                </a:cubicBezTo>
                <a:lnTo>
                  <a:pt x="139821" y="1398206"/>
                </a:lnTo>
                <a:cubicBezTo>
                  <a:pt x="62600" y="1398206"/>
                  <a:pt x="0" y="1335606"/>
                  <a:pt x="0" y="1258385"/>
                </a:cubicBezTo>
                <a:lnTo>
                  <a:pt x="0" y="139821"/>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156002" tIns="108000" rIns="156002" bIns="0" numCol="1" spcCol="1270" anchor="ctr" anchorCtr="0">
            <a:noAutofit/>
          </a:bodyPr>
          <a:lstStyle/>
          <a:p>
            <a:pPr marL="0" marR="0" lvl="1" indent="-114300" algn="l" defTabSz="533400" rtl="0" eaLnBrk="1" fontAlgn="auto" latinLnBrk="0" hangingPunct="1">
              <a:lnSpc>
                <a:spcPct val="100000"/>
              </a:lnSpc>
              <a:spcBef>
                <a:spcPct val="0"/>
              </a:spcBef>
              <a:spcAft>
                <a:spcPct val="150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&lt;outcome description&gt;</a:t>
            </a:r>
          </a:p>
        </p:txBody>
      </p:sp>
      <p:sp>
        <p:nvSpPr>
          <p:cNvPr id="8" name="Rectangle: Rounded Corners 7">
            <a:extLst>
              <a:ext uri="{FF2B5EF4-FFF2-40B4-BE49-F238E27FC236}">
                <a16:creationId xmlns:a16="http://schemas.microsoft.com/office/drawing/2014/main" id="{E091E17E-B6D1-385A-B1FC-652785FE62C9}"/>
              </a:ext>
            </a:extLst>
          </p:cNvPr>
          <p:cNvSpPr>
            <a:spLocks/>
          </p:cNvSpPr>
          <p:nvPr/>
        </p:nvSpPr>
        <p:spPr>
          <a:xfrm>
            <a:off x="1245506" y="3981325"/>
            <a:ext cx="1908440" cy="672084"/>
          </a:xfrm>
          <a:prstGeom prst="roundRect">
            <a:avLst>
              <a:gd name="adj" fmla="val 10000"/>
            </a:avLst>
          </a:prstGeom>
          <a:solidFill>
            <a:schemeClr val="accent3"/>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36000" tIns="72000" rIns="36000" bIns="72000" anchor="ctr" anchorCtr="0">
            <a:normAutofit/>
          </a:bodyPr>
          <a:lstStyle/>
          <a:p>
            <a:pPr marL="0" marR="0" lvl="0" indent="0" algn="ctr" defTabSz="711200" rtl="0" eaLnBrk="1" fontAlgn="auto" latinLnBrk="0" hangingPunct="1">
              <a:lnSpc>
                <a:spcPts val="16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&lt;scene 1 title&gt;</a:t>
            </a:r>
          </a:p>
        </p:txBody>
      </p:sp>
      <p:sp>
        <p:nvSpPr>
          <p:cNvPr id="9" name="Rectangle: Rounded Corners 8">
            <a:extLst>
              <a:ext uri="{FF2B5EF4-FFF2-40B4-BE49-F238E27FC236}">
                <a16:creationId xmlns:a16="http://schemas.microsoft.com/office/drawing/2014/main" id="{1BBFD9CD-841E-3CEE-FC9D-7E04DA0E1914}"/>
              </a:ext>
            </a:extLst>
          </p:cNvPr>
          <p:cNvSpPr>
            <a:spLocks/>
          </p:cNvSpPr>
          <p:nvPr/>
        </p:nvSpPr>
        <p:spPr>
          <a:xfrm>
            <a:off x="6632812" y="3981325"/>
            <a:ext cx="1908440" cy="672084"/>
          </a:xfrm>
          <a:prstGeom prst="roundRect">
            <a:avLst>
              <a:gd name="adj" fmla="val 10000"/>
            </a:avLst>
          </a:prstGeom>
          <a:solidFill>
            <a:schemeClr val="accent3"/>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36000" tIns="72000" rIns="36000" bIns="72000" anchor="ctr" anchorCtr="0">
            <a:normAutofit/>
          </a:bodyPr>
          <a:lstStyle/>
          <a:p>
            <a:pPr marL="0" marR="0" lvl="0" indent="0" algn="ctr" defTabSz="711200" rtl="0" eaLnBrk="1" fontAlgn="auto" latinLnBrk="0" hangingPunct="1">
              <a:lnSpc>
                <a:spcPts val="16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&lt;scene 3 title&gt;</a:t>
            </a:r>
          </a:p>
        </p:txBody>
      </p:sp>
      <p:sp>
        <p:nvSpPr>
          <p:cNvPr id="11" name="Rectangle: Rounded Corners 10">
            <a:extLst>
              <a:ext uri="{FF2B5EF4-FFF2-40B4-BE49-F238E27FC236}">
                <a16:creationId xmlns:a16="http://schemas.microsoft.com/office/drawing/2014/main" id="{9856F603-7BF4-ECDE-B506-002CAB8C1EBE}"/>
              </a:ext>
            </a:extLst>
          </p:cNvPr>
          <p:cNvSpPr>
            <a:spLocks/>
          </p:cNvSpPr>
          <p:nvPr/>
        </p:nvSpPr>
        <p:spPr>
          <a:xfrm>
            <a:off x="3949520" y="2473562"/>
            <a:ext cx="1908440" cy="672084"/>
          </a:xfrm>
          <a:prstGeom prst="roundRect">
            <a:avLst>
              <a:gd name="adj" fmla="val 10000"/>
            </a:avLst>
          </a:prstGeom>
          <a:solidFill>
            <a:schemeClr val="accent3"/>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36000" tIns="72000" rIns="36000" bIns="72000" anchor="ctr" anchorCtr="0">
            <a:normAutofit/>
          </a:bodyPr>
          <a:lstStyle/>
          <a:p>
            <a:pPr marL="0" marR="0" lvl="0" indent="0" algn="ctr" defTabSz="711200" rtl="0" eaLnBrk="1" fontAlgn="auto" latinLnBrk="0" hangingPunct="1">
              <a:lnSpc>
                <a:spcPts val="16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&lt;scene 2 title&gt;</a:t>
            </a:r>
          </a:p>
        </p:txBody>
      </p:sp>
      <p:sp>
        <p:nvSpPr>
          <p:cNvPr id="12" name="Rectangle: Rounded Corners 11">
            <a:extLst>
              <a:ext uri="{FF2B5EF4-FFF2-40B4-BE49-F238E27FC236}">
                <a16:creationId xmlns:a16="http://schemas.microsoft.com/office/drawing/2014/main" id="{0FAE0AE9-DC69-F5AA-9282-5B7C6A2DEC57}"/>
              </a:ext>
            </a:extLst>
          </p:cNvPr>
          <p:cNvSpPr>
            <a:spLocks/>
          </p:cNvSpPr>
          <p:nvPr/>
        </p:nvSpPr>
        <p:spPr>
          <a:xfrm>
            <a:off x="9397219" y="2473562"/>
            <a:ext cx="1852786" cy="672084"/>
          </a:xfrm>
          <a:prstGeom prst="roundRect">
            <a:avLst>
              <a:gd name="adj" fmla="val 10000"/>
            </a:avLst>
          </a:prstGeom>
          <a:solidFill>
            <a:schemeClr val="accent3"/>
          </a:solidFill>
          <a:ln>
            <a:solidFill>
              <a:schemeClr val="accent2"/>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nchor="ctr" anchorCtr="0"/>
          <a:lstStyle/>
          <a:p>
            <a:pPr marL="0" marR="0" lvl="0" indent="0" algn="ctr" defTabSz="711200" rtl="0" eaLnBrk="1" fontAlgn="auto" latinLnBrk="0" hangingPunct="1">
              <a:lnSpc>
                <a:spcPts val="16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OUTCOME!</a:t>
            </a:r>
          </a:p>
        </p:txBody>
      </p:sp>
      <p:sp>
        <p:nvSpPr>
          <p:cNvPr id="3" name="Rectangle 2">
            <a:extLst>
              <a:ext uri="{FF2B5EF4-FFF2-40B4-BE49-F238E27FC236}">
                <a16:creationId xmlns:a16="http://schemas.microsoft.com/office/drawing/2014/main" id="{A1669B38-2CD7-4EDD-0AE0-A707BDE03460}"/>
              </a:ext>
            </a:extLst>
          </p:cNvPr>
          <p:cNvSpPr/>
          <p:nvPr/>
        </p:nvSpPr>
        <p:spPr>
          <a:xfrm rot="420624">
            <a:off x="7219606" y="720372"/>
            <a:ext cx="3807241" cy="12615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DE" sz="3600" dirty="0"/>
              <a:t>Example for Use Case Demo</a:t>
            </a:r>
            <a:endParaRPr lang="en-US" sz="3600" dirty="0"/>
          </a:p>
        </p:txBody>
      </p:sp>
      <p:pic>
        <p:nvPicPr>
          <p:cNvPr id="2" name="Graphic 1" descr="Home with solid fill">
            <a:hlinkClick r:id="rId3" action="ppaction://hlinksldjump" tooltip="Back to Home"/>
            <a:extLst>
              <a:ext uri="{FF2B5EF4-FFF2-40B4-BE49-F238E27FC236}">
                <a16:creationId xmlns:a16="http://schemas.microsoft.com/office/drawing/2014/main" id="{B8D9459A-88A6-2DA7-0503-762A8ED74A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31E6E2FB-73BA-3F1B-D30A-FDF8E0B97E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992289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B96E3-D899-B9FC-3181-DC1136F06F44}"/>
              </a:ext>
            </a:extLst>
          </p:cNvPr>
          <p:cNvSpPr>
            <a:spLocks noGrp="1"/>
          </p:cNvSpPr>
          <p:nvPr>
            <p:ph type="ctrTitle"/>
          </p:nvPr>
        </p:nvSpPr>
        <p:spPr/>
        <p:txBody>
          <a:bodyPr/>
          <a:lstStyle/>
          <a:p>
            <a:r>
              <a:rPr lang="de-DE" dirty="0"/>
              <a:t>RFX Demo </a:t>
            </a:r>
          </a:p>
        </p:txBody>
      </p:sp>
    </p:spTree>
    <p:extLst>
      <p:ext uri="{BB962C8B-B14F-4D97-AF65-F5344CB8AC3E}">
        <p14:creationId xmlns:p14="http://schemas.microsoft.com/office/powerpoint/2010/main" val="285993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1C3858F3-C490-8207-7AA9-648B58B019E4}"/>
              </a:ext>
            </a:extLst>
          </p:cNvPr>
          <p:cNvGrpSpPr/>
          <p:nvPr/>
        </p:nvGrpSpPr>
        <p:grpSpPr>
          <a:xfrm>
            <a:off x="2831309" y="0"/>
            <a:ext cx="6543305" cy="1080000"/>
            <a:chOff x="2934636" y="34025"/>
            <a:chExt cx="6543305" cy="1080000"/>
          </a:xfrm>
        </p:grpSpPr>
        <p:sp>
          <p:nvSpPr>
            <p:cNvPr id="26" name="TextBox 25">
              <a:extLst>
                <a:ext uri="{FF2B5EF4-FFF2-40B4-BE49-F238E27FC236}">
                  <a16:creationId xmlns:a16="http://schemas.microsoft.com/office/drawing/2014/main" id="{295436A0-CA48-2176-C739-CFBDE59035A1}"/>
                </a:ext>
              </a:extLst>
            </p:cNvPr>
            <p:cNvSpPr txBox="1"/>
            <p:nvPr>
              <p:custDataLst>
                <p:tags r:id="rId6"/>
              </p:custDataLst>
            </p:nvPr>
          </p:nvSpPr>
          <p:spPr>
            <a:xfrm>
              <a:off x="4014636" y="334403"/>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en-DE" sz="2400" b="0">
                  <a:solidFill>
                    <a:schemeClr val="accent3"/>
                  </a:solidFill>
                  <a:latin typeface="+mj-lt"/>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Introduction</a:t>
              </a:r>
              <a:endParaRPr lang="en-US" sz="2400" b="0">
                <a:solidFill>
                  <a:schemeClr val="accent3"/>
                </a:solidFill>
                <a:latin typeface="+mj-lt"/>
                <a:cs typeface="Arial" panose="020B0604020202020204" pitchFamily="34" charset="0"/>
              </a:endParaRPr>
            </a:p>
          </p:txBody>
        </p:sp>
        <p:sp>
          <p:nvSpPr>
            <p:cNvPr id="55" name="Rectangle 54">
              <a:extLst>
                <a:ext uri="{FF2B5EF4-FFF2-40B4-BE49-F238E27FC236}">
                  <a16:creationId xmlns:a16="http://schemas.microsoft.com/office/drawing/2014/main" id="{63D7E981-7FF8-ED5B-EFFE-F08C8113EFCA}"/>
                </a:ext>
              </a:extLst>
            </p:cNvPr>
            <p:cNvSpPr/>
            <p:nvPr/>
          </p:nvSpPr>
          <p:spPr>
            <a:xfrm>
              <a:off x="2934636" y="34025"/>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grpSp>
      <p:grpSp>
        <p:nvGrpSpPr>
          <p:cNvPr id="60" name="Group 59">
            <a:extLst>
              <a:ext uri="{FF2B5EF4-FFF2-40B4-BE49-F238E27FC236}">
                <a16:creationId xmlns:a16="http://schemas.microsoft.com/office/drawing/2014/main" id="{03675014-FA64-AE18-3B95-5C1C8F8BF223}"/>
              </a:ext>
            </a:extLst>
          </p:cNvPr>
          <p:cNvGrpSpPr/>
          <p:nvPr/>
        </p:nvGrpSpPr>
        <p:grpSpPr>
          <a:xfrm>
            <a:off x="4504771" y="911174"/>
            <a:ext cx="5744152" cy="1080000"/>
            <a:chOff x="4821014" y="1157957"/>
            <a:chExt cx="5744152" cy="1080000"/>
          </a:xfrm>
        </p:grpSpPr>
        <p:sp>
          <p:nvSpPr>
            <p:cNvPr id="19" name="TextBox 18">
              <a:extLst>
                <a:ext uri="{FF2B5EF4-FFF2-40B4-BE49-F238E27FC236}">
                  <a16:creationId xmlns:a16="http://schemas.microsoft.com/office/drawing/2014/main" id="{1ECD920D-3655-774C-92E8-FBD09477D3E0}"/>
                </a:ext>
              </a:extLst>
            </p:cNvPr>
            <p:cNvSpPr txBox="1"/>
            <p:nvPr>
              <p:custDataLst>
                <p:tags r:id="rId5"/>
              </p:custDataLst>
            </p:nvPr>
          </p:nvSpPr>
          <p:spPr>
            <a:xfrm>
              <a:off x="5991014" y="1458335"/>
              <a:ext cx="4574152" cy="479245"/>
            </a:xfrm>
            <a:prstGeom prst="rect">
              <a:avLst/>
            </a:prstGeom>
          </p:spPr>
          <p:txBody>
            <a:bodyPr vert="horz" wrap="square" lIns="108850" tIns="54425" rIns="108850" bIns="54425" rtlCol="0">
              <a:spAutoFit/>
            </a:bodyPr>
            <a:lstStyle>
              <a:defPPr>
                <a:defRPr lang="en-US"/>
              </a:defPPr>
              <a:lvl1pPr>
                <a:defRPr sz="2000">
                  <a:latin typeface="Helvetica" panose="020B0604020202020204" pitchFamily="34" charset="0"/>
                  <a:cs typeface="Helvetica" panose="020B0604020202020204" pitchFamily="34" charset="0"/>
                </a:defRPr>
              </a:lvl1pPr>
            </a:lstStyle>
            <a:p>
              <a:r>
                <a:rPr lang="en-US" sz="2400">
                  <a:solidFill>
                    <a:schemeClr val="accent3"/>
                  </a:solidFill>
                  <a:latin typeface="+mj-lt"/>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Challenges and How we solve it </a:t>
              </a:r>
              <a:endParaRPr lang="en-US" sz="2400">
                <a:solidFill>
                  <a:schemeClr val="accent3"/>
                </a:solidFill>
                <a:latin typeface="+mj-lt"/>
                <a:cs typeface="Arial" panose="020B0604020202020204" pitchFamily="34" charset="0"/>
              </a:endParaRPr>
            </a:p>
          </p:txBody>
        </p:sp>
        <p:sp>
          <p:nvSpPr>
            <p:cNvPr id="48" name="Rectangle 47">
              <a:extLst>
                <a:ext uri="{FF2B5EF4-FFF2-40B4-BE49-F238E27FC236}">
                  <a16:creationId xmlns:a16="http://schemas.microsoft.com/office/drawing/2014/main" id="{72257B1C-129C-791E-7839-ECA16FEE48B1}"/>
                </a:ext>
              </a:extLst>
            </p:cNvPr>
            <p:cNvSpPr/>
            <p:nvPr/>
          </p:nvSpPr>
          <p:spPr>
            <a:xfrm>
              <a:off x="4821014" y="1157957"/>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mj-lt"/>
              </a:endParaRPr>
            </a:p>
          </p:txBody>
        </p:sp>
      </p:grpSp>
      <p:grpSp>
        <p:nvGrpSpPr>
          <p:cNvPr id="58" name="Group 57">
            <a:extLst>
              <a:ext uri="{FF2B5EF4-FFF2-40B4-BE49-F238E27FC236}">
                <a16:creationId xmlns:a16="http://schemas.microsoft.com/office/drawing/2014/main" id="{DA34927B-B80F-4FEE-422B-2813188064D3}"/>
              </a:ext>
            </a:extLst>
          </p:cNvPr>
          <p:cNvGrpSpPr/>
          <p:nvPr/>
        </p:nvGrpSpPr>
        <p:grpSpPr>
          <a:xfrm>
            <a:off x="4504771" y="4796401"/>
            <a:ext cx="6543305" cy="1080000"/>
            <a:chOff x="5112962" y="4287065"/>
            <a:chExt cx="6543305" cy="1080000"/>
          </a:xfrm>
        </p:grpSpPr>
        <p:sp>
          <p:nvSpPr>
            <p:cNvPr id="29" name="TextBox 28">
              <a:extLst>
                <a:ext uri="{FF2B5EF4-FFF2-40B4-BE49-F238E27FC236}">
                  <a16:creationId xmlns:a16="http://schemas.microsoft.com/office/drawing/2014/main" id="{1069EBF6-EE66-78A2-32AB-6BEA3CD2F060}"/>
                </a:ext>
              </a:extLst>
            </p:cNvPr>
            <p:cNvSpPr txBox="1"/>
            <p:nvPr>
              <p:custDataLst>
                <p:tags r:id="rId4"/>
              </p:custDataLst>
            </p:nvPr>
          </p:nvSpPr>
          <p:spPr>
            <a:xfrm>
              <a:off x="6192962" y="4587443"/>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en-US" sz="2400" b="0" dirty="0">
                  <a:solidFill>
                    <a:schemeClr val="accent3"/>
                  </a:solidFill>
                  <a:latin typeface="+mj-lt"/>
                  <a:cs typeface="Arial" panose="020B0604020202020204" pitchFamily="34" charset="0"/>
                  <a:hlinkClick r:id="" action="ppaction://noaction">
                    <a:extLst>
                      <a:ext uri="{A12FA001-AC4F-418D-AE19-62706E023703}">
                        <ahyp:hlinkClr xmlns:ahyp="http://schemas.microsoft.com/office/drawing/2018/hyperlinkcolor" val="tx"/>
                      </a:ext>
                    </a:extLst>
                  </a:hlinkClick>
                </a:rPr>
                <a:t>System Integration Options</a:t>
              </a:r>
              <a:endParaRPr lang="en-US" sz="2400" b="0" dirty="0">
                <a:solidFill>
                  <a:schemeClr val="accent3"/>
                </a:solidFill>
                <a:latin typeface="+mj-lt"/>
                <a:cs typeface="Arial" panose="020B0604020202020204" pitchFamily="34" charset="0"/>
              </a:endParaRPr>
            </a:p>
          </p:txBody>
        </p:sp>
        <p:grpSp>
          <p:nvGrpSpPr>
            <p:cNvPr id="52" name="Group 51">
              <a:extLst>
                <a:ext uri="{FF2B5EF4-FFF2-40B4-BE49-F238E27FC236}">
                  <a16:creationId xmlns:a16="http://schemas.microsoft.com/office/drawing/2014/main" id="{8B8BEB63-9D2C-5623-4E6A-84D58CD71B90}"/>
                </a:ext>
              </a:extLst>
            </p:cNvPr>
            <p:cNvGrpSpPr/>
            <p:nvPr/>
          </p:nvGrpSpPr>
          <p:grpSpPr>
            <a:xfrm>
              <a:off x="5112962" y="4287065"/>
              <a:ext cx="1080000" cy="1080000"/>
              <a:chOff x="3491947" y="4030840"/>
              <a:chExt cx="1080000" cy="1080000"/>
            </a:xfrm>
          </p:grpSpPr>
          <p:sp>
            <p:nvSpPr>
              <p:cNvPr id="49" name="Rectangle 48">
                <a:extLst>
                  <a:ext uri="{FF2B5EF4-FFF2-40B4-BE49-F238E27FC236}">
                    <a16:creationId xmlns:a16="http://schemas.microsoft.com/office/drawing/2014/main" id="{95807620-8CD5-C130-9AC2-6BC0E014DAEA}"/>
                  </a:ext>
                </a:extLst>
              </p:cNvPr>
              <p:cNvSpPr/>
              <p:nvPr/>
            </p:nvSpPr>
            <p:spPr>
              <a:xfrm>
                <a:off x="3491947" y="4030840"/>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pic>
            <p:nvPicPr>
              <p:cNvPr id="38" name="Graphic 37" descr="Robot outline">
                <a:extLst>
                  <a:ext uri="{FF2B5EF4-FFF2-40B4-BE49-F238E27FC236}">
                    <a16:creationId xmlns:a16="http://schemas.microsoft.com/office/drawing/2014/main" id="{49BC2594-50D1-2654-9895-DFB8E09BAB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1947" y="4120840"/>
                <a:ext cx="900000" cy="900000"/>
              </a:xfrm>
              <a:prstGeom prst="rect">
                <a:avLst/>
              </a:prstGeom>
            </p:spPr>
          </p:pic>
        </p:grpSp>
      </p:grpSp>
      <p:grpSp>
        <p:nvGrpSpPr>
          <p:cNvPr id="59" name="Group 58">
            <a:extLst>
              <a:ext uri="{FF2B5EF4-FFF2-40B4-BE49-F238E27FC236}">
                <a16:creationId xmlns:a16="http://schemas.microsoft.com/office/drawing/2014/main" id="{D9F33DEC-8BE6-6353-034F-1FEBE7680604}"/>
              </a:ext>
            </a:extLst>
          </p:cNvPr>
          <p:cNvGrpSpPr/>
          <p:nvPr/>
        </p:nvGrpSpPr>
        <p:grpSpPr>
          <a:xfrm>
            <a:off x="5584004" y="2130680"/>
            <a:ext cx="6543305" cy="1080000"/>
            <a:chOff x="5556000" y="2778124"/>
            <a:chExt cx="6543305" cy="1080000"/>
          </a:xfrm>
        </p:grpSpPr>
        <p:sp>
          <p:nvSpPr>
            <p:cNvPr id="23" name="TextBox 22">
              <a:extLst>
                <a:ext uri="{FF2B5EF4-FFF2-40B4-BE49-F238E27FC236}">
                  <a16:creationId xmlns:a16="http://schemas.microsoft.com/office/drawing/2014/main" id="{5417BE33-03C7-EB91-2DF2-B625618B1ED1}"/>
                </a:ext>
              </a:extLst>
            </p:cNvPr>
            <p:cNvSpPr txBox="1"/>
            <p:nvPr>
              <p:custDataLst>
                <p:tags r:id="rId3"/>
              </p:custDataLst>
            </p:nvPr>
          </p:nvSpPr>
          <p:spPr>
            <a:xfrm>
              <a:off x="6636000" y="3078502"/>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de-DE" sz="2400" b="0" dirty="0">
                  <a:solidFill>
                    <a:schemeClr val="accent3"/>
                  </a:solidFill>
                  <a:latin typeface="+mj-lt"/>
                  <a:cs typeface="Arial" panose="020B0604020202020204" pitchFamily="34" charset="0"/>
                </a:rPr>
                <a:t>RFX Scenario 1 </a:t>
              </a:r>
              <a:endParaRPr lang="en-US" sz="2400" b="0" dirty="0">
                <a:solidFill>
                  <a:schemeClr val="accent3"/>
                </a:solidFill>
                <a:latin typeface="+mj-lt"/>
                <a:cs typeface="Arial" panose="020B0604020202020204" pitchFamily="34" charset="0"/>
              </a:endParaRPr>
            </a:p>
          </p:txBody>
        </p:sp>
        <p:sp>
          <p:nvSpPr>
            <p:cNvPr id="43" name="Rectangle 42">
              <a:extLst>
                <a:ext uri="{FF2B5EF4-FFF2-40B4-BE49-F238E27FC236}">
                  <a16:creationId xmlns:a16="http://schemas.microsoft.com/office/drawing/2014/main" id="{A63633AB-CB39-A66C-5E16-A713DA694500}"/>
                </a:ext>
              </a:extLst>
            </p:cNvPr>
            <p:cNvSpPr/>
            <p:nvPr/>
          </p:nvSpPr>
          <p:spPr>
            <a:xfrm>
              <a:off x="5556000" y="2778124"/>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grpSp>
      <p:grpSp>
        <p:nvGrpSpPr>
          <p:cNvPr id="57" name="Group 56">
            <a:extLst>
              <a:ext uri="{FF2B5EF4-FFF2-40B4-BE49-F238E27FC236}">
                <a16:creationId xmlns:a16="http://schemas.microsoft.com/office/drawing/2014/main" id="{3744451F-D00C-4525-0308-814C2DEF97D4}"/>
              </a:ext>
            </a:extLst>
          </p:cNvPr>
          <p:cNvGrpSpPr/>
          <p:nvPr/>
        </p:nvGrpSpPr>
        <p:grpSpPr>
          <a:xfrm>
            <a:off x="2831309" y="5733229"/>
            <a:ext cx="8714669" cy="1080000"/>
            <a:chOff x="3384636" y="5476102"/>
            <a:chExt cx="8714669" cy="1080000"/>
          </a:xfrm>
        </p:grpSpPr>
        <p:sp>
          <p:nvSpPr>
            <p:cNvPr id="16" name="TextBox 15">
              <a:extLst>
                <a:ext uri="{FF2B5EF4-FFF2-40B4-BE49-F238E27FC236}">
                  <a16:creationId xmlns:a16="http://schemas.microsoft.com/office/drawing/2014/main" id="{D8C55F70-ACE3-EFEE-37B9-A5AAC033AC21}"/>
                </a:ext>
              </a:extLst>
            </p:cNvPr>
            <p:cNvSpPr txBox="1"/>
            <p:nvPr>
              <p:custDataLst>
                <p:tags r:id="rId2"/>
              </p:custDataLst>
            </p:nvPr>
          </p:nvSpPr>
          <p:spPr>
            <a:xfrm>
              <a:off x="4479306" y="5776480"/>
              <a:ext cx="7619999" cy="479245"/>
            </a:xfrm>
            <a:prstGeom prst="rect">
              <a:avLst/>
            </a:prstGeom>
          </p:spPr>
          <p:txBody>
            <a:bodyPr vert="horz" wrap="square" lIns="108850" tIns="54425" rIns="108850" bIns="54425" rtlCol="0">
              <a:spAutoFit/>
            </a:bodyPr>
            <a:lstStyle/>
            <a:p>
              <a:r>
                <a:rPr lang="en-US" sz="2400">
                  <a:solidFill>
                    <a:schemeClr val="accent3"/>
                  </a:solidFill>
                  <a:latin typeface="+mj-lt"/>
                  <a:cs typeface="Arial" panose="020B0604020202020204" pitchFamily="34" charset="0"/>
                  <a:hlinkClick r:id="" action="ppaction://noaction">
                    <a:extLst>
                      <a:ext uri="{A12FA001-AC4F-418D-AE19-62706E023703}">
                        <ahyp:hlinkClr xmlns:ahyp="http://schemas.microsoft.com/office/drawing/2018/hyperlinkcolor" val="tx"/>
                      </a:ext>
                    </a:extLst>
                  </a:hlinkClick>
                </a:rPr>
                <a:t>Wrap up and next steps</a:t>
              </a:r>
              <a:endParaRPr lang="en-DE" sz="2400">
                <a:solidFill>
                  <a:schemeClr val="accent3"/>
                </a:solidFill>
                <a:latin typeface="+mj-lt"/>
                <a:cs typeface="Arial" panose="020B0604020202020204" pitchFamily="34" charset="0"/>
              </a:endParaRPr>
            </a:p>
          </p:txBody>
        </p:sp>
        <p:grpSp>
          <p:nvGrpSpPr>
            <p:cNvPr id="51" name="Group 50">
              <a:extLst>
                <a:ext uri="{FF2B5EF4-FFF2-40B4-BE49-F238E27FC236}">
                  <a16:creationId xmlns:a16="http://schemas.microsoft.com/office/drawing/2014/main" id="{BCE21BD0-1557-CD56-C40D-F17C452E4BC7}"/>
                </a:ext>
              </a:extLst>
            </p:cNvPr>
            <p:cNvGrpSpPr/>
            <p:nvPr/>
          </p:nvGrpSpPr>
          <p:grpSpPr>
            <a:xfrm>
              <a:off x="3384636" y="5476102"/>
              <a:ext cx="1080000" cy="1080000"/>
              <a:chOff x="464674" y="4574410"/>
              <a:chExt cx="1080000" cy="1080000"/>
            </a:xfrm>
          </p:grpSpPr>
          <p:sp>
            <p:nvSpPr>
              <p:cNvPr id="50" name="Rectangle 49">
                <a:extLst>
                  <a:ext uri="{FF2B5EF4-FFF2-40B4-BE49-F238E27FC236}">
                    <a16:creationId xmlns:a16="http://schemas.microsoft.com/office/drawing/2014/main" id="{024EB541-09C8-BDD4-96E9-DADC7583F4CF}"/>
                  </a:ext>
                </a:extLst>
              </p:cNvPr>
              <p:cNvSpPr/>
              <p:nvPr/>
            </p:nvSpPr>
            <p:spPr>
              <a:xfrm>
                <a:off x="464674" y="4574410"/>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mj-lt"/>
                </a:endParaRPr>
              </a:p>
            </p:txBody>
          </p:sp>
          <p:pic>
            <p:nvPicPr>
              <p:cNvPr id="42" name="Graphic 41" descr="Handshake outline">
                <a:extLst>
                  <a:ext uri="{FF2B5EF4-FFF2-40B4-BE49-F238E27FC236}">
                    <a16:creationId xmlns:a16="http://schemas.microsoft.com/office/drawing/2014/main" id="{25DE742A-758F-05D0-BC06-81B53A982C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4674" y="4664410"/>
                <a:ext cx="900000" cy="900000"/>
              </a:xfrm>
              <a:prstGeom prst="rect">
                <a:avLst/>
              </a:prstGeom>
            </p:spPr>
          </p:pic>
        </p:grpSp>
      </p:grpSp>
      <p:pic>
        <p:nvPicPr>
          <p:cNvPr id="2" name="Graphic 1" descr="Coffee outline">
            <a:hlinkClick r:id="rId14" action="ppaction://hlinksldjump"/>
            <a:extLst>
              <a:ext uri="{FF2B5EF4-FFF2-40B4-BE49-F238E27FC236}">
                <a16:creationId xmlns:a16="http://schemas.microsoft.com/office/drawing/2014/main" id="{1DC04853-0945-BFEE-B1A5-54030D3715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57855" y="398111"/>
            <a:ext cx="274107" cy="274107"/>
          </a:xfrm>
          <a:prstGeom prst="rect">
            <a:avLst/>
          </a:prstGeom>
        </p:spPr>
      </p:pic>
      <p:pic>
        <p:nvPicPr>
          <p:cNvPr id="3" name="Graphic 2" descr="Home with solid fill">
            <a:hlinkClick r:id="rId9" action="ppaction://hlinksldjump" tooltip="Back to Home"/>
            <a:extLst>
              <a:ext uri="{FF2B5EF4-FFF2-40B4-BE49-F238E27FC236}">
                <a16:creationId xmlns:a16="http://schemas.microsoft.com/office/drawing/2014/main" id="{0E49AEF6-9CEF-5F62-5953-A0DCC8BC84E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FA6E9870-D780-674F-988C-6BC50D01235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91653" y="68570"/>
            <a:ext cx="285561" cy="285561"/>
          </a:xfrm>
          <a:prstGeom prst="rect">
            <a:avLst/>
          </a:prstGeom>
        </p:spPr>
      </p:pic>
      <p:pic>
        <p:nvPicPr>
          <p:cNvPr id="5" name="Graphic 4" descr="Daily calendar with solid fill">
            <a:hlinkClick r:id="rId21" action="ppaction://hlinksldjump"/>
            <a:extLst>
              <a:ext uri="{FF2B5EF4-FFF2-40B4-BE49-F238E27FC236}">
                <a16:creationId xmlns:a16="http://schemas.microsoft.com/office/drawing/2014/main" id="{6BF47FB9-AF60-4A16-1875-B4B90ABDEC25}"/>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491653" y="407990"/>
            <a:ext cx="285562" cy="285562"/>
          </a:xfrm>
          <a:prstGeom prst="rect">
            <a:avLst/>
          </a:prstGeom>
        </p:spPr>
      </p:pic>
      <p:pic>
        <p:nvPicPr>
          <p:cNvPr id="8" name="Graphic 7" descr="Home with solid fill">
            <a:hlinkClick r:id="rId9" action="ppaction://hlinksldjump" tooltip="Back to Home"/>
            <a:extLst>
              <a:ext uri="{FF2B5EF4-FFF2-40B4-BE49-F238E27FC236}">
                <a16:creationId xmlns:a16="http://schemas.microsoft.com/office/drawing/2014/main" id="{2AD9F279-8716-DC00-4F06-C340DE230D5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99730" y="2346406"/>
            <a:ext cx="648548" cy="648548"/>
          </a:xfrm>
          <a:prstGeom prst="rect">
            <a:avLst/>
          </a:prstGeom>
        </p:spPr>
      </p:pic>
      <p:pic>
        <p:nvPicPr>
          <p:cNvPr id="10" name="Graphic 9" descr="Group outline">
            <a:extLst>
              <a:ext uri="{FF2B5EF4-FFF2-40B4-BE49-F238E27FC236}">
                <a16:creationId xmlns:a16="http://schemas.microsoft.com/office/drawing/2014/main" id="{332EEC20-E6CB-865C-3FF9-E1819E34B71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21309" y="77964"/>
            <a:ext cx="914400" cy="914400"/>
          </a:xfrm>
          <a:prstGeom prst="rect">
            <a:avLst/>
          </a:prstGeom>
        </p:spPr>
      </p:pic>
      <p:pic>
        <p:nvPicPr>
          <p:cNvPr id="12" name="Graphic 11" descr="Puzzle outline">
            <a:extLst>
              <a:ext uri="{FF2B5EF4-FFF2-40B4-BE49-F238E27FC236}">
                <a16:creationId xmlns:a16="http://schemas.microsoft.com/office/drawing/2014/main" id="{E45B5202-40DC-DB01-5769-7BF54A3D09F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639945" y="1049915"/>
            <a:ext cx="774477" cy="774477"/>
          </a:xfrm>
          <a:prstGeom prst="rect">
            <a:avLst/>
          </a:prstGeom>
        </p:spPr>
      </p:pic>
      <p:pic>
        <p:nvPicPr>
          <p:cNvPr id="14" name="Graphic 13" descr="Lights On with solid fill">
            <a:extLst>
              <a:ext uri="{FF2B5EF4-FFF2-40B4-BE49-F238E27FC236}">
                <a16:creationId xmlns:a16="http://schemas.microsoft.com/office/drawing/2014/main" id="{A224ECDF-9A91-3634-CCCD-D9C997DFA7E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44771" y="1046740"/>
            <a:ext cx="774477" cy="774477"/>
          </a:xfrm>
          <a:prstGeom prst="rect">
            <a:avLst/>
          </a:prstGeom>
        </p:spPr>
      </p:pic>
      <p:pic>
        <p:nvPicPr>
          <p:cNvPr id="7" name="Graphic 6" descr="Online meeting outline">
            <a:hlinkClick r:id="rId32" action="ppaction://hlinksldjump"/>
            <a:extLst>
              <a:ext uri="{FF2B5EF4-FFF2-40B4-BE49-F238E27FC236}">
                <a16:creationId xmlns:a16="http://schemas.microsoft.com/office/drawing/2014/main" id="{7C5BBADB-7BA3-53AE-96F1-67825852D66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779277" y="60025"/>
            <a:ext cx="647842" cy="647842"/>
          </a:xfrm>
          <a:prstGeom prst="rect">
            <a:avLst/>
          </a:prstGeom>
        </p:spPr>
      </p:pic>
      <p:pic>
        <p:nvPicPr>
          <p:cNvPr id="1026" name="Picture 2" descr="ACME Corporation | Warner Bros. Entertainment Wiki | Fandom">
            <a:extLst>
              <a:ext uri="{FF2B5EF4-FFF2-40B4-BE49-F238E27FC236}">
                <a16:creationId xmlns:a16="http://schemas.microsoft.com/office/drawing/2014/main" id="{B3C4DD11-0535-A8A8-389C-31F495D3EC8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412084" y="2766797"/>
            <a:ext cx="2838450"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A28AA3BE-97B0-FEAE-B1C9-CB8A3E95AEFC}"/>
              </a:ext>
            </a:extLst>
          </p:cNvPr>
          <p:cNvSpPr/>
          <p:nvPr/>
        </p:nvSpPr>
        <p:spPr>
          <a:xfrm>
            <a:off x="732261" y="1070328"/>
            <a:ext cx="3314222" cy="1281442"/>
          </a:xfrm>
          <a:prstGeom prst="wedgeRectCallout">
            <a:avLst>
              <a:gd name="adj1" fmla="val 21037"/>
              <a:gd name="adj2" fmla="val 95459"/>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de-DE" dirty="0"/>
              <a:t>You </a:t>
            </a:r>
            <a:r>
              <a:rPr lang="de-DE" dirty="0" err="1"/>
              <a:t>could</a:t>
            </a:r>
            <a:r>
              <a:rPr lang="de-DE" dirty="0"/>
              <a:t> </a:t>
            </a:r>
            <a:r>
              <a:rPr lang="de-DE" dirty="0" err="1"/>
              <a:t>add</a:t>
            </a:r>
            <a:r>
              <a:rPr lang="de-DE" dirty="0"/>
              <a:t> </a:t>
            </a:r>
            <a:r>
              <a:rPr lang="de-DE" dirty="0" err="1"/>
              <a:t>here</a:t>
            </a:r>
            <a:r>
              <a:rPr lang="de-DE" dirty="0"/>
              <a:t> </a:t>
            </a:r>
            <a:r>
              <a:rPr lang="de-DE" dirty="0" err="1"/>
              <a:t>the</a:t>
            </a:r>
            <a:r>
              <a:rPr lang="de-DE" dirty="0"/>
              <a:t> </a:t>
            </a:r>
            <a:r>
              <a:rPr lang="de-DE" dirty="0" err="1"/>
              <a:t>client</a:t>
            </a:r>
            <a:r>
              <a:rPr lang="de-DE" dirty="0"/>
              <a:t> Logo. Search </a:t>
            </a:r>
            <a:r>
              <a:rPr lang="de-DE" dirty="0" err="1"/>
              <a:t>for</a:t>
            </a:r>
            <a:r>
              <a:rPr lang="de-DE" dirty="0"/>
              <a:t> [</a:t>
            </a:r>
            <a:r>
              <a:rPr lang="de-DE" dirty="0" err="1"/>
              <a:t>client</a:t>
            </a:r>
            <a:r>
              <a:rPr lang="de-DE" dirty="0"/>
              <a:t>] SVG logo on </a:t>
            </a:r>
            <a:r>
              <a:rPr lang="de-DE" dirty="0" err="1"/>
              <a:t>google</a:t>
            </a:r>
            <a:r>
              <a:rPr lang="de-DE" dirty="0"/>
              <a:t> </a:t>
            </a:r>
            <a:r>
              <a:rPr lang="de-DE" dirty="0" err="1"/>
              <a:t>to</a:t>
            </a:r>
            <a:r>
              <a:rPr lang="de-DE" dirty="0"/>
              <a:t> </a:t>
            </a:r>
            <a:r>
              <a:rPr lang="de-DE" dirty="0" err="1"/>
              <a:t>get</a:t>
            </a:r>
            <a:r>
              <a:rPr lang="de-DE" dirty="0"/>
              <a:t> </a:t>
            </a:r>
            <a:r>
              <a:rPr lang="de-DE" dirty="0" err="1"/>
              <a:t>highl</a:t>
            </a:r>
            <a:r>
              <a:rPr lang="de-DE" dirty="0"/>
              <a:t> </a:t>
            </a:r>
            <a:r>
              <a:rPr lang="de-DE" dirty="0" err="1"/>
              <a:t>resolution</a:t>
            </a:r>
            <a:r>
              <a:rPr lang="de-DE" dirty="0"/>
              <a:t> </a:t>
            </a:r>
            <a:r>
              <a:rPr lang="de-DE" dirty="0" err="1"/>
              <a:t>pictures</a:t>
            </a:r>
            <a:r>
              <a:rPr lang="de-DE" dirty="0"/>
              <a:t> </a:t>
            </a:r>
            <a:endParaRPr lang="en-US" dirty="0">
              <a:cs typeface="Arial"/>
            </a:endParaRPr>
          </a:p>
        </p:txBody>
      </p:sp>
      <p:grpSp>
        <p:nvGrpSpPr>
          <p:cNvPr id="9" name="Group 8">
            <a:extLst>
              <a:ext uri="{FF2B5EF4-FFF2-40B4-BE49-F238E27FC236}">
                <a16:creationId xmlns:a16="http://schemas.microsoft.com/office/drawing/2014/main" id="{994BF566-9952-F973-CDDC-FBAFE3642FCB}"/>
              </a:ext>
            </a:extLst>
          </p:cNvPr>
          <p:cNvGrpSpPr/>
          <p:nvPr/>
        </p:nvGrpSpPr>
        <p:grpSpPr>
          <a:xfrm>
            <a:off x="5648695" y="3542143"/>
            <a:ext cx="6543305" cy="1080000"/>
            <a:chOff x="5556000" y="2778124"/>
            <a:chExt cx="6543305" cy="1080000"/>
          </a:xfrm>
        </p:grpSpPr>
        <p:sp>
          <p:nvSpPr>
            <p:cNvPr id="11" name="TextBox 10">
              <a:extLst>
                <a:ext uri="{FF2B5EF4-FFF2-40B4-BE49-F238E27FC236}">
                  <a16:creationId xmlns:a16="http://schemas.microsoft.com/office/drawing/2014/main" id="{AB3088C7-A4ED-AADF-C05D-477AE4341EA8}"/>
                </a:ext>
              </a:extLst>
            </p:cNvPr>
            <p:cNvSpPr txBox="1"/>
            <p:nvPr>
              <p:custDataLst>
                <p:tags r:id="rId1"/>
              </p:custDataLst>
            </p:nvPr>
          </p:nvSpPr>
          <p:spPr>
            <a:xfrm>
              <a:off x="6636000" y="3078502"/>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de-DE" sz="2400" b="0" dirty="0">
                  <a:solidFill>
                    <a:schemeClr val="accent3"/>
                  </a:solidFill>
                  <a:latin typeface="+mj-lt"/>
                  <a:cs typeface="Arial" panose="020B0604020202020204" pitchFamily="34" charset="0"/>
                </a:rPr>
                <a:t>RFX Scenario 2 </a:t>
              </a:r>
              <a:endParaRPr lang="en-US" sz="2400" b="0" dirty="0">
                <a:solidFill>
                  <a:schemeClr val="accent3"/>
                </a:solidFill>
                <a:latin typeface="+mj-lt"/>
                <a:cs typeface="Arial" panose="020B0604020202020204" pitchFamily="34" charset="0"/>
              </a:endParaRPr>
            </a:p>
          </p:txBody>
        </p:sp>
        <p:sp>
          <p:nvSpPr>
            <p:cNvPr id="13" name="Rectangle 12">
              <a:extLst>
                <a:ext uri="{FF2B5EF4-FFF2-40B4-BE49-F238E27FC236}">
                  <a16:creationId xmlns:a16="http://schemas.microsoft.com/office/drawing/2014/main" id="{3991A5A2-F876-81B8-3214-A12E389823C7}"/>
                </a:ext>
              </a:extLst>
            </p:cNvPr>
            <p:cNvSpPr/>
            <p:nvPr/>
          </p:nvSpPr>
          <p:spPr>
            <a:xfrm>
              <a:off x="5556000" y="2778124"/>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grpSp>
      <p:pic>
        <p:nvPicPr>
          <p:cNvPr id="15" name="Graphic 14" descr="Home with solid fill">
            <a:hlinkClick r:id="rId9" action="ppaction://hlinksldjump" tooltip="Back to Home"/>
            <a:extLst>
              <a:ext uri="{FF2B5EF4-FFF2-40B4-BE49-F238E27FC236}">
                <a16:creationId xmlns:a16="http://schemas.microsoft.com/office/drawing/2014/main" id="{C8C1172C-0B17-06EA-1A3E-C53D5547AC74}"/>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64421" y="3757869"/>
            <a:ext cx="648548" cy="648548"/>
          </a:xfrm>
          <a:prstGeom prst="rect">
            <a:avLst/>
          </a:prstGeom>
        </p:spPr>
      </p:pic>
    </p:spTree>
    <p:extLst>
      <p:ext uri="{BB962C8B-B14F-4D97-AF65-F5344CB8AC3E}">
        <p14:creationId xmlns:p14="http://schemas.microsoft.com/office/powerpoint/2010/main" val="3614878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0B6BE6-7377-72B7-F7A3-3EDE8356D42D}"/>
              </a:ext>
            </a:extLst>
          </p:cNvPr>
          <p:cNvSpPr>
            <a:spLocks noGrp="1"/>
          </p:cNvSpPr>
          <p:nvPr>
            <p:ph type="title"/>
          </p:nvPr>
        </p:nvSpPr>
        <p:spPr/>
        <p:txBody>
          <a:bodyPr/>
          <a:lstStyle/>
          <a:p>
            <a:r>
              <a:rPr lang="de-DE" dirty="0"/>
              <a:t>RFX </a:t>
            </a:r>
            <a:r>
              <a:rPr lang="de-DE" dirty="0" err="1"/>
              <a:t>Answer</a:t>
            </a:r>
            <a:r>
              <a:rPr lang="de-DE" dirty="0"/>
              <a:t> </a:t>
            </a:r>
            <a:r>
              <a:rPr lang="de-DE" dirty="0" err="1"/>
              <a:t>for</a:t>
            </a:r>
            <a:r>
              <a:rPr lang="de-DE" dirty="0"/>
              <a:t> </a:t>
            </a:r>
            <a:r>
              <a:rPr lang="de-DE" dirty="0" err="1"/>
              <a:t>client</a:t>
            </a:r>
            <a:r>
              <a:rPr lang="de-DE" dirty="0"/>
              <a:t> </a:t>
            </a:r>
            <a:r>
              <a:rPr lang="de-DE" dirty="0" err="1"/>
              <a:t>xyz</a:t>
            </a:r>
            <a:r>
              <a:rPr lang="de-DE" dirty="0"/>
              <a:t> high </a:t>
            </a:r>
            <a:r>
              <a:rPr lang="de-DE" dirty="0" err="1"/>
              <a:t>level</a:t>
            </a:r>
            <a:r>
              <a:rPr lang="de-DE" dirty="0"/>
              <a:t> </a:t>
            </a:r>
            <a:r>
              <a:rPr lang="de-DE" dirty="0" err="1"/>
              <a:t>overview</a:t>
            </a:r>
            <a:endParaRPr lang="de-DE" dirty="0"/>
          </a:p>
        </p:txBody>
      </p:sp>
      <p:sp>
        <p:nvSpPr>
          <p:cNvPr id="6" name="TextBox 5">
            <a:extLst>
              <a:ext uri="{FF2B5EF4-FFF2-40B4-BE49-F238E27FC236}">
                <a16:creationId xmlns:a16="http://schemas.microsoft.com/office/drawing/2014/main" id="{BB2B0369-F0A3-D141-3414-89FE56A1F9F3}"/>
              </a:ext>
            </a:extLst>
          </p:cNvPr>
          <p:cNvSpPr txBox="1"/>
          <p:nvPr/>
        </p:nvSpPr>
        <p:spPr>
          <a:xfrm>
            <a:off x="1031102" y="2217165"/>
            <a:ext cx="1358722" cy="369332"/>
          </a:xfrm>
          <a:prstGeom prst="rect">
            <a:avLst/>
          </a:prstGeom>
          <a:noFill/>
        </p:spPr>
        <p:txBody>
          <a:bodyPr wrap="square" rtlCol="0">
            <a:spAutoFit/>
          </a:bodyPr>
          <a:lstStyle/>
          <a:p>
            <a:r>
              <a:rPr lang="de-DE" dirty="0">
                <a:solidFill>
                  <a:schemeClr val="accent1"/>
                </a:solidFill>
              </a:rPr>
              <a:t>Request 1</a:t>
            </a:r>
          </a:p>
        </p:txBody>
      </p:sp>
      <p:sp>
        <p:nvSpPr>
          <p:cNvPr id="7" name="TextBox 6">
            <a:extLst>
              <a:ext uri="{FF2B5EF4-FFF2-40B4-BE49-F238E27FC236}">
                <a16:creationId xmlns:a16="http://schemas.microsoft.com/office/drawing/2014/main" id="{A0C5F43F-4045-F2A4-D902-9B31FE5743D3}"/>
              </a:ext>
            </a:extLst>
          </p:cNvPr>
          <p:cNvSpPr txBox="1"/>
          <p:nvPr/>
        </p:nvSpPr>
        <p:spPr>
          <a:xfrm>
            <a:off x="1056861" y="2955553"/>
            <a:ext cx="1358722" cy="369332"/>
          </a:xfrm>
          <a:prstGeom prst="rect">
            <a:avLst/>
          </a:prstGeom>
          <a:noFill/>
        </p:spPr>
        <p:txBody>
          <a:bodyPr wrap="square" rtlCol="0">
            <a:spAutoFit/>
          </a:bodyPr>
          <a:lstStyle/>
          <a:p>
            <a:r>
              <a:rPr lang="de-DE" dirty="0">
                <a:solidFill>
                  <a:schemeClr val="accent1"/>
                </a:solidFill>
              </a:rPr>
              <a:t>Request 2</a:t>
            </a:r>
          </a:p>
        </p:txBody>
      </p:sp>
      <p:sp>
        <p:nvSpPr>
          <p:cNvPr id="8" name="TextBox 7">
            <a:extLst>
              <a:ext uri="{FF2B5EF4-FFF2-40B4-BE49-F238E27FC236}">
                <a16:creationId xmlns:a16="http://schemas.microsoft.com/office/drawing/2014/main" id="{55BA96A0-3912-9212-D788-B6B0AE8365A3}"/>
              </a:ext>
            </a:extLst>
          </p:cNvPr>
          <p:cNvSpPr txBox="1"/>
          <p:nvPr/>
        </p:nvSpPr>
        <p:spPr>
          <a:xfrm>
            <a:off x="1056861" y="3693941"/>
            <a:ext cx="1358722" cy="369332"/>
          </a:xfrm>
          <a:prstGeom prst="rect">
            <a:avLst/>
          </a:prstGeom>
          <a:noFill/>
        </p:spPr>
        <p:txBody>
          <a:bodyPr wrap="square" rtlCol="0">
            <a:spAutoFit/>
          </a:bodyPr>
          <a:lstStyle/>
          <a:p>
            <a:r>
              <a:rPr lang="de-DE" dirty="0">
                <a:solidFill>
                  <a:schemeClr val="accent1"/>
                </a:solidFill>
              </a:rPr>
              <a:t>Request 3</a:t>
            </a:r>
          </a:p>
        </p:txBody>
      </p:sp>
      <p:sp>
        <p:nvSpPr>
          <p:cNvPr id="9" name="TextBox 8">
            <a:extLst>
              <a:ext uri="{FF2B5EF4-FFF2-40B4-BE49-F238E27FC236}">
                <a16:creationId xmlns:a16="http://schemas.microsoft.com/office/drawing/2014/main" id="{63861043-9504-92C8-7EF9-C992834C17FC}"/>
              </a:ext>
            </a:extLst>
          </p:cNvPr>
          <p:cNvSpPr txBox="1"/>
          <p:nvPr/>
        </p:nvSpPr>
        <p:spPr>
          <a:xfrm>
            <a:off x="1031102" y="1594956"/>
            <a:ext cx="2524258" cy="369332"/>
          </a:xfrm>
          <a:prstGeom prst="rect">
            <a:avLst/>
          </a:prstGeom>
          <a:noFill/>
        </p:spPr>
        <p:txBody>
          <a:bodyPr wrap="square" rtlCol="0">
            <a:spAutoFit/>
          </a:bodyPr>
          <a:lstStyle/>
          <a:p>
            <a:r>
              <a:rPr lang="de-DE" b="1" dirty="0" err="1">
                <a:solidFill>
                  <a:schemeClr val="accent1"/>
                </a:solidFill>
              </a:rPr>
              <a:t>Functional</a:t>
            </a:r>
            <a:r>
              <a:rPr lang="de-DE" b="1" dirty="0">
                <a:solidFill>
                  <a:schemeClr val="accent1"/>
                </a:solidFill>
              </a:rPr>
              <a:t> Questions</a:t>
            </a:r>
          </a:p>
        </p:txBody>
      </p:sp>
      <p:sp>
        <p:nvSpPr>
          <p:cNvPr id="10" name="TextBox 9">
            <a:extLst>
              <a:ext uri="{FF2B5EF4-FFF2-40B4-BE49-F238E27FC236}">
                <a16:creationId xmlns:a16="http://schemas.microsoft.com/office/drawing/2014/main" id="{CC1F7DF5-BAFF-2974-84CE-9848E208D7E4}"/>
              </a:ext>
            </a:extLst>
          </p:cNvPr>
          <p:cNvSpPr txBox="1"/>
          <p:nvPr/>
        </p:nvSpPr>
        <p:spPr>
          <a:xfrm>
            <a:off x="4428978" y="1594956"/>
            <a:ext cx="2524258" cy="369332"/>
          </a:xfrm>
          <a:prstGeom prst="rect">
            <a:avLst/>
          </a:prstGeom>
          <a:noFill/>
        </p:spPr>
        <p:txBody>
          <a:bodyPr wrap="square" rtlCol="0">
            <a:spAutoFit/>
          </a:bodyPr>
          <a:lstStyle/>
          <a:p>
            <a:r>
              <a:rPr lang="de-DE" b="1" dirty="0">
                <a:solidFill>
                  <a:schemeClr val="accent1"/>
                </a:solidFill>
              </a:rPr>
              <a:t>Technical Questions</a:t>
            </a:r>
          </a:p>
        </p:txBody>
      </p:sp>
      <p:sp>
        <p:nvSpPr>
          <p:cNvPr id="11" name="TextBox 10">
            <a:extLst>
              <a:ext uri="{FF2B5EF4-FFF2-40B4-BE49-F238E27FC236}">
                <a16:creationId xmlns:a16="http://schemas.microsoft.com/office/drawing/2014/main" id="{C4808C5E-3F8E-1627-EA1B-A9E66CAADAF3}"/>
              </a:ext>
            </a:extLst>
          </p:cNvPr>
          <p:cNvSpPr txBox="1"/>
          <p:nvPr/>
        </p:nvSpPr>
        <p:spPr>
          <a:xfrm>
            <a:off x="7826854" y="1594956"/>
            <a:ext cx="2524258" cy="369332"/>
          </a:xfrm>
          <a:prstGeom prst="rect">
            <a:avLst/>
          </a:prstGeom>
          <a:noFill/>
        </p:spPr>
        <p:txBody>
          <a:bodyPr wrap="square" rtlCol="0">
            <a:spAutoFit/>
          </a:bodyPr>
          <a:lstStyle/>
          <a:p>
            <a:r>
              <a:rPr lang="de-DE" b="1" dirty="0">
                <a:solidFill>
                  <a:schemeClr val="accent1"/>
                </a:solidFill>
              </a:rPr>
              <a:t>Legal Questions</a:t>
            </a:r>
          </a:p>
        </p:txBody>
      </p:sp>
      <p:sp>
        <p:nvSpPr>
          <p:cNvPr id="12" name="TextBox 11">
            <a:extLst>
              <a:ext uri="{FF2B5EF4-FFF2-40B4-BE49-F238E27FC236}">
                <a16:creationId xmlns:a16="http://schemas.microsoft.com/office/drawing/2014/main" id="{41C43DBD-9CF4-E411-12F3-6885B042E322}"/>
              </a:ext>
            </a:extLst>
          </p:cNvPr>
          <p:cNvSpPr txBox="1"/>
          <p:nvPr/>
        </p:nvSpPr>
        <p:spPr>
          <a:xfrm>
            <a:off x="1056861" y="4432329"/>
            <a:ext cx="1358722" cy="369332"/>
          </a:xfrm>
          <a:prstGeom prst="rect">
            <a:avLst/>
          </a:prstGeom>
          <a:noFill/>
        </p:spPr>
        <p:txBody>
          <a:bodyPr wrap="square" rtlCol="0">
            <a:spAutoFit/>
          </a:bodyPr>
          <a:lstStyle/>
          <a:p>
            <a:r>
              <a:rPr lang="de-DE" dirty="0">
                <a:solidFill>
                  <a:schemeClr val="accent1"/>
                </a:solidFill>
              </a:rPr>
              <a:t>Request x</a:t>
            </a:r>
          </a:p>
        </p:txBody>
      </p:sp>
      <p:sp>
        <p:nvSpPr>
          <p:cNvPr id="13" name="TextBox 12">
            <a:extLst>
              <a:ext uri="{FF2B5EF4-FFF2-40B4-BE49-F238E27FC236}">
                <a16:creationId xmlns:a16="http://schemas.microsoft.com/office/drawing/2014/main" id="{5537BDBD-1149-2F05-54A5-6DD50B229CAD}"/>
              </a:ext>
            </a:extLst>
          </p:cNvPr>
          <p:cNvSpPr txBox="1"/>
          <p:nvPr/>
        </p:nvSpPr>
        <p:spPr>
          <a:xfrm>
            <a:off x="4428978" y="2217165"/>
            <a:ext cx="1358722" cy="369332"/>
          </a:xfrm>
          <a:prstGeom prst="rect">
            <a:avLst/>
          </a:prstGeom>
          <a:noFill/>
        </p:spPr>
        <p:txBody>
          <a:bodyPr wrap="square" rtlCol="0">
            <a:spAutoFit/>
          </a:bodyPr>
          <a:lstStyle/>
          <a:p>
            <a:r>
              <a:rPr lang="de-DE" dirty="0">
                <a:solidFill>
                  <a:schemeClr val="accent1"/>
                </a:solidFill>
              </a:rPr>
              <a:t>Request 1</a:t>
            </a:r>
          </a:p>
        </p:txBody>
      </p:sp>
      <p:sp>
        <p:nvSpPr>
          <p:cNvPr id="14" name="TextBox 13">
            <a:extLst>
              <a:ext uri="{FF2B5EF4-FFF2-40B4-BE49-F238E27FC236}">
                <a16:creationId xmlns:a16="http://schemas.microsoft.com/office/drawing/2014/main" id="{7653BF9E-ED0B-780C-582E-AB2DDB3DFE08}"/>
              </a:ext>
            </a:extLst>
          </p:cNvPr>
          <p:cNvSpPr txBox="1"/>
          <p:nvPr/>
        </p:nvSpPr>
        <p:spPr>
          <a:xfrm>
            <a:off x="4454737" y="2955553"/>
            <a:ext cx="1358722" cy="369332"/>
          </a:xfrm>
          <a:prstGeom prst="rect">
            <a:avLst/>
          </a:prstGeom>
          <a:noFill/>
        </p:spPr>
        <p:txBody>
          <a:bodyPr wrap="square" rtlCol="0">
            <a:spAutoFit/>
          </a:bodyPr>
          <a:lstStyle/>
          <a:p>
            <a:r>
              <a:rPr lang="de-DE" dirty="0">
                <a:solidFill>
                  <a:schemeClr val="accent1"/>
                </a:solidFill>
              </a:rPr>
              <a:t>Request 2</a:t>
            </a:r>
          </a:p>
        </p:txBody>
      </p:sp>
      <p:sp>
        <p:nvSpPr>
          <p:cNvPr id="15" name="TextBox 14">
            <a:extLst>
              <a:ext uri="{FF2B5EF4-FFF2-40B4-BE49-F238E27FC236}">
                <a16:creationId xmlns:a16="http://schemas.microsoft.com/office/drawing/2014/main" id="{FBA183FA-303A-1EC7-1889-AD47EFC9E63F}"/>
              </a:ext>
            </a:extLst>
          </p:cNvPr>
          <p:cNvSpPr txBox="1"/>
          <p:nvPr/>
        </p:nvSpPr>
        <p:spPr>
          <a:xfrm>
            <a:off x="4454737" y="3693941"/>
            <a:ext cx="1358722" cy="369332"/>
          </a:xfrm>
          <a:prstGeom prst="rect">
            <a:avLst/>
          </a:prstGeom>
          <a:noFill/>
        </p:spPr>
        <p:txBody>
          <a:bodyPr wrap="square" rtlCol="0">
            <a:spAutoFit/>
          </a:bodyPr>
          <a:lstStyle/>
          <a:p>
            <a:r>
              <a:rPr lang="de-DE" dirty="0">
                <a:solidFill>
                  <a:schemeClr val="accent1"/>
                </a:solidFill>
              </a:rPr>
              <a:t>Request 3</a:t>
            </a:r>
          </a:p>
        </p:txBody>
      </p:sp>
      <p:sp>
        <p:nvSpPr>
          <p:cNvPr id="16" name="TextBox 15">
            <a:extLst>
              <a:ext uri="{FF2B5EF4-FFF2-40B4-BE49-F238E27FC236}">
                <a16:creationId xmlns:a16="http://schemas.microsoft.com/office/drawing/2014/main" id="{1299A303-3229-239E-690B-02851B5F6065}"/>
              </a:ext>
            </a:extLst>
          </p:cNvPr>
          <p:cNvSpPr txBox="1"/>
          <p:nvPr/>
        </p:nvSpPr>
        <p:spPr>
          <a:xfrm>
            <a:off x="4454737" y="4432329"/>
            <a:ext cx="1358722" cy="369332"/>
          </a:xfrm>
          <a:prstGeom prst="rect">
            <a:avLst/>
          </a:prstGeom>
          <a:noFill/>
        </p:spPr>
        <p:txBody>
          <a:bodyPr wrap="square" rtlCol="0">
            <a:spAutoFit/>
          </a:bodyPr>
          <a:lstStyle/>
          <a:p>
            <a:r>
              <a:rPr lang="de-DE" dirty="0">
                <a:solidFill>
                  <a:schemeClr val="accent1"/>
                </a:solidFill>
              </a:rPr>
              <a:t>Request x</a:t>
            </a:r>
          </a:p>
        </p:txBody>
      </p:sp>
      <p:sp>
        <p:nvSpPr>
          <p:cNvPr id="17" name="TextBox 16">
            <a:extLst>
              <a:ext uri="{FF2B5EF4-FFF2-40B4-BE49-F238E27FC236}">
                <a16:creationId xmlns:a16="http://schemas.microsoft.com/office/drawing/2014/main" id="{4A43BDFA-BC13-4D5F-1BDD-8E4A1A8D37EA}"/>
              </a:ext>
            </a:extLst>
          </p:cNvPr>
          <p:cNvSpPr txBox="1"/>
          <p:nvPr/>
        </p:nvSpPr>
        <p:spPr>
          <a:xfrm>
            <a:off x="7852613" y="2217165"/>
            <a:ext cx="1358722" cy="369332"/>
          </a:xfrm>
          <a:prstGeom prst="rect">
            <a:avLst/>
          </a:prstGeom>
          <a:noFill/>
        </p:spPr>
        <p:txBody>
          <a:bodyPr wrap="square" rtlCol="0">
            <a:spAutoFit/>
          </a:bodyPr>
          <a:lstStyle/>
          <a:p>
            <a:r>
              <a:rPr lang="de-DE" dirty="0">
                <a:solidFill>
                  <a:schemeClr val="accent1"/>
                </a:solidFill>
              </a:rPr>
              <a:t>Request 1</a:t>
            </a:r>
          </a:p>
        </p:txBody>
      </p:sp>
      <p:sp>
        <p:nvSpPr>
          <p:cNvPr id="18" name="TextBox 17">
            <a:extLst>
              <a:ext uri="{FF2B5EF4-FFF2-40B4-BE49-F238E27FC236}">
                <a16:creationId xmlns:a16="http://schemas.microsoft.com/office/drawing/2014/main" id="{8B3241B2-FB08-979E-96DA-51E981037D06}"/>
              </a:ext>
            </a:extLst>
          </p:cNvPr>
          <p:cNvSpPr txBox="1"/>
          <p:nvPr/>
        </p:nvSpPr>
        <p:spPr>
          <a:xfrm>
            <a:off x="7878372" y="2955553"/>
            <a:ext cx="1358722" cy="369332"/>
          </a:xfrm>
          <a:prstGeom prst="rect">
            <a:avLst/>
          </a:prstGeom>
          <a:noFill/>
        </p:spPr>
        <p:txBody>
          <a:bodyPr wrap="square" rtlCol="0">
            <a:spAutoFit/>
          </a:bodyPr>
          <a:lstStyle/>
          <a:p>
            <a:r>
              <a:rPr lang="de-DE" dirty="0">
                <a:solidFill>
                  <a:schemeClr val="accent1"/>
                </a:solidFill>
              </a:rPr>
              <a:t>Request 2</a:t>
            </a:r>
          </a:p>
        </p:txBody>
      </p:sp>
      <p:sp>
        <p:nvSpPr>
          <p:cNvPr id="19" name="TextBox 18">
            <a:extLst>
              <a:ext uri="{FF2B5EF4-FFF2-40B4-BE49-F238E27FC236}">
                <a16:creationId xmlns:a16="http://schemas.microsoft.com/office/drawing/2014/main" id="{526B1E5C-E74B-3345-A363-87A0E9604B26}"/>
              </a:ext>
            </a:extLst>
          </p:cNvPr>
          <p:cNvSpPr txBox="1"/>
          <p:nvPr/>
        </p:nvSpPr>
        <p:spPr>
          <a:xfrm>
            <a:off x="7878372" y="3693941"/>
            <a:ext cx="1358722" cy="369332"/>
          </a:xfrm>
          <a:prstGeom prst="rect">
            <a:avLst/>
          </a:prstGeom>
          <a:noFill/>
        </p:spPr>
        <p:txBody>
          <a:bodyPr wrap="square" rtlCol="0">
            <a:spAutoFit/>
          </a:bodyPr>
          <a:lstStyle/>
          <a:p>
            <a:r>
              <a:rPr lang="de-DE" dirty="0">
                <a:solidFill>
                  <a:schemeClr val="accent1"/>
                </a:solidFill>
              </a:rPr>
              <a:t>Request 3</a:t>
            </a:r>
          </a:p>
        </p:txBody>
      </p:sp>
      <p:sp>
        <p:nvSpPr>
          <p:cNvPr id="20" name="TextBox 19">
            <a:extLst>
              <a:ext uri="{FF2B5EF4-FFF2-40B4-BE49-F238E27FC236}">
                <a16:creationId xmlns:a16="http://schemas.microsoft.com/office/drawing/2014/main" id="{4307568A-5BF6-2EE6-8C00-DC13189ADF7E}"/>
              </a:ext>
            </a:extLst>
          </p:cNvPr>
          <p:cNvSpPr txBox="1"/>
          <p:nvPr/>
        </p:nvSpPr>
        <p:spPr>
          <a:xfrm>
            <a:off x="7878372" y="4432329"/>
            <a:ext cx="1358722" cy="369332"/>
          </a:xfrm>
          <a:prstGeom prst="rect">
            <a:avLst/>
          </a:prstGeom>
          <a:noFill/>
        </p:spPr>
        <p:txBody>
          <a:bodyPr wrap="square" rtlCol="0">
            <a:spAutoFit/>
          </a:bodyPr>
          <a:lstStyle/>
          <a:p>
            <a:r>
              <a:rPr lang="de-DE" dirty="0">
                <a:solidFill>
                  <a:schemeClr val="accent1"/>
                </a:solidFill>
              </a:rPr>
              <a:t>Request x</a:t>
            </a:r>
          </a:p>
        </p:txBody>
      </p:sp>
      <p:pic>
        <p:nvPicPr>
          <p:cNvPr id="22" name="Graphic 21" descr="Tick with solid fill">
            <a:extLst>
              <a:ext uri="{FF2B5EF4-FFF2-40B4-BE49-F238E27FC236}">
                <a16:creationId xmlns:a16="http://schemas.microsoft.com/office/drawing/2014/main" id="{9E585430-40CA-8976-3E02-D3F7053688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1615" y="2105648"/>
            <a:ext cx="535263" cy="535263"/>
          </a:xfrm>
          <a:prstGeom prst="rect">
            <a:avLst/>
          </a:prstGeom>
        </p:spPr>
      </p:pic>
      <p:pic>
        <p:nvPicPr>
          <p:cNvPr id="23" name="Graphic 22" descr="Tick with solid fill">
            <a:extLst>
              <a:ext uri="{FF2B5EF4-FFF2-40B4-BE49-F238E27FC236}">
                <a16:creationId xmlns:a16="http://schemas.microsoft.com/office/drawing/2014/main" id="{905A6D8C-F924-96AC-F20F-80049D2F9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2776" y="2872587"/>
            <a:ext cx="535263" cy="535263"/>
          </a:xfrm>
          <a:prstGeom prst="rect">
            <a:avLst/>
          </a:prstGeom>
        </p:spPr>
      </p:pic>
      <p:pic>
        <p:nvPicPr>
          <p:cNvPr id="24" name="Graphic 23" descr="Tick with solid fill">
            <a:extLst>
              <a:ext uri="{FF2B5EF4-FFF2-40B4-BE49-F238E27FC236}">
                <a16:creationId xmlns:a16="http://schemas.microsoft.com/office/drawing/2014/main" id="{E1B09BCF-E895-CED7-EB7D-2770BB125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1615" y="3639526"/>
            <a:ext cx="535263" cy="535263"/>
          </a:xfrm>
          <a:prstGeom prst="rect">
            <a:avLst/>
          </a:prstGeom>
        </p:spPr>
      </p:pic>
      <p:pic>
        <p:nvPicPr>
          <p:cNvPr id="25" name="Graphic 24" descr="Tick with solid fill">
            <a:extLst>
              <a:ext uri="{FF2B5EF4-FFF2-40B4-BE49-F238E27FC236}">
                <a16:creationId xmlns:a16="http://schemas.microsoft.com/office/drawing/2014/main" id="{86AB2296-E07B-A29B-C9C6-BF7F0DA7C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2776" y="4319206"/>
            <a:ext cx="535263" cy="535263"/>
          </a:xfrm>
          <a:prstGeom prst="rect">
            <a:avLst/>
          </a:prstGeom>
        </p:spPr>
      </p:pic>
      <p:pic>
        <p:nvPicPr>
          <p:cNvPr id="26" name="Graphic 25" descr="Tick with solid fill">
            <a:extLst>
              <a:ext uri="{FF2B5EF4-FFF2-40B4-BE49-F238E27FC236}">
                <a16:creationId xmlns:a16="http://schemas.microsoft.com/office/drawing/2014/main" id="{F6457EA2-BC14-DD02-61BE-8B49ACD74C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7472" y="2105648"/>
            <a:ext cx="535263" cy="535263"/>
          </a:xfrm>
          <a:prstGeom prst="rect">
            <a:avLst/>
          </a:prstGeom>
        </p:spPr>
      </p:pic>
      <p:pic>
        <p:nvPicPr>
          <p:cNvPr id="27" name="Graphic 26" descr="Tick with solid fill">
            <a:extLst>
              <a:ext uri="{FF2B5EF4-FFF2-40B4-BE49-F238E27FC236}">
                <a16:creationId xmlns:a16="http://schemas.microsoft.com/office/drawing/2014/main" id="{A740299E-F1CA-2F66-611C-D67F57EDF0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8633" y="2872587"/>
            <a:ext cx="535263" cy="535263"/>
          </a:xfrm>
          <a:prstGeom prst="rect">
            <a:avLst/>
          </a:prstGeom>
        </p:spPr>
      </p:pic>
      <p:pic>
        <p:nvPicPr>
          <p:cNvPr id="28" name="Graphic 27" descr="Tick with solid fill">
            <a:extLst>
              <a:ext uri="{FF2B5EF4-FFF2-40B4-BE49-F238E27FC236}">
                <a16:creationId xmlns:a16="http://schemas.microsoft.com/office/drawing/2014/main" id="{DBFC17E5-C2EF-1138-4EF0-EE841F2007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7472" y="3639526"/>
            <a:ext cx="535263" cy="535263"/>
          </a:xfrm>
          <a:prstGeom prst="rect">
            <a:avLst/>
          </a:prstGeom>
        </p:spPr>
      </p:pic>
      <p:pic>
        <p:nvPicPr>
          <p:cNvPr id="29" name="Graphic 28" descr="Tick with solid fill">
            <a:extLst>
              <a:ext uri="{FF2B5EF4-FFF2-40B4-BE49-F238E27FC236}">
                <a16:creationId xmlns:a16="http://schemas.microsoft.com/office/drawing/2014/main" id="{FCC146B7-5FEC-7A2A-7C9C-973DDD6B9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8633" y="4319206"/>
            <a:ext cx="535263" cy="535263"/>
          </a:xfrm>
          <a:prstGeom prst="rect">
            <a:avLst/>
          </a:prstGeom>
        </p:spPr>
      </p:pic>
      <p:pic>
        <p:nvPicPr>
          <p:cNvPr id="30" name="Graphic 29" descr="Tick with solid fill">
            <a:extLst>
              <a:ext uri="{FF2B5EF4-FFF2-40B4-BE49-F238E27FC236}">
                <a16:creationId xmlns:a16="http://schemas.microsoft.com/office/drawing/2014/main" id="{187CF026-4CF7-4EE0-AC59-62944FAD35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9050" y="2105648"/>
            <a:ext cx="535263" cy="535263"/>
          </a:xfrm>
          <a:prstGeom prst="rect">
            <a:avLst/>
          </a:prstGeom>
        </p:spPr>
      </p:pic>
      <p:pic>
        <p:nvPicPr>
          <p:cNvPr id="31" name="Graphic 30" descr="Tick with solid fill">
            <a:extLst>
              <a:ext uri="{FF2B5EF4-FFF2-40B4-BE49-F238E27FC236}">
                <a16:creationId xmlns:a16="http://schemas.microsoft.com/office/drawing/2014/main" id="{50AE3286-45AB-E4BF-E04B-C65152B318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211" y="2872587"/>
            <a:ext cx="535263" cy="535263"/>
          </a:xfrm>
          <a:prstGeom prst="rect">
            <a:avLst/>
          </a:prstGeom>
        </p:spPr>
      </p:pic>
      <p:pic>
        <p:nvPicPr>
          <p:cNvPr id="32" name="Graphic 31" descr="Tick with solid fill">
            <a:extLst>
              <a:ext uri="{FF2B5EF4-FFF2-40B4-BE49-F238E27FC236}">
                <a16:creationId xmlns:a16="http://schemas.microsoft.com/office/drawing/2014/main" id="{C7BE88FE-8BD3-6436-17A8-0ED020E0D2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9050" y="3639526"/>
            <a:ext cx="535263" cy="535263"/>
          </a:xfrm>
          <a:prstGeom prst="rect">
            <a:avLst/>
          </a:prstGeom>
        </p:spPr>
      </p:pic>
      <p:pic>
        <p:nvPicPr>
          <p:cNvPr id="37" name="Graphic 36" descr="Close with solid fill">
            <a:extLst>
              <a:ext uri="{FF2B5EF4-FFF2-40B4-BE49-F238E27FC236}">
                <a16:creationId xmlns:a16="http://schemas.microsoft.com/office/drawing/2014/main" id="{D6E23822-88DF-FCD4-F66A-AF3C47AAB8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9050" y="4319206"/>
            <a:ext cx="535263" cy="535263"/>
          </a:xfrm>
          <a:prstGeom prst="rect">
            <a:avLst/>
          </a:prstGeom>
        </p:spPr>
      </p:pic>
      <p:pic>
        <p:nvPicPr>
          <p:cNvPr id="38" name="Graphic 37" descr="Tick with solid fill">
            <a:extLst>
              <a:ext uri="{FF2B5EF4-FFF2-40B4-BE49-F238E27FC236}">
                <a16:creationId xmlns:a16="http://schemas.microsoft.com/office/drawing/2014/main" id="{3CBCC7AA-85AF-AAAD-17A2-83580286B2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839" y="6233864"/>
            <a:ext cx="535263" cy="535263"/>
          </a:xfrm>
          <a:prstGeom prst="rect">
            <a:avLst/>
          </a:prstGeom>
        </p:spPr>
      </p:pic>
      <p:sp>
        <p:nvSpPr>
          <p:cNvPr id="39" name="TextBox 38">
            <a:extLst>
              <a:ext uri="{FF2B5EF4-FFF2-40B4-BE49-F238E27FC236}">
                <a16:creationId xmlns:a16="http://schemas.microsoft.com/office/drawing/2014/main" id="{A2C2198F-000D-132A-DAAD-54CFD6A0C1B5}"/>
              </a:ext>
            </a:extLst>
          </p:cNvPr>
          <p:cNvSpPr txBox="1"/>
          <p:nvPr/>
        </p:nvSpPr>
        <p:spPr>
          <a:xfrm>
            <a:off x="1052847" y="6316829"/>
            <a:ext cx="1834169" cy="307777"/>
          </a:xfrm>
          <a:prstGeom prst="rect">
            <a:avLst/>
          </a:prstGeom>
          <a:noFill/>
        </p:spPr>
        <p:txBody>
          <a:bodyPr wrap="square" rtlCol="0">
            <a:spAutoFit/>
          </a:bodyPr>
          <a:lstStyle/>
          <a:p>
            <a:r>
              <a:rPr lang="de-DE" sz="1400" dirty="0">
                <a:solidFill>
                  <a:schemeClr val="accent1"/>
                </a:solidFill>
              </a:rPr>
              <a:t>Out </a:t>
            </a:r>
            <a:r>
              <a:rPr lang="de-DE" sz="1400" dirty="0" err="1">
                <a:solidFill>
                  <a:schemeClr val="accent1"/>
                </a:solidFill>
              </a:rPr>
              <a:t>of</a:t>
            </a:r>
            <a:r>
              <a:rPr lang="de-DE" sz="1400" dirty="0">
                <a:solidFill>
                  <a:schemeClr val="accent1"/>
                </a:solidFill>
              </a:rPr>
              <a:t> </a:t>
            </a:r>
            <a:r>
              <a:rPr lang="de-DE" sz="1400" dirty="0" err="1">
                <a:solidFill>
                  <a:schemeClr val="accent1"/>
                </a:solidFill>
              </a:rPr>
              <a:t>the</a:t>
            </a:r>
            <a:r>
              <a:rPr lang="de-DE" sz="1400" dirty="0">
                <a:solidFill>
                  <a:schemeClr val="accent1"/>
                </a:solidFill>
              </a:rPr>
              <a:t> box</a:t>
            </a:r>
          </a:p>
        </p:txBody>
      </p:sp>
      <p:pic>
        <p:nvPicPr>
          <p:cNvPr id="40" name="Graphic 39" descr="Tick with solid fill">
            <a:extLst>
              <a:ext uri="{FF2B5EF4-FFF2-40B4-BE49-F238E27FC236}">
                <a16:creationId xmlns:a16="http://schemas.microsoft.com/office/drawing/2014/main" id="{6A07FE37-9C07-8A9B-95CF-408A831590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5856" y="6233863"/>
            <a:ext cx="535263" cy="535263"/>
          </a:xfrm>
          <a:prstGeom prst="rect">
            <a:avLst/>
          </a:prstGeom>
        </p:spPr>
      </p:pic>
      <p:sp>
        <p:nvSpPr>
          <p:cNvPr id="41" name="TextBox 40">
            <a:extLst>
              <a:ext uri="{FF2B5EF4-FFF2-40B4-BE49-F238E27FC236}">
                <a16:creationId xmlns:a16="http://schemas.microsoft.com/office/drawing/2014/main" id="{F6AB16BF-CC49-11A5-88C9-91FD5CE58ED7}"/>
              </a:ext>
            </a:extLst>
          </p:cNvPr>
          <p:cNvSpPr txBox="1"/>
          <p:nvPr/>
        </p:nvSpPr>
        <p:spPr>
          <a:xfrm>
            <a:off x="8000943" y="6316828"/>
            <a:ext cx="1834169" cy="307777"/>
          </a:xfrm>
          <a:prstGeom prst="rect">
            <a:avLst/>
          </a:prstGeom>
          <a:noFill/>
        </p:spPr>
        <p:txBody>
          <a:bodyPr wrap="square" rtlCol="0">
            <a:spAutoFit/>
          </a:bodyPr>
          <a:lstStyle/>
          <a:p>
            <a:r>
              <a:rPr lang="de-DE" sz="1400" dirty="0">
                <a:solidFill>
                  <a:schemeClr val="accent1"/>
                </a:solidFill>
              </a:rPr>
              <a:t>Not </a:t>
            </a:r>
            <a:r>
              <a:rPr lang="de-DE" sz="1400" dirty="0" err="1">
                <a:solidFill>
                  <a:schemeClr val="accent1"/>
                </a:solidFill>
              </a:rPr>
              <a:t>available</a:t>
            </a:r>
            <a:endParaRPr lang="de-DE" sz="1400" dirty="0">
              <a:solidFill>
                <a:schemeClr val="accent1"/>
              </a:solidFill>
            </a:endParaRPr>
          </a:p>
        </p:txBody>
      </p:sp>
      <p:pic>
        <p:nvPicPr>
          <p:cNvPr id="42" name="Graphic 41" descr="Close with solid fill">
            <a:extLst>
              <a:ext uri="{FF2B5EF4-FFF2-40B4-BE49-F238E27FC236}">
                <a16:creationId xmlns:a16="http://schemas.microsoft.com/office/drawing/2014/main" id="{2926D6B2-69EE-FC17-5F07-C066579FD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689" y="6233863"/>
            <a:ext cx="535263" cy="535263"/>
          </a:xfrm>
          <a:prstGeom prst="rect">
            <a:avLst/>
          </a:prstGeom>
        </p:spPr>
      </p:pic>
      <p:sp>
        <p:nvSpPr>
          <p:cNvPr id="43" name="TextBox 42">
            <a:extLst>
              <a:ext uri="{FF2B5EF4-FFF2-40B4-BE49-F238E27FC236}">
                <a16:creationId xmlns:a16="http://schemas.microsoft.com/office/drawing/2014/main" id="{7277BBAA-9F64-52FD-81A4-E984853E1C9F}"/>
              </a:ext>
            </a:extLst>
          </p:cNvPr>
          <p:cNvSpPr txBox="1"/>
          <p:nvPr/>
        </p:nvSpPr>
        <p:spPr>
          <a:xfrm>
            <a:off x="3477114" y="6316828"/>
            <a:ext cx="1834169" cy="307777"/>
          </a:xfrm>
          <a:prstGeom prst="rect">
            <a:avLst/>
          </a:prstGeom>
          <a:noFill/>
        </p:spPr>
        <p:txBody>
          <a:bodyPr wrap="square" rtlCol="0">
            <a:spAutoFit/>
          </a:bodyPr>
          <a:lstStyle/>
          <a:p>
            <a:r>
              <a:rPr lang="de-DE" sz="1400" dirty="0" err="1">
                <a:solidFill>
                  <a:schemeClr val="accent1"/>
                </a:solidFill>
              </a:rPr>
              <a:t>Configuration</a:t>
            </a:r>
            <a:endParaRPr lang="de-DE" sz="1400" dirty="0">
              <a:solidFill>
                <a:schemeClr val="accent1"/>
              </a:solidFill>
            </a:endParaRPr>
          </a:p>
        </p:txBody>
      </p:sp>
      <p:pic>
        <p:nvPicPr>
          <p:cNvPr id="45" name="Graphic 44" descr="Rocket outline">
            <a:extLst>
              <a:ext uri="{FF2B5EF4-FFF2-40B4-BE49-F238E27FC236}">
                <a16:creationId xmlns:a16="http://schemas.microsoft.com/office/drawing/2014/main" id="{DA461BCF-09E1-2289-9195-73C9E77FEE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0007" y="6240347"/>
            <a:ext cx="535263" cy="535263"/>
          </a:xfrm>
          <a:prstGeom prst="rect">
            <a:avLst/>
          </a:prstGeom>
        </p:spPr>
      </p:pic>
      <p:sp>
        <p:nvSpPr>
          <p:cNvPr id="46" name="TextBox 45">
            <a:extLst>
              <a:ext uri="{FF2B5EF4-FFF2-40B4-BE49-F238E27FC236}">
                <a16:creationId xmlns:a16="http://schemas.microsoft.com/office/drawing/2014/main" id="{392537D9-DA4E-0FC4-665F-CC7C797D2FCB}"/>
              </a:ext>
            </a:extLst>
          </p:cNvPr>
          <p:cNvSpPr txBox="1"/>
          <p:nvPr/>
        </p:nvSpPr>
        <p:spPr>
          <a:xfrm>
            <a:off x="5805270" y="6317674"/>
            <a:ext cx="1834169" cy="307777"/>
          </a:xfrm>
          <a:prstGeom prst="rect">
            <a:avLst/>
          </a:prstGeom>
          <a:noFill/>
        </p:spPr>
        <p:txBody>
          <a:bodyPr wrap="square" rtlCol="0">
            <a:spAutoFit/>
          </a:bodyPr>
          <a:lstStyle/>
          <a:p>
            <a:r>
              <a:rPr lang="de-DE" sz="1400" dirty="0">
                <a:solidFill>
                  <a:schemeClr val="accent1"/>
                </a:solidFill>
              </a:rPr>
              <a:t>Development</a:t>
            </a:r>
          </a:p>
        </p:txBody>
      </p:sp>
    </p:spTree>
    <p:extLst>
      <p:ext uri="{BB962C8B-B14F-4D97-AF65-F5344CB8AC3E}">
        <p14:creationId xmlns:p14="http://schemas.microsoft.com/office/powerpoint/2010/main" val="221928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694CFAE-3810-B497-5721-9FEE0CDB2AC0}"/>
              </a:ext>
            </a:extLst>
          </p:cNvPr>
          <p:cNvSpPr>
            <a:spLocks noGrp="1"/>
          </p:cNvSpPr>
          <p:nvPr>
            <p:ph type="ctrTitle"/>
          </p:nvPr>
        </p:nvSpPr>
        <p:spPr/>
        <p:txBody>
          <a:bodyPr/>
          <a:lstStyle/>
          <a:p>
            <a:r>
              <a:rPr lang="en-DE"/>
              <a:t>Questions &amp; Answers</a:t>
            </a:r>
            <a:endParaRPr lang="en-US"/>
          </a:p>
        </p:txBody>
      </p:sp>
      <p:sp>
        <p:nvSpPr>
          <p:cNvPr id="11" name="Subtitle 10">
            <a:extLst>
              <a:ext uri="{FF2B5EF4-FFF2-40B4-BE49-F238E27FC236}">
                <a16:creationId xmlns:a16="http://schemas.microsoft.com/office/drawing/2014/main" id="{0D111311-8E23-5955-98E3-D7CACFAE20CE}"/>
              </a:ext>
            </a:extLst>
          </p:cNvPr>
          <p:cNvSpPr>
            <a:spLocks noGrp="1"/>
          </p:cNvSpPr>
          <p:nvPr>
            <p:ph type="subTitle" idx="1"/>
          </p:nvPr>
        </p:nvSpPr>
        <p:spPr/>
        <p:txBody>
          <a:bodyPr/>
          <a:lstStyle/>
          <a:p>
            <a:endParaRPr lang="en-US"/>
          </a:p>
        </p:txBody>
      </p:sp>
      <p:sp>
        <p:nvSpPr>
          <p:cNvPr id="3" name="Date Placeholder 2">
            <a:extLst>
              <a:ext uri="{FF2B5EF4-FFF2-40B4-BE49-F238E27FC236}">
                <a16:creationId xmlns:a16="http://schemas.microsoft.com/office/drawing/2014/main" id="{5DC19C9F-8B9E-AD2E-0F35-C225F6581441}"/>
              </a:ext>
            </a:extLst>
          </p:cNvPr>
          <p:cNvSpPr>
            <a:spLocks noGrp="1"/>
          </p:cNvSpPr>
          <p:nvPr>
            <p:ph type="dt" sz="half" idx="4294967295"/>
          </p:nvPr>
        </p:nvSpPr>
        <p:spPr>
          <a:xfrm>
            <a:off x="9099550" y="6356350"/>
            <a:ext cx="3092450" cy="365125"/>
          </a:xfrm>
          <a:prstGeom prst="rect">
            <a:avLst/>
          </a:prstGeom>
        </p:spPr>
        <p:txBody>
          <a:bodyPr/>
          <a:lstStyle/>
          <a:p>
            <a:fld id="{939C9E49-4498-E142-9B28-E2746677432A}" type="datetime4">
              <a:rPr lang="en-US" smtClean="0"/>
              <a:t>July 28, 2024</a:t>
            </a:fld>
            <a:endParaRPr lang="en-US"/>
          </a:p>
        </p:txBody>
      </p:sp>
      <p:sp>
        <p:nvSpPr>
          <p:cNvPr id="5" name="Slide Number Placeholder 4">
            <a:extLst>
              <a:ext uri="{FF2B5EF4-FFF2-40B4-BE49-F238E27FC236}">
                <a16:creationId xmlns:a16="http://schemas.microsoft.com/office/drawing/2014/main" id="{0B2B2AC9-7A55-23E9-414A-8D414360FC21}"/>
              </a:ext>
            </a:extLst>
          </p:cNvPr>
          <p:cNvSpPr>
            <a:spLocks noGrp="1"/>
          </p:cNvSpPr>
          <p:nvPr>
            <p:ph type="sldNum" sz="quarter" idx="4294967295"/>
          </p:nvPr>
        </p:nvSpPr>
        <p:spPr>
          <a:xfrm>
            <a:off x="11811000" y="6356350"/>
            <a:ext cx="381000" cy="365125"/>
          </a:xfrm>
          <a:prstGeom prst="rect">
            <a:avLst/>
          </a:prstGeom>
        </p:spPr>
        <p:txBody>
          <a:bodyPr/>
          <a:lstStyle/>
          <a:p>
            <a:fld id="{70A9516D-2DBE-6942-A4D0-566EBF923823}" type="slidenum">
              <a:rPr lang="en-US" smtClean="0"/>
              <a:t>19</a:t>
            </a:fld>
            <a:endParaRPr lang="en-US"/>
          </a:p>
        </p:txBody>
      </p:sp>
      <p:pic>
        <p:nvPicPr>
          <p:cNvPr id="12" name="Graphic 11" descr="Home with solid fill">
            <a:hlinkClick r:id="rId2" action="ppaction://hlinksldjump" tooltip="Back to Home"/>
            <a:extLst>
              <a:ext uri="{FF2B5EF4-FFF2-40B4-BE49-F238E27FC236}">
                <a16:creationId xmlns:a16="http://schemas.microsoft.com/office/drawing/2014/main" id="{5D1CDE46-BFA6-B4AE-E538-45B47F703D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13" name="Graphic 12" descr="Back with solid fill">
            <a:hlinkClick r:id="" action="ppaction://hlinkshowjump?jump=lastslideviewed"/>
            <a:extLst>
              <a:ext uri="{FF2B5EF4-FFF2-40B4-BE49-F238E27FC236}">
                <a16:creationId xmlns:a16="http://schemas.microsoft.com/office/drawing/2014/main" id="{0CE9D346-A1F7-DB84-D6A1-BDAAFE4AD5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pic>
        <p:nvPicPr>
          <p:cNvPr id="1026" name="Picture 2" descr="Top 30+ Question &amp; Answer Submission Sites List 2020 (Newly Updated)">
            <a:extLst>
              <a:ext uri="{FF2B5EF4-FFF2-40B4-BE49-F238E27FC236}">
                <a16:creationId xmlns:a16="http://schemas.microsoft.com/office/drawing/2014/main" id="{D14FB132-0E71-7E0C-E721-198443D0CC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592" b="25741"/>
          <a:stretch/>
        </p:blipFill>
        <p:spPr bwMode="auto">
          <a:xfrm>
            <a:off x="0" y="3333750"/>
            <a:ext cx="121920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84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6311A3-A4E0-A695-CBD4-A5A907D0121E}"/>
              </a:ext>
            </a:extLst>
          </p:cNvPr>
          <p:cNvSpPr>
            <a:spLocks noGrp="1"/>
          </p:cNvSpPr>
          <p:nvPr>
            <p:ph type="title"/>
          </p:nvPr>
        </p:nvSpPr>
        <p:spPr/>
        <p:txBody>
          <a:bodyPr/>
          <a:lstStyle/>
          <a:p>
            <a:r>
              <a:rPr lang="en-US" sz="2333"/>
              <a:t>Document History</a:t>
            </a:r>
            <a:br>
              <a:rPr lang="en-US">
                <a:solidFill>
                  <a:schemeClr val="tx1"/>
                </a:solidFill>
              </a:rPr>
            </a:br>
            <a:endParaRPr lang="en-US"/>
          </a:p>
        </p:txBody>
      </p:sp>
      <p:graphicFrame>
        <p:nvGraphicFramePr>
          <p:cNvPr id="5" name="Content Placeholder 4">
            <a:extLst>
              <a:ext uri="{FF2B5EF4-FFF2-40B4-BE49-F238E27FC236}">
                <a16:creationId xmlns:a16="http://schemas.microsoft.com/office/drawing/2014/main" id="{1DE453C6-D027-785E-D563-FF05FBCC41B6}"/>
              </a:ext>
            </a:extLst>
          </p:cNvPr>
          <p:cNvGraphicFramePr>
            <a:graphicFrameLocks noGrp="1"/>
          </p:cNvGraphicFramePr>
          <p:nvPr>
            <p:ph idx="1"/>
            <p:extLst>
              <p:ext uri="{D42A27DB-BD31-4B8C-83A1-F6EECF244321}">
                <p14:modId xmlns:p14="http://schemas.microsoft.com/office/powerpoint/2010/main" val="869259725"/>
              </p:ext>
            </p:extLst>
          </p:nvPr>
        </p:nvGraphicFramePr>
        <p:xfrm>
          <a:off x="457200" y="990340"/>
          <a:ext cx="11271248" cy="4393742"/>
        </p:xfrm>
        <a:graphic>
          <a:graphicData uri="http://schemas.openxmlformats.org/drawingml/2006/table">
            <a:tbl>
              <a:tblPr firstRow="1" bandRow="1"/>
              <a:tblGrid>
                <a:gridCol w="1076604">
                  <a:extLst>
                    <a:ext uri="{9D8B030D-6E8A-4147-A177-3AD203B41FA5}">
                      <a16:colId xmlns:a16="http://schemas.microsoft.com/office/drawing/2014/main" val="20000"/>
                    </a:ext>
                  </a:extLst>
                </a:gridCol>
                <a:gridCol w="1470382">
                  <a:extLst>
                    <a:ext uri="{9D8B030D-6E8A-4147-A177-3AD203B41FA5}">
                      <a16:colId xmlns:a16="http://schemas.microsoft.com/office/drawing/2014/main" val="20001"/>
                    </a:ext>
                  </a:extLst>
                </a:gridCol>
                <a:gridCol w="2880439">
                  <a:extLst>
                    <a:ext uri="{9D8B030D-6E8A-4147-A177-3AD203B41FA5}">
                      <a16:colId xmlns:a16="http://schemas.microsoft.com/office/drawing/2014/main" val="20002"/>
                    </a:ext>
                  </a:extLst>
                </a:gridCol>
                <a:gridCol w="5843823">
                  <a:extLst>
                    <a:ext uri="{9D8B030D-6E8A-4147-A177-3AD203B41FA5}">
                      <a16:colId xmlns:a16="http://schemas.microsoft.com/office/drawing/2014/main" val="3575441044"/>
                    </a:ext>
                  </a:extLst>
                </a:gridCol>
              </a:tblGrid>
              <a:tr h="537912">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algn="l" defTabSz="914400" rtl="0" eaLnBrk="1" latinLnBrk="0" hangingPunct="1"/>
                      <a:r>
                        <a:rPr lang="en-US" sz="1300" b="1" kern="1200" dirty="0">
                          <a:solidFill>
                            <a:schemeClr val="bg1"/>
                          </a:solidFill>
                          <a:latin typeface="+mj-lt"/>
                        </a:rPr>
                        <a:t>Current Version:</a:t>
                      </a:r>
                      <a:endParaRPr lang="en-US" sz="1300" b="1" kern="1200" dirty="0">
                        <a:solidFill>
                          <a:schemeClr val="bg1"/>
                        </a:solidFill>
                        <a:latin typeface="+mj-lt"/>
                        <a:ea typeface="+mn-ea"/>
                        <a:cs typeface="Arial" panose="020B0604020202020204" pitchFamily="34" charset="0"/>
                      </a:endParaRPr>
                    </a:p>
                  </a:txBody>
                  <a:tcPr marL="58977" marR="58977" marT="31750" marB="3175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algn="l" defTabSz="914400" rtl="0" eaLnBrk="1" latinLnBrk="0" hangingPunct="1"/>
                      <a:r>
                        <a:rPr lang="de-DE" sz="1300" kern="1200" dirty="0">
                          <a:solidFill>
                            <a:schemeClr val="bg1"/>
                          </a:solidFill>
                          <a:latin typeface="+mj-lt"/>
                        </a:rPr>
                        <a:t>1</a:t>
                      </a:r>
                      <a:r>
                        <a:rPr lang="en-US" sz="1300" kern="1200" dirty="0">
                          <a:solidFill>
                            <a:schemeClr val="bg1"/>
                          </a:solidFill>
                          <a:latin typeface="+mj-lt"/>
                        </a:rPr>
                        <a:t>.00</a:t>
                      </a:r>
                      <a:endParaRPr lang="en-US" sz="1300" kern="1200" dirty="0">
                        <a:solidFill>
                          <a:schemeClr val="bg1"/>
                        </a:solidFill>
                        <a:latin typeface="+mj-lt"/>
                        <a:ea typeface="+mn-ea"/>
                        <a:cs typeface="Arial" panose="020B0604020202020204" pitchFamily="34" charset="0"/>
                      </a:endParaRPr>
                    </a:p>
                  </a:txBody>
                  <a:tcPr marL="58977" marR="58977" marT="31750" marB="317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algn="r" defTabSz="914400" rtl="0" eaLnBrk="1" latinLnBrk="0" hangingPunct="1"/>
                      <a:r>
                        <a:rPr lang="en-US" sz="1300" b="1" kern="1200">
                          <a:solidFill>
                            <a:schemeClr val="bg1"/>
                          </a:solidFill>
                          <a:latin typeface="+mj-lt"/>
                        </a:rPr>
                        <a:t>Date:</a:t>
                      </a:r>
                      <a:endParaRPr lang="en-US" sz="1300" b="1" kern="1200">
                        <a:solidFill>
                          <a:schemeClr val="bg1"/>
                        </a:solidFill>
                        <a:latin typeface="+mj-lt"/>
                        <a:ea typeface="+mn-ea"/>
                        <a:cs typeface="Arial" panose="020B0604020202020204" pitchFamily="34" charset="0"/>
                      </a:endParaRPr>
                    </a:p>
                  </a:txBody>
                  <a:tcPr marL="58977" marR="58977" marT="31750" marB="317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fld id="{C97A5242-CF10-4BD9-87FA-DFF9EBD46C50}" type="datetime1">
                        <a:rPr lang="en-US" sz="1300" kern="1200" dirty="0" smtClean="0">
                          <a:solidFill>
                            <a:schemeClr val="bg1"/>
                          </a:solidFill>
                          <a:latin typeface="+mj-lt"/>
                        </a:rPr>
                        <a:t>7/28/2024</a:t>
                      </a:fld>
                      <a:endParaRPr lang="en-US" sz="1300" b="1" kern="1200">
                        <a:solidFill>
                          <a:schemeClr val="bg1"/>
                        </a:solidFill>
                        <a:latin typeface="+mj-lt"/>
                        <a:ea typeface="+mn-ea"/>
                        <a:cs typeface="Arial" panose="020B0604020202020204" pitchFamily="34" charset="0"/>
                      </a:endParaRPr>
                    </a:p>
                  </a:txBody>
                  <a:tcPr marL="58977" marR="58977" marT="31750" marB="3175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530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r>
                        <a:rPr lang="en-US" sz="1300" b="1" dirty="0">
                          <a:solidFill>
                            <a:schemeClr val="bg1"/>
                          </a:solidFill>
                          <a:latin typeface="+mj-lt"/>
                        </a:rPr>
                        <a:t>Version</a:t>
                      </a:r>
                      <a:endParaRPr lang="en-US" sz="1300" b="1" dirty="0">
                        <a:solidFill>
                          <a:schemeClr val="bg1"/>
                        </a:solidFill>
                        <a:latin typeface="+mj-lt"/>
                        <a:cs typeface="Arial" panose="020B0604020202020204" pitchFamily="34" charset="0"/>
                      </a:endParaRPr>
                    </a:p>
                  </a:txBody>
                  <a:tcPr marL="58977" marR="58977" marT="31750" marB="3175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r>
                        <a:rPr lang="en-US" sz="1300" b="1" dirty="0">
                          <a:solidFill>
                            <a:schemeClr val="bg1"/>
                          </a:solidFill>
                          <a:latin typeface="+mj-lt"/>
                        </a:rPr>
                        <a:t>Date</a:t>
                      </a:r>
                      <a:endParaRPr lang="en-US" sz="1300" b="1" dirty="0">
                        <a:solidFill>
                          <a:schemeClr val="bg1"/>
                        </a:solidFill>
                        <a:latin typeface="+mj-lt"/>
                        <a:cs typeface="Arial" panose="020B0604020202020204" pitchFamily="34" charset="0"/>
                      </a:endParaRPr>
                    </a:p>
                  </a:txBody>
                  <a:tcPr marL="58977" marR="58977" marT="31750" marB="3175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l"/>
                      <a:r>
                        <a:rPr lang="en-US" sz="1300" b="1">
                          <a:solidFill>
                            <a:schemeClr val="bg1"/>
                          </a:solidFill>
                          <a:latin typeface="+mj-lt"/>
                        </a:rPr>
                        <a:t>Name</a:t>
                      </a:r>
                      <a:endParaRPr lang="en-US" sz="1300" b="1">
                        <a:solidFill>
                          <a:schemeClr val="bg1"/>
                        </a:solidFill>
                        <a:latin typeface="+mj-lt"/>
                        <a:cs typeface="Arial" panose="020B0604020202020204" pitchFamily="34" charset="0"/>
                      </a:endParaRPr>
                    </a:p>
                  </a:txBody>
                  <a:tcPr marL="58977" marR="58977" marT="31750" marB="3175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353231">
                        <a:alpha val="20000"/>
                      </a:srgbClr>
                    </a:solidFill>
                  </a:tcPr>
                </a:tc>
                <a:tc>
                  <a:txBody>
                    <a:bodyPr/>
                    <a:lstStyle/>
                    <a:p>
                      <a:r>
                        <a:rPr lang="en-US" sz="1300" b="1">
                          <a:solidFill>
                            <a:schemeClr val="bg1"/>
                          </a:solidFill>
                          <a:latin typeface="+mj-lt"/>
                        </a:rPr>
                        <a:t>Description</a:t>
                      </a:r>
                      <a:endParaRPr lang="en-US" sz="1500">
                        <a:solidFill>
                          <a:schemeClr val="bg1"/>
                        </a:solidFill>
                      </a:endParaRPr>
                    </a:p>
                  </a:txBody>
                  <a:tcPr marL="58977" marR="58977" marT="31750" marB="3175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353231">
                        <a:alpha val="20000"/>
                      </a:srgbClr>
                    </a:solidFill>
                  </a:tcPr>
                </a:tc>
                <a:extLst>
                  <a:ext uri="{0D108BD9-81ED-4DB2-BD59-A6C34878D82A}">
                    <a16:rowId xmlns:a16="http://schemas.microsoft.com/office/drawing/2014/main" val="10006"/>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r>
                        <a:rPr lang="en-DE" sz="1300" b="0">
                          <a:solidFill>
                            <a:schemeClr val="bg1"/>
                          </a:solidFill>
                          <a:latin typeface="+mj-lt"/>
                          <a:cs typeface="Arial"/>
                        </a:rPr>
                        <a:t>1</a:t>
                      </a:r>
                      <a:endParaRPr lang="en-US" sz="1300" b="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ctr" defTabSz="653101" rtl="0" eaLnBrk="1" fontAlgn="auto" latinLnBrk="0" hangingPunct="1">
                        <a:lnSpc>
                          <a:spcPct val="100000"/>
                        </a:lnSpc>
                        <a:spcBef>
                          <a:spcPts val="0"/>
                        </a:spcBef>
                        <a:spcAft>
                          <a:spcPts val="0"/>
                        </a:spcAft>
                        <a:buClrTx/>
                        <a:buSzTx/>
                        <a:buFontTx/>
                        <a:buNone/>
                        <a:tabLst/>
                        <a:defRPr/>
                      </a:pPr>
                      <a:r>
                        <a:rPr lang="en-DE" sz="1300" kern="1200">
                          <a:solidFill>
                            <a:schemeClr val="bg1"/>
                          </a:solidFill>
                          <a:latin typeface="+mj-lt"/>
                          <a:ea typeface="+mn-ea"/>
                          <a:cs typeface="+mn-cs"/>
                        </a:rPr>
                        <a:t>05</a:t>
                      </a:r>
                      <a:r>
                        <a:rPr lang="en-US" sz="1300" kern="1200">
                          <a:solidFill>
                            <a:schemeClr val="bg1"/>
                          </a:solidFill>
                          <a:latin typeface="+mj-lt"/>
                          <a:ea typeface="+mn-ea"/>
                          <a:cs typeface="+mn-cs"/>
                        </a:rPr>
                        <a:t>/</a:t>
                      </a:r>
                      <a:r>
                        <a:rPr lang="en-DE" sz="1300" kern="1200">
                          <a:solidFill>
                            <a:schemeClr val="bg1"/>
                          </a:solidFill>
                          <a:latin typeface="+mj-lt"/>
                          <a:ea typeface="+mn-ea"/>
                          <a:cs typeface="+mn-cs"/>
                        </a:rPr>
                        <a:t>11</a:t>
                      </a:r>
                      <a:r>
                        <a:rPr lang="en-US" sz="1300" kern="1200">
                          <a:solidFill>
                            <a:schemeClr val="bg1"/>
                          </a:solidFill>
                          <a:latin typeface="+mj-lt"/>
                          <a:ea typeface="+mn-ea"/>
                          <a:cs typeface="+mn-cs"/>
                        </a:rPr>
                        <a:t>/202</a:t>
                      </a:r>
                      <a:r>
                        <a:rPr lang="en-DE" sz="1300" kern="1200">
                          <a:solidFill>
                            <a:schemeClr val="bg1"/>
                          </a:solidFill>
                          <a:latin typeface="+mj-lt"/>
                          <a:ea typeface="+mn-ea"/>
                          <a:cs typeface="+mn-cs"/>
                        </a:rPr>
                        <a:t>2</a:t>
                      </a:r>
                      <a:endParaRPr lang="en-US" sz="1300" kern="1200">
                        <a:solidFill>
                          <a:schemeClr val="bg1"/>
                        </a:solidFill>
                        <a:latin typeface="+mj-lt"/>
                        <a:ea typeface="+mn-ea"/>
                        <a:cs typeface="Arial" panose="020B0604020202020204" pitchFamily="34" charset="0"/>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l" defTabSz="653101" rtl="0" eaLnBrk="1" fontAlgn="auto" latinLnBrk="0" hangingPunct="1">
                        <a:lnSpc>
                          <a:spcPct val="100000"/>
                        </a:lnSpc>
                        <a:spcBef>
                          <a:spcPts val="0"/>
                        </a:spcBef>
                        <a:spcAft>
                          <a:spcPts val="0"/>
                        </a:spcAft>
                        <a:buClrTx/>
                        <a:buSzTx/>
                        <a:buFontTx/>
                        <a:buNone/>
                        <a:tabLst/>
                        <a:defRPr/>
                      </a:pPr>
                      <a:r>
                        <a:rPr lang="en-DE" sz="1300" b="0" dirty="0">
                          <a:solidFill>
                            <a:schemeClr val="bg1"/>
                          </a:solidFill>
                          <a:latin typeface="+mj-lt"/>
                          <a:cs typeface="Arial"/>
                        </a:rPr>
                        <a:t>Johannes</a:t>
                      </a:r>
                      <a:r>
                        <a:rPr lang="de-DE" sz="1300" b="0" dirty="0">
                          <a:solidFill>
                            <a:schemeClr val="bg1"/>
                          </a:solidFill>
                          <a:latin typeface="+mj-lt"/>
                          <a:cs typeface="Arial"/>
                        </a:rPr>
                        <a:t> Hangl (PreSales Handbook)</a:t>
                      </a:r>
                      <a:endParaRPr lang="en-US" sz="1300" b="0" kern="1200" dirty="0">
                        <a:solidFill>
                          <a:schemeClr val="bg1"/>
                        </a:solidFill>
                        <a:latin typeface="+mj-lt"/>
                        <a:ea typeface="+mn-ea"/>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p>
                      <a:r>
                        <a:rPr lang="en-DE" sz="1300" dirty="0">
                          <a:solidFill>
                            <a:schemeClr val="bg1"/>
                          </a:solidFill>
                          <a:latin typeface="+mj-lt"/>
                        </a:rPr>
                        <a:t>Initial Creation of the Master </a:t>
                      </a:r>
                      <a:r>
                        <a:rPr lang="de-DE" sz="1300" dirty="0">
                          <a:solidFill>
                            <a:schemeClr val="bg1"/>
                          </a:solidFill>
                          <a:latin typeface="+mj-lt"/>
                        </a:rPr>
                        <a:t>Demo </a:t>
                      </a:r>
                      <a:r>
                        <a:rPr lang="en-DE" sz="1300" dirty="0">
                          <a:solidFill>
                            <a:schemeClr val="bg1"/>
                          </a:solidFill>
                          <a:latin typeface="+mj-lt"/>
                        </a:rPr>
                        <a:t>Deck</a:t>
                      </a:r>
                      <a:endParaRPr lang="en-US" sz="1300" dirty="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dirty="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dirty="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300" b="0" kern="1200">
                        <a:solidFill>
                          <a:schemeClr val="bg1"/>
                        </a:solidFill>
                        <a:latin typeface="+mj-lt"/>
                        <a:ea typeface="+mn-ea"/>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p>
                      <a:endParaRPr lang="en-US" sz="130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353231">
                        <a:alpha val="20000"/>
                      </a:srgbClr>
                    </a:solidFill>
                  </a:tcPr>
                </a:tc>
                <a:extLst>
                  <a:ext uri="{0D108BD9-81ED-4DB2-BD59-A6C34878D82A}">
                    <a16:rowId xmlns:a16="http://schemas.microsoft.com/office/drawing/2014/main" val="10008"/>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dirty="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300" b="0" kern="1200">
                        <a:solidFill>
                          <a:schemeClr val="bg1"/>
                        </a:solidFill>
                        <a:latin typeface="+mj-lt"/>
                        <a:ea typeface="+mn-ea"/>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p>
                      <a:endParaRPr lang="en-US" sz="130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l" defTabSz="653101" rtl="0" eaLnBrk="1" fontAlgn="auto" latinLnBrk="0" hangingPunct="1">
                        <a:lnSpc>
                          <a:spcPct val="100000"/>
                        </a:lnSpc>
                        <a:spcBef>
                          <a:spcPts val="0"/>
                        </a:spcBef>
                        <a:spcAft>
                          <a:spcPts val="0"/>
                        </a:spcAft>
                        <a:buClrTx/>
                        <a:buSzTx/>
                        <a:buFontTx/>
                        <a:buNone/>
                        <a:tabLst/>
                        <a:defRPr/>
                      </a:pPr>
                      <a:endParaRPr lang="en-US" sz="1300" b="0" kern="1200" dirty="0">
                        <a:solidFill>
                          <a:schemeClr val="bg1"/>
                        </a:solidFill>
                        <a:latin typeface="+mj-lt"/>
                        <a:ea typeface="+mn-ea"/>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p>
                      <a:endParaRPr lang="en-US" sz="130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353231">
                        <a:alpha val="20000"/>
                      </a:srgbClr>
                    </a:solidFill>
                  </a:tcPr>
                </a:tc>
                <a:extLst>
                  <a:ext uri="{0D108BD9-81ED-4DB2-BD59-A6C34878D82A}">
                    <a16:rowId xmlns:a16="http://schemas.microsoft.com/office/drawing/2014/main" val="10010"/>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l"/>
                      <a:endParaRPr lang="en-US" sz="1300" b="0" dirty="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p>
                      <a:endParaRPr lang="en-US" sz="1300" dirty="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ctr" defTabSz="653101" rtl="0" eaLnBrk="1" fontAlgn="auto" latinLnBrk="0" hangingPunct="1">
                        <a:lnSpc>
                          <a:spcPct val="100000"/>
                        </a:lnSpc>
                        <a:spcBef>
                          <a:spcPts val="0"/>
                        </a:spcBef>
                        <a:spcAft>
                          <a:spcPts val="0"/>
                        </a:spcAft>
                        <a:buClrTx/>
                        <a:buSzTx/>
                        <a:buFontTx/>
                        <a:buNone/>
                        <a:tabLst/>
                        <a:defRPr/>
                      </a:pPr>
                      <a:endParaRPr lang="en-US" sz="1300" b="0" kern="1200">
                        <a:solidFill>
                          <a:schemeClr val="bg1"/>
                        </a:solidFill>
                        <a:latin typeface="Arial" panose="020B0604020202020204"/>
                        <a:ea typeface="+mn-ea"/>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l"/>
                      <a:endParaRPr lang="en-US" sz="1300" b="0" dirty="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p>
                      <a:endParaRPr lang="en-US" sz="1300" dirty="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353231">
                        <a:alpha val="20000"/>
                      </a:srgbClr>
                    </a:solidFill>
                  </a:tcPr>
                </a:tc>
                <a:extLst>
                  <a:ext uri="{0D108BD9-81ED-4DB2-BD59-A6C34878D82A}">
                    <a16:rowId xmlns:a16="http://schemas.microsoft.com/office/drawing/2014/main" val="10012"/>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marL="0" marR="0" lvl="0" indent="0" algn="ctr" defTabSz="653101" rtl="0" eaLnBrk="1" fontAlgn="auto" latinLnBrk="0" hangingPunct="1">
                        <a:lnSpc>
                          <a:spcPct val="100000"/>
                        </a:lnSpc>
                        <a:spcBef>
                          <a:spcPts val="0"/>
                        </a:spcBef>
                        <a:spcAft>
                          <a:spcPts val="0"/>
                        </a:spcAft>
                        <a:buClrTx/>
                        <a:buSzTx/>
                        <a:buFontTx/>
                        <a:buNone/>
                        <a:tabLst/>
                        <a:defRPr/>
                      </a:pPr>
                      <a:endParaRPr lang="en-US" sz="1300" b="0" kern="1200">
                        <a:solidFill>
                          <a:schemeClr val="bg1"/>
                        </a:solidFill>
                        <a:latin typeface="Arial" panose="020B0604020202020204"/>
                        <a:ea typeface="+mn-ea"/>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l"/>
                      <a:endParaRPr lang="en-US" sz="1300" b="0">
                        <a:solidFill>
                          <a:schemeClr val="bg1"/>
                        </a:solidFill>
                        <a:latin typeface="+mj-lt"/>
                        <a:cs typeface="Arial"/>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p>
                      <a:endParaRPr lang="en-US" sz="1300" dirty="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panose="020B0604020202020204" pitchFamily="34" charset="0"/>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panose="020B0604020202020204" pitchFamily="34" charset="0"/>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l"/>
                      <a:endParaRPr lang="en-US" sz="1300" b="0">
                        <a:solidFill>
                          <a:schemeClr val="bg1"/>
                        </a:solidFill>
                        <a:latin typeface="+mj-lt"/>
                        <a:cs typeface="Arial" panose="020B0604020202020204" pitchFamily="34" charset="0"/>
                      </a:endParaRPr>
                    </a:p>
                  </a:txBody>
                  <a:tcPr marL="58977" marR="58977" marT="31750" marB="31750" anchor="ctr">
                    <a:lnL>
                      <a:noFill/>
                    </a:lnL>
                    <a:lnR>
                      <a:noFill/>
                    </a:lnR>
                    <a:lnT>
                      <a:noFill/>
                    </a:lnT>
                    <a:lnB>
                      <a:noFill/>
                    </a:lnB>
                    <a:lnTlToBr w="12700" cmpd="sng">
                      <a:noFill/>
                      <a:prstDash val="solid"/>
                    </a:lnTlToBr>
                    <a:lnBlToTr w="12700" cmpd="sng">
                      <a:noFill/>
                      <a:prstDash val="solid"/>
                    </a:lnBlToTr>
                    <a:solidFill>
                      <a:srgbClr val="353231">
                        <a:alpha val="20000"/>
                      </a:srgbClr>
                    </a:solidFill>
                  </a:tcPr>
                </a:tc>
                <a:tc>
                  <a:txBody>
                    <a:bodyPr/>
                    <a:lstStyle/>
                    <a:p>
                      <a:endParaRPr lang="en-US" sz="1300" dirty="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353231">
                        <a:alpha val="20000"/>
                      </a:srgbClr>
                    </a:solidFill>
                  </a:tcPr>
                </a:tc>
                <a:extLst>
                  <a:ext uri="{0D108BD9-81ED-4DB2-BD59-A6C34878D82A}">
                    <a16:rowId xmlns:a16="http://schemas.microsoft.com/office/drawing/2014/main" val="10015"/>
                  </a:ext>
                </a:extLst>
              </a:tr>
              <a:tr h="343421">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panose="020B0604020202020204" pitchFamily="34" charset="0"/>
                      </a:endParaRPr>
                    </a:p>
                  </a:txBody>
                  <a:tcPr marL="58977" marR="58977" marT="31750" marB="3175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ctr"/>
                      <a:endParaRPr lang="en-US" sz="1300" b="0">
                        <a:solidFill>
                          <a:schemeClr val="bg1"/>
                        </a:solidFill>
                        <a:latin typeface="+mj-lt"/>
                        <a:cs typeface="Arial" panose="020B0604020202020204" pitchFamily="34" charset="0"/>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53101" rtl="0" eaLnBrk="1" latinLnBrk="0" hangingPunct="1">
                        <a:defRPr sz="2600" kern="1200">
                          <a:solidFill>
                            <a:schemeClr val="tx1"/>
                          </a:solidFill>
                          <a:latin typeface="Arial" panose="020B0604020202020204"/>
                        </a:defRPr>
                      </a:lvl1pPr>
                      <a:lvl2pPr marL="653101" algn="l" defTabSz="653101" rtl="0" eaLnBrk="1" latinLnBrk="0" hangingPunct="1">
                        <a:defRPr sz="2600" kern="1200">
                          <a:solidFill>
                            <a:schemeClr val="tx1"/>
                          </a:solidFill>
                          <a:latin typeface="Arial" panose="020B0604020202020204"/>
                        </a:defRPr>
                      </a:lvl2pPr>
                      <a:lvl3pPr marL="1306202" algn="l" defTabSz="653101" rtl="0" eaLnBrk="1" latinLnBrk="0" hangingPunct="1">
                        <a:defRPr sz="2600" kern="1200">
                          <a:solidFill>
                            <a:schemeClr val="tx1"/>
                          </a:solidFill>
                          <a:latin typeface="Arial" panose="020B0604020202020204"/>
                        </a:defRPr>
                      </a:lvl3pPr>
                      <a:lvl4pPr marL="1959303" algn="l" defTabSz="653101" rtl="0" eaLnBrk="1" latinLnBrk="0" hangingPunct="1">
                        <a:defRPr sz="2600" kern="1200">
                          <a:solidFill>
                            <a:schemeClr val="tx1"/>
                          </a:solidFill>
                          <a:latin typeface="Arial" panose="020B0604020202020204"/>
                        </a:defRPr>
                      </a:lvl4pPr>
                      <a:lvl5pPr marL="2612404" algn="l" defTabSz="653101" rtl="0" eaLnBrk="1" latinLnBrk="0" hangingPunct="1">
                        <a:defRPr sz="2600" kern="1200">
                          <a:solidFill>
                            <a:schemeClr val="tx1"/>
                          </a:solidFill>
                          <a:latin typeface="Arial" panose="020B0604020202020204"/>
                        </a:defRPr>
                      </a:lvl5pPr>
                      <a:lvl6pPr marL="3265505" algn="l" defTabSz="653101" rtl="0" eaLnBrk="1" latinLnBrk="0" hangingPunct="1">
                        <a:defRPr sz="2600" kern="1200">
                          <a:solidFill>
                            <a:schemeClr val="tx1"/>
                          </a:solidFill>
                          <a:latin typeface="Arial" panose="020B0604020202020204"/>
                        </a:defRPr>
                      </a:lvl6pPr>
                      <a:lvl7pPr marL="3918606" algn="l" defTabSz="653101" rtl="0" eaLnBrk="1" latinLnBrk="0" hangingPunct="1">
                        <a:defRPr sz="2600" kern="1200">
                          <a:solidFill>
                            <a:schemeClr val="tx1"/>
                          </a:solidFill>
                          <a:latin typeface="Arial" panose="020B0604020202020204"/>
                        </a:defRPr>
                      </a:lvl7pPr>
                      <a:lvl8pPr marL="4571707" algn="l" defTabSz="653101" rtl="0" eaLnBrk="1" latinLnBrk="0" hangingPunct="1">
                        <a:defRPr sz="2600" kern="1200">
                          <a:solidFill>
                            <a:schemeClr val="tx1"/>
                          </a:solidFill>
                          <a:latin typeface="Arial" panose="020B0604020202020204"/>
                        </a:defRPr>
                      </a:lvl8pPr>
                      <a:lvl9pPr marL="5224808" algn="l" defTabSz="653101" rtl="0" eaLnBrk="1" latinLnBrk="0" hangingPunct="1">
                        <a:defRPr sz="2600" kern="1200">
                          <a:solidFill>
                            <a:schemeClr val="tx1"/>
                          </a:solidFill>
                          <a:latin typeface="Arial" panose="020B0604020202020204"/>
                        </a:defRPr>
                      </a:lvl9pPr>
                    </a:lstStyle>
                    <a:p>
                      <a:pPr algn="l"/>
                      <a:endParaRPr lang="en-US" sz="1300">
                        <a:solidFill>
                          <a:schemeClr val="bg1"/>
                        </a:solidFill>
                        <a:latin typeface="+mj-lt"/>
                        <a:cs typeface="Arial" panose="020B0604020202020204" pitchFamily="34" charset="0"/>
                      </a:endParaRPr>
                    </a:p>
                  </a:txBody>
                  <a:tcPr marL="58977" marR="58977" marT="31750" marB="31750" anchor="ctr">
                    <a:lnL>
                      <a:noFill/>
                    </a:lnL>
                    <a:lnR>
                      <a:noFill/>
                    </a:lnR>
                    <a:lnT>
                      <a:noFill/>
                    </a:lnT>
                    <a:lnB>
                      <a:noFill/>
                    </a:lnB>
                    <a:lnTlToBr w="12700" cmpd="sng">
                      <a:noFill/>
                      <a:prstDash val="solid"/>
                    </a:lnTlToBr>
                    <a:lnBlToTr w="12700" cmpd="sng">
                      <a:noFill/>
                      <a:prstDash val="solid"/>
                    </a:lnBlToTr>
                    <a:noFill/>
                  </a:tcPr>
                </a:tc>
                <a:tc>
                  <a:txBody>
                    <a:bodyPr/>
                    <a:lstStyle/>
                    <a:p>
                      <a:endParaRPr lang="en-US" sz="1300" dirty="0">
                        <a:solidFill>
                          <a:schemeClr val="bg1"/>
                        </a:solidFill>
                        <a:latin typeface="+mj-lt"/>
                      </a:endParaRPr>
                    </a:p>
                  </a:txBody>
                  <a:tcPr marL="58977" marR="58977" marT="31750" marB="3175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43421">
                <a:tc>
                  <a:txBody>
                    <a:bodyPr/>
                    <a:lstStyle/>
                    <a:p>
                      <a:pPr lvl="0" algn="ctr">
                        <a:buNone/>
                      </a:pPr>
                      <a:endParaRPr lang="en-US" sz="1300" b="0">
                        <a:solidFill>
                          <a:schemeClr val="bg1"/>
                        </a:solidFill>
                        <a:latin typeface="+mj-lt"/>
                        <a:cs typeface="Arial"/>
                      </a:endParaRPr>
                    </a:p>
                  </a:txBody>
                  <a:tcPr marL="58977" marR="58977" marT="31749" marB="31749" anchor="ctr">
                    <a:lnL w="0">
                      <a:noFill/>
                    </a:lnL>
                    <a:lnR w="0">
                      <a:noFill/>
                    </a:lnR>
                    <a:lnT w="0">
                      <a:noFill/>
                    </a:lnT>
                    <a:lnB w="0">
                      <a:noFill/>
                    </a:lnB>
                    <a:lnTlToBr w="0">
                      <a:noFill/>
                    </a:lnTlToBr>
                    <a:lnBlToTr w="0">
                      <a:noFill/>
                    </a:lnBlToTr>
                    <a:noFill/>
                  </a:tcPr>
                </a:tc>
                <a:tc>
                  <a:txBody>
                    <a:bodyPr/>
                    <a:lstStyle/>
                    <a:p>
                      <a:pPr lvl="0" algn="ctr">
                        <a:buNone/>
                      </a:pPr>
                      <a:endParaRPr lang="en-US" sz="1300" b="0">
                        <a:solidFill>
                          <a:schemeClr val="bg1"/>
                        </a:solidFill>
                        <a:latin typeface="+mj-lt"/>
                        <a:cs typeface="Arial"/>
                      </a:endParaRPr>
                    </a:p>
                  </a:txBody>
                  <a:tcPr marL="58977" marR="58977" marT="31749" marB="31749" anchor="ctr">
                    <a:lnL w="0">
                      <a:noFill/>
                    </a:lnL>
                    <a:lnR w="0">
                      <a:noFill/>
                    </a:lnR>
                    <a:lnT w="0">
                      <a:noFill/>
                    </a:lnT>
                    <a:lnB w="0">
                      <a:noFill/>
                    </a:lnB>
                    <a:lnTlToBr w="0">
                      <a:noFill/>
                    </a:lnTlToBr>
                    <a:lnBlToTr w="0">
                      <a:noFill/>
                    </a:lnBlToTr>
                    <a:noFill/>
                  </a:tcPr>
                </a:tc>
                <a:tc>
                  <a:txBody>
                    <a:bodyPr/>
                    <a:lstStyle/>
                    <a:p>
                      <a:pPr lvl="0" algn="l">
                        <a:buNone/>
                      </a:pPr>
                      <a:endParaRPr lang="en-US" sz="1300">
                        <a:solidFill>
                          <a:schemeClr val="bg1"/>
                        </a:solidFill>
                        <a:latin typeface="+mj-lt"/>
                        <a:cs typeface="Arial"/>
                      </a:endParaRPr>
                    </a:p>
                  </a:txBody>
                  <a:tcPr marL="58977" marR="58977" marT="31749" marB="31749" anchor="ctr">
                    <a:lnL w="0">
                      <a:noFill/>
                    </a:lnL>
                    <a:lnR w="0">
                      <a:noFill/>
                    </a:lnR>
                    <a:lnT w="0">
                      <a:noFill/>
                    </a:lnT>
                    <a:lnB w="0">
                      <a:noFill/>
                    </a:lnB>
                    <a:lnTlToBr w="0">
                      <a:noFill/>
                    </a:lnTlToBr>
                    <a:lnBlToTr w="0">
                      <a:noFill/>
                    </a:lnBlToTr>
                    <a:noFill/>
                  </a:tcPr>
                </a:tc>
                <a:tc>
                  <a:txBody>
                    <a:bodyPr/>
                    <a:lstStyle/>
                    <a:p>
                      <a:pPr lvl="0">
                        <a:buNone/>
                      </a:pPr>
                      <a:endParaRPr lang="en-US" sz="1300" dirty="0">
                        <a:solidFill>
                          <a:schemeClr val="bg1"/>
                        </a:solidFill>
                        <a:latin typeface="+mj-lt"/>
                      </a:endParaRPr>
                    </a:p>
                  </a:txBody>
                  <a:tcPr marL="58977" marR="58977" marT="31749" marB="31749" anchor="ct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4075763607"/>
                  </a:ext>
                </a:extLst>
              </a:tr>
            </a:tbl>
          </a:graphicData>
        </a:graphic>
      </p:graphicFrame>
      <p:pic>
        <p:nvPicPr>
          <p:cNvPr id="2" name="Graphic 1" descr="Home with solid fill">
            <a:hlinkClick r:id="rId2" action="ppaction://hlinksldjump" tooltip="Back to Home"/>
            <a:extLst>
              <a:ext uri="{FF2B5EF4-FFF2-40B4-BE49-F238E27FC236}">
                <a16:creationId xmlns:a16="http://schemas.microsoft.com/office/drawing/2014/main" id="{0BEC5683-E156-53B7-EF83-A1992F7873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F7D1D0DF-0351-75FA-F770-D3A443FEE9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349899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3B2CEA-93BF-BA6B-F7A8-9A2AE1C7E62F}"/>
              </a:ext>
            </a:extLst>
          </p:cNvPr>
          <p:cNvSpPr>
            <a:spLocks noGrp="1"/>
          </p:cNvSpPr>
          <p:nvPr>
            <p:ph type="title"/>
          </p:nvPr>
        </p:nvSpPr>
        <p:spPr/>
        <p:txBody>
          <a:bodyPr/>
          <a:lstStyle/>
          <a:p>
            <a:r>
              <a:rPr lang="en-DE"/>
              <a:t>Questions &amp; Answers </a:t>
            </a:r>
            <a:endParaRPr lang="en-US"/>
          </a:p>
        </p:txBody>
      </p:sp>
      <p:sp>
        <p:nvSpPr>
          <p:cNvPr id="5" name="Content Placeholder 4">
            <a:extLst>
              <a:ext uri="{FF2B5EF4-FFF2-40B4-BE49-F238E27FC236}">
                <a16:creationId xmlns:a16="http://schemas.microsoft.com/office/drawing/2014/main" id="{C2BB2928-8F18-4E95-E957-BC11B8B0FADC}"/>
              </a:ext>
            </a:extLst>
          </p:cNvPr>
          <p:cNvSpPr>
            <a:spLocks noGrp="1"/>
          </p:cNvSpPr>
          <p:nvPr>
            <p:ph idx="1"/>
          </p:nvPr>
        </p:nvSpPr>
        <p:spPr>
          <a:xfrm>
            <a:off x="457200" y="1524000"/>
            <a:ext cx="9086023" cy="4652963"/>
          </a:xfrm>
        </p:spPr>
        <p:txBody>
          <a:bodyPr/>
          <a:lstStyle/>
          <a:p>
            <a:pPr marL="342900" indent="-342900">
              <a:buFont typeface="+mj-lt"/>
              <a:buAutoNum type="arabicPeriod"/>
            </a:pPr>
            <a:r>
              <a:rPr lang="de-DE" sz="2800" dirty="0"/>
              <a:t>Question 1 (</a:t>
            </a:r>
            <a:r>
              <a:rPr lang="de-DE" sz="2800" dirty="0" err="1"/>
              <a:t>most</a:t>
            </a:r>
            <a:r>
              <a:rPr lang="de-DE" sz="2800" dirty="0"/>
              <a:t> </a:t>
            </a:r>
            <a:r>
              <a:rPr lang="de-DE" sz="2800" dirty="0" err="1"/>
              <a:t>important</a:t>
            </a:r>
            <a:r>
              <a:rPr lang="de-DE" sz="2800" dirty="0"/>
              <a:t>)</a:t>
            </a:r>
            <a:r>
              <a:rPr lang="en-DE" sz="2800" dirty="0">
                <a:sym typeface="Wingdings" panose="05000000000000000000" pitchFamily="2" charset="2"/>
              </a:rPr>
              <a:t> </a:t>
            </a:r>
          </a:p>
          <a:p>
            <a:pPr marL="342900" indent="-342900">
              <a:buFont typeface="+mj-lt"/>
              <a:buAutoNum type="arabicPeriod"/>
            </a:pPr>
            <a:r>
              <a:rPr lang="de-DE" sz="2800" dirty="0"/>
              <a:t>Question 2 (</a:t>
            </a:r>
            <a:r>
              <a:rPr lang="de-DE" sz="2800" dirty="0" err="1"/>
              <a:t>second</a:t>
            </a:r>
            <a:r>
              <a:rPr lang="de-DE" sz="2800" dirty="0"/>
              <a:t> </a:t>
            </a:r>
            <a:r>
              <a:rPr lang="de-DE" sz="2800" dirty="0" err="1"/>
              <a:t>most</a:t>
            </a:r>
            <a:r>
              <a:rPr lang="de-DE" sz="2800" dirty="0"/>
              <a:t> </a:t>
            </a:r>
            <a:r>
              <a:rPr lang="de-DE" sz="2800" dirty="0" err="1"/>
              <a:t>important</a:t>
            </a:r>
            <a:r>
              <a:rPr lang="de-DE" sz="2800" dirty="0"/>
              <a:t>) </a:t>
            </a:r>
            <a:r>
              <a:rPr lang="en-DE" sz="2800" dirty="0">
                <a:sym typeface="Wingdings" panose="05000000000000000000" pitchFamily="2" charset="2"/>
              </a:rPr>
              <a:t> </a:t>
            </a:r>
          </a:p>
          <a:p>
            <a:pPr marL="342900" indent="-342900">
              <a:buFont typeface="+mj-lt"/>
              <a:buAutoNum type="arabicPeriod"/>
            </a:pPr>
            <a:r>
              <a:rPr lang="de-DE" sz="2800" dirty="0"/>
              <a:t>Question 3 (</a:t>
            </a:r>
            <a:r>
              <a:rPr lang="de-DE" sz="2800" dirty="0" err="1"/>
              <a:t>important</a:t>
            </a:r>
            <a:r>
              <a:rPr lang="de-DE" sz="2800" dirty="0"/>
              <a:t>) </a:t>
            </a:r>
            <a:r>
              <a:rPr lang="en-DE" sz="2800" dirty="0">
                <a:sym typeface="Wingdings" panose="05000000000000000000" pitchFamily="2" charset="2"/>
              </a:rPr>
              <a:t> </a:t>
            </a:r>
            <a:endParaRPr lang="de-DE" sz="2800" dirty="0">
              <a:sym typeface="Wingdings" panose="05000000000000000000" pitchFamily="2" charset="2"/>
            </a:endParaRPr>
          </a:p>
          <a:p>
            <a:pPr marL="0" indent="0">
              <a:buNone/>
            </a:pPr>
            <a:r>
              <a:rPr lang="de-DE" sz="2800" dirty="0">
                <a:sym typeface="Wingdings" panose="05000000000000000000" pitchFamily="2" charset="2"/>
              </a:rPr>
              <a:t>Break </a:t>
            </a:r>
            <a:endParaRPr lang="en-DE" sz="2800" dirty="0">
              <a:sym typeface="Wingdings" panose="05000000000000000000" pitchFamily="2" charset="2"/>
            </a:endParaRPr>
          </a:p>
          <a:p>
            <a:pPr marL="342900" indent="-342900">
              <a:buFont typeface="+mj-lt"/>
              <a:buAutoNum type="arabicPeriod" startAt="4"/>
            </a:pPr>
            <a:r>
              <a:rPr lang="de-DE" sz="2800" dirty="0"/>
              <a:t>Question 4 </a:t>
            </a:r>
            <a:r>
              <a:rPr lang="en-DE" sz="2800" dirty="0">
                <a:sym typeface="Wingdings" panose="05000000000000000000" pitchFamily="2" charset="2"/>
              </a:rPr>
              <a:t></a:t>
            </a:r>
          </a:p>
          <a:p>
            <a:pPr marL="342900" indent="-342900">
              <a:buFont typeface="+mj-lt"/>
              <a:buAutoNum type="arabicPeriod" startAt="4"/>
            </a:pPr>
            <a:r>
              <a:rPr lang="de-DE" sz="2800" dirty="0"/>
              <a:t>Question 5 </a:t>
            </a:r>
            <a:r>
              <a:rPr lang="en-DE" sz="2800" dirty="0">
                <a:sym typeface="Wingdings" panose="05000000000000000000" pitchFamily="2" charset="2"/>
              </a:rPr>
              <a:t> </a:t>
            </a:r>
            <a:r>
              <a:rPr lang="en-US" sz="2800" dirty="0">
                <a:solidFill>
                  <a:srgbClr val="5A7389"/>
                </a:solidFill>
                <a:hlinkClick r:id="rId2" action="ppaction://hlinksldjump"/>
              </a:rPr>
              <a:t>Testimonial</a:t>
            </a:r>
            <a:r>
              <a:rPr lang="en-US" sz="2800" dirty="0">
                <a:solidFill>
                  <a:srgbClr val="5A7389"/>
                </a:solidFill>
              </a:rPr>
              <a:t> </a:t>
            </a:r>
            <a:endParaRPr lang="en-DE" sz="2800" dirty="0">
              <a:sym typeface="Wingdings" panose="05000000000000000000" pitchFamily="2" charset="2"/>
            </a:endParaRPr>
          </a:p>
          <a:p>
            <a:pPr marL="342900" indent="-342900">
              <a:buFont typeface="+mj-lt"/>
              <a:buAutoNum type="arabicPeriod" startAt="4"/>
            </a:pPr>
            <a:r>
              <a:rPr lang="de-DE" sz="2800" dirty="0"/>
              <a:t>Question 6 </a:t>
            </a:r>
            <a:r>
              <a:rPr lang="en-DE" sz="2800" dirty="0">
                <a:sym typeface="Wingdings" panose="05000000000000000000" pitchFamily="2" charset="2"/>
              </a:rPr>
              <a:t> </a:t>
            </a:r>
            <a:r>
              <a:rPr lang="en-US" sz="2800" dirty="0">
                <a:solidFill>
                  <a:srgbClr val="5A7389"/>
                </a:solidFill>
              </a:rPr>
              <a:t>Other Material</a:t>
            </a:r>
          </a:p>
        </p:txBody>
      </p:sp>
      <p:pic>
        <p:nvPicPr>
          <p:cNvPr id="8" name="Graphic 7" descr="Home with solid fill">
            <a:hlinkClick r:id="rId3" action="ppaction://hlinksldjump" tooltip="Back to Home"/>
            <a:extLst>
              <a:ext uri="{FF2B5EF4-FFF2-40B4-BE49-F238E27FC236}">
                <a16:creationId xmlns:a16="http://schemas.microsoft.com/office/drawing/2014/main" id="{0FAB8F5A-27EB-0000-900F-63F1959FA3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9" name="Graphic 8" descr="Back with solid fill">
            <a:hlinkClick r:id="" action="ppaction://hlinkshowjump?jump=lastslideviewed"/>
            <a:extLst>
              <a:ext uri="{FF2B5EF4-FFF2-40B4-BE49-F238E27FC236}">
                <a16:creationId xmlns:a16="http://schemas.microsoft.com/office/drawing/2014/main" id="{B6B1B4EA-ED2D-A964-0710-96BE02D428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pic>
        <p:nvPicPr>
          <p:cNvPr id="13" name="Picture 12">
            <a:hlinkClick r:id="" action="ppaction://noaction"/>
            <a:extLst>
              <a:ext uri="{FF2B5EF4-FFF2-40B4-BE49-F238E27FC236}">
                <a16:creationId xmlns:a16="http://schemas.microsoft.com/office/drawing/2014/main" id="{262B02BC-7D4A-0799-EE8C-0B1DA1BF0F04}"/>
              </a:ext>
            </a:extLst>
          </p:cNvPr>
          <p:cNvPicPr>
            <a:picLocks noChangeAspect="1"/>
          </p:cNvPicPr>
          <p:nvPr/>
        </p:nvPicPr>
        <p:blipFill>
          <a:blip r:embed="rId8"/>
          <a:stretch>
            <a:fillRect/>
          </a:stretch>
        </p:blipFill>
        <p:spPr>
          <a:xfrm>
            <a:off x="5801859" y="1419103"/>
            <a:ext cx="646262" cy="646262"/>
          </a:xfrm>
          <a:prstGeom prst="rect">
            <a:avLst/>
          </a:prstGeom>
        </p:spPr>
      </p:pic>
      <p:pic>
        <p:nvPicPr>
          <p:cNvPr id="6" name="Picture 5">
            <a:hlinkClick r:id="" action="ppaction://noaction"/>
            <a:extLst>
              <a:ext uri="{FF2B5EF4-FFF2-40B4-BE49-F238E27FC236}">
                <a16:creationId xmlns:a16="http://schemas.microsoft.com/office/drawing/2014/main" id="{911911A4-87F7-51EC-C9FD-B3D9C28C7A0F}"/>
              </a:ext>
            </a:extLst>
          </p:cNvPr>
          <p:cNvPicPr>
            <a:picLocks noChangeAspect="1"/>
          </p:cNvPicPr>
          <p:nvPr/>
        </p:nvPicPr>
        <p:blipFill>
          <a:blip r:embed="rId8"/>
          <a:stretch>
            <a:fillRect/>
          </a:stretch>
        </p:blipFill>
        <p:spPr>
          <a:xfrm>
            <a:off x="7147184" y="2018193"/>
            <a:ext cx="646262" cy="646262"/>
          </a:xfrm>
          <a:prstGeom prst="rect">
            <a:avLst/>
          </a:prstGeom>
        </p:spPr>
      </p:pic>
      <p:pic>
        <p:nvPicPr>
          <p:cNvPr id="7" name="Picture 6">
            <a:hlinkClick r:id="" action="ppaction://noaction"/>
            <a:extLst>
              <a:ext uri="{FF2B5EF4-FFF2-40B4-BE49-F238E27FC236}">
                <a16:creationId xmlns:a16="http://schemas.microsoft.com/office/drawing/2014/main" id="{6C64B2E3-8CAA-6D86-8D7B-3365A3ADCA9B}"/>
              </a:ext>
            </a:extLst>
          </p:cNvPr>
          <p:cNvPicPr>
            <a:picLocks noChangeAspect="1"/>
          </p:cNvPicPr>
          <p:nvPr/>
        </p:nvPicPr>
        <p:blipFill>
          <a:blip r:embed="rId8"/>
          <a:stretch>
            <a:fillRect/>
          </a:stretch>
        </p:blipFill>
        <p:spPr>
          <a:xfrm>
            <a:off x="4955607" y="2664455"/>
            <a:ext cx="646262" cy="646262"/>
          </a:xfrm>
          <a:prstGeom prst="rect">
            <a:avLst/>
          </a:prstGeom>
        </p:spPr>
      </p:pic>
      <p:pic>
        <p:nvPicPr>
          <p:cNvPr id="12" name="Picture 11">
            <a:hlinkClick r:id="" action="ppaction://noaction"/>
            <a:extLst>
              <a:ext uri="{FF2B5EF4-FFF2-40B4-BE49-F238E27FC236}">
                <a16:creationId xmlns:a16="http://schemas.microsoft.com/office/drawing/2014/main" id="{C436E008-9E86-556E-F9D8-AC7E3EFB2E98}"/>
              </a:ext>
            </a:extLst>
          </p:cNvPr>
          <p:cNvPicPr>
            <a:picLocks noChangeAspect="1"/>
          </p:cNvPicPr>
          <p:nvPr/>
        </p:nvPicPr>
        <p:blipFill>
          <a:blip r:embed="rId8"/>
          <a:stretch>
            <a:fillRect/>
          </a:stretch>
        </p:blipFill>
        <p:spPr>
          <a:xfrm>
            <a:off x="3105956" y="3850481"/>
            <a:ext cx="646262" cy="646262"/>
          </a:xfrm>
          <a:prstGeom prst="rect">
            <a:avLst/>
          </a:prstGeom>
        </p:spPr>
      </p:pic>
    </p:spTree>
    <p:extLst>
      <p:ext uri="{BB962C8B-B14F-4D97-AF65-F5344CB8AC3E}">
        <p14:creationId xmlns:p14="http://schemas.microsoft.com/office/powerpoint/2010/main" val="64839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47DCB0-30DC-419E-5617-4E80AB138620}"/>
              </a:ext>
            </a:extLst>
          </p:cNvPr>
          <p:cNvSpPr>
            <a:spLocks noGrp="1"/>
          </p:cNvSpPr>
          <p:nvPr>
            <p:ph type="ctrTitle"/>
          </p:nvPr>
        </p:nvSpPr>
        <p:spPr/>
        <p:txBody>
          <a:bodyPr/>
          <a:lstStyle/>
          <a:p>
            <a:r>
              <a:rPr lang="en-US" sz="4800"/>
              <a:t>End-to-End Process Flow</a:t>
            </a:r>
          </a:p>
        </p:txBody>
      </p:sp>
      <p:sp>
        <p:nvSpPr>
          <p:cNvPr id="8" name="Subtitle 7">
            <a:extLst>
              <a:ext uri="{FF2B5EF4-FFF2-40B4-BE49-F238E27FC236}">
                <a16:creationId xmlns:a16="http://schemas.microsoft.com/office/drawing/2014/main" id="{ED86AD8C-F362-770D-70AF-BD72CFB96358}"/>
              </a:ext>
            </a:extLst>
          </p:cNvPr>
          <p:cNvSpPr>
            <a:spLocks noGrp="1"/>
          </p:cNvSpPr>
          <p:nvPr>
            <p:ph type="subTitle" idx="1"/>
          </p:nvPr>
        </p:nvSpPr>
        <p:spPr/>
        <p:txBody>
          <a:bodyPr/>
          <a:lstStyle/>
          <a:p>
            <a:endParaRPr lang="en-US"/>
          </a:p>
        </p:txBody>
      </p:sp>
      <p:pic>
        <p:nvPicPr>
          <p:cNvPr id="3" name="Graphic 2" descr="Home with solid fill">
            <a:hlinkClick r:id="rId2" action="ppaction://hlinksldjump" tooltip="Back to Home"/>
            <a:extLst>
              <a:ext uri="{FF2B5EF4-FFF2-40B4-BE49-F238E27FC236}">
                <a16:creationId xmlns:a16="http://schemas.microsoft.com/office/drawing/2014/main" id="{B71E017F-0632-6BCB-CF91-2A4D8C1F69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4A8918BD-CB51-EE1D-AD1C-5B8BBC2E8F0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08483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62F1C8CC-4459-92B4-8EBD-13DF647E6A29}"/>
              </a:ext>
            </a:extLst>
          </p:cNvPr>
          <p:cNvCxnSpPr>
            <a:cxnSpLocks/>
          </p:cNvCxnSpPr>
          <p:nvPr/>
        </p:nvCxnSpPr>
        <p:spPr>
          <a:xfrm>
            <a:off x="484233" y="3796140"/>
            <a:ext cx="6795103" cy="0"/>
          </a:xfrm>
          <a:prstGeom prst="line">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5" name="Rectangle 94">
            <a:extLst>
              <a:ext uri="{FF2B5EF4-FFF2-40B4-BE49-F238E27FC236}">
                <a16:creationId xmlns:a16="http://schemas.microsoft.com/office/drawing/2014/main" id="{DA68DE7E-E885-05F7-5F4A-4E96ADC237E8}"/>
              </a:ext>
            </a:extLst>
          </p:cNvPr>
          <p:cNvSpPr/>
          <p:nvPr/>
        </p:nvSpPr>
        <p:spPr>
          <a:xfrm rot="16200000">
            <a:off x="-145105" y="2349005"/>
            <a:ext cx="1640193" cy="461665"/>
          </a:xfrm>
          <a:prstGeom prst="rect">
            <a:avLst/>
          </a:prstGeom>
        </p:spPr>
        <p:txBody>
          <a:bodyPr wrap="none">
            <a:spAutoFit/>
          </a:bodyPr>
          <a:lstStyle/>
          <a:p>
            <a:r>
              <a:rPr lang="en-US" sz="2400" b="1" dirty="0">
                <a:solidFill>
                  <a:schemeClr val="accent3"/>
                </a:solidFill>
              </a:rPr>
              <a:t>Process 1</a:t>
            </a:r>
            <a:endParaRPr lang="en-DE" b="1" dirty="0">
              <a:solidFill>
                <a:schemeClr val="accent3"/>
              </a:solidFill>
            </a:endParaRPr>
          </a:p>
        </p:txBody>
      </p:sp>
      <p:sp>
        <p:nvSpPr>
          <p:cNvPr id="96" name="Rectangle 95">
            <a:extLst>
              <a:ext uri="{FF2B5EF4-FFF2-40B4-BE49-F238E27FC236}">
                <a16:creationId xmlns:a16="http://schemas.microsoft.com/office/drawing/2014/main" id="{B7FEED44-9A55-0B2E-AAC1-48CC12A1284B}"/>
              </a:ext>
            </a:extLst>
          </p:cNvPr>
          <p:cNvSpPr/>
          <p:nvPr/>
        </p:nvSpPr>
        <p:spPr>
          <a:xfrm rot="16200000">
            <a:off x="-137374" y="4752168"/>
            <a:ext cx="1640193" cy="461665"/>
          </a:xfrm>
          <a:prstGeom prst="rect">
            <a:avLst/>
          </a:prstGeom>
        </p:spPr>
        <p:txBody>
          <a:bodyPr wrap="none">
            <a:spAutoFit/>
          </a:bodyPr>
          <a:lstStyle/>
          <a:p>
            <a:r>
              <a:rPr lang="en-US" sz="2400" b="1" dirty="0">
                <a:solidFill>
                  <a:schemeClr val="accent3"/>
                </a:solidFill>
              </a:rPr>
              <a:t>Process 2</a:t>
            </a:r>
            <a:endParaRPr lang="en-DE" b="1" dirty="0">
              <a:solidFill>
                <a:schemeClr val="accent3"/>
              </a:solidFill>
            </a:endParaRPr>
          </a:p>
        </p:txBody>
      </p:sp>
      <p:sp>
        <p:nvSpPr>
          <p:cNvPr id="5" name="Title 4">
            <a:extLst>
              <a:ext uri="{FF2B5EF4-FFF2-40B4-BE49-F238E27FC236}">
                <a16:creationId xmlns:a16="http://schemas.microsoft.com/office/drawing/2014/main" id="{FD9DF6F7-6267-A5CC-E729-901D39BE269E}"/>
              </a:ext>
            </a:extLst>
          </p:cNvPr>
          <p:cNvSpPr>
            <a:spLocks noGrp="1"/>
          </p:cNvSpPr>
          <p:nvPr>
            <p:ph type="title"/>
          </p:nvPr>
        </p:nvSpPr>
        <p:spPr>
          <a:xfrm>
            <a:off x="457200" y="136526"/>
            <a:ext cx="11277600" cy="1105836"/>
          </a:xfrm>
        </p:spPr>
        <p:txBody>
          <a:bodyPr/>
          <a:lstStyle/>
          <a:p>
            <a:r>
              <a:rPr lang="en-US" dirty="0"/>
              <a:t>Process flow for something</a:t>
            </a:r>
          </a:p>
        </p:txBody>
      </p:sp>
      <p:sp>
        <p:nvSpPr>
          <p:cNvPr id="48" name="Rectangle 47">
            <a:extLst>
              <a:ext uri="{FF2B5EF4-FFF2-40B4-BE49-F238E27FC236}">
                <a16:creationId xmlns:a16="http://schemas.microsoft.com/office/drawing/2014/main" id="{421764DB-6037-5F57-3A5E-6E9C5F15F69A}"/>
              </a:ext>
            </a:extLst>
          </p:cNvPr>
          <p:cNvSpPr/>
          <p:nvPr/>
        </p:nvSpPr>
        <p:spPr>
          <a:xfrm>
            <a:off x="1576539" y="3508274"/>
            <a:ext cx="1094663" cy="5931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Function 1</a:t>
            </a:r>
          </a:p>
        </p:txBody>
      </p:sp>
      <p:sp>
        <p:nvSpPr>
          <p:cNvPr id="49" name="Rectangle 48">
            <a:extLst>
              <a:ext uri="{FF2B5EF4-FFF2-40B4-BE49-F238E27FC236}">
                <a16:creationId xmlns:a16="http://schemas.microsoft.com/office/drawing/2014/main" id="{FBEDFB32-94AB-95B5-71CF-BA63DA358A80}"/>
              </a:ext>
            </a:extLst>
          </p:cNvPr>
          <p:cNvSpPr/>
          <p:nvPr/>
        </p:nvSpPr>
        <p:spPr>
          <a:xfrm>
            <a:off x="2921291" y="3502228"/>
            <a:ext cx="926950" cy="59144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Function 2</a:t>
            </a:r>
          </a:p>
        </p:txBody>
      </p:sp>
      <p:sp>
        <p:nvSpPr>
          <p:cNvPr id="55" name="Rectangle 54">
            <a:extLst>
              <a:ext uri="{FF2B5EF4-FFF2-40B4-BE49-F238E27FC236}">
                <a16:creationId xmlns:a16="http://schemas.microsoft.com/office/drawing/2014/main" id="{5933EEBF-9339-532D-2BB3-4183FA362E2D}"/>
              </a:ext>
            </a:extLst>
          </p:cNvPr>
          <p:cNvSpPr/>
          <p:nvPr/>
        </p:nvSpPr>
        <p:spPr>
          <a:xfrm>
            <a:off x="1488444" y="2200991"/>
            <a:ext cx="1274384" cy="593128"/>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solidFill>
                  <a:schemeClr val="bg1"/>
                </a:solidFill>
                <a:ea typeface="Segoe UI Symbol" panose="020B0502040204020203" pitchFamily="34" charset="0"/>
              </a:rPr>
              <a:t>Transaction</a:t>
            </a:r>
            <a:endParaRPr lang="en-US" sz="800" dirty="0">
              <a:solidFill>
                <a:schemeClr val="bg1"/>
              </a:solidFill>
              <a:ea typeface="Segoe UI Symbol" panose="020B0502040204020203" pitchFamily="34" charset="0"/>
            </a:endParaRPr>
          </a:p>
        </p:txBody>
      </p:sp>
      <p:sp>
        <p:nvSpPr>
          <p:cNvPr id="56" name="Rectangle 55">
            <a:extLst>
              <a:ext uri="{FF2B5EF4-FFF2-40B4-BE49-F238E27FC236}">
                <a16:creationId xmlns:a16="http://schemas.microsoft.com/office/drawing/2014/main" id="{11738784-0562-C64F-B336-136E8D38C60E}"/>
              </a:ext>
            </a:extLst>
          </p:cNvPr>
          <p:cNvSpPr/>
          <p:nvPr/>
        </p:nvSpPr>
        <p:spPr>
          <a:xfrm>
            <a:off x="1488444" y="4747806"/>
            <a:ext cx="1274384" cy="763382"/>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solidFill>
                  <a:schemeClr val="bg1"/>
                </a:solidFill>
                <a:ea typeface="Segoe UI Symbol" panose="020B0502040204020203" pitchFamily="34" charset="0"/>
              </a:rPr>
              <a:t>Transaction</a:t>
            </a:r>
            <a:endParaRPr lang="en-US" sz="800" dirty="0">
              <a:solidFill>
                <a:schemeClr val="bg1"/>
              </a:solidFill>
              <a:ea typeface="Segoe UI Symbol" panose="020B0502040204020203" pitchFamily="34" charset="0"/>
            </a:endParaRPr>
          </a:p>
        </p:txBody>
      </p:sp>
      <p:cxnSp>
        <p:nvCxnSpPr>
          <p:cNvPr id="44" name="Connecteur en angle 87">
            <a:extLst>
              <a:ext uri="{FF2B5EF4-FFF2-40B4-BE49-F238E27FC236}">
                <a16:creationId xmlns:a16="http://schemas.microsoft.com/office/drawing/2014/main" id="{4F4B48F4-C62E-F757-7498-BCBA28DCBB0E}"/>
              </a:ext>
            </a:extLst>
          </p:cNvPr>
          <p:cNvCxnSpPr>
            <a:cxnSpLocks/>
            <a:stCxn id="57" idx="3"/>
            <a:endCxn id="77" idx="1"/>
          </p:cNvCxnSpPr>
          <p:nvPr/>
        </p:nvCxnSpPr>
        <p:spPr>
          <a:xfrm flipV="1">
            <a:off x="6921480" y="3627997"/>
            <a:ext cx="1743930" cy="1498047"/>
          </a:xfrm>
          <a:prstGeom prst="bentConnector3">
            <a:avLst>
              <a:gd name="adj1" fmla="val 8015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A112AE55-9FBF-B561-D7DB-472CE586CD34}"/>
              </a:ext>
            </a:extLst>
          </p:cNvPr>
          <p:cNvSpPr/>
          <p:nvPr/>
        </p:nvSpPr>
        <p:spPr>
          <a:xfrm>
            <a:off x="3105821" y="4745805"/>
            <a:ext cx="3815658" cy="76047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solidFill>
                  <a:schemeClr val="bg1"/>
                </a:solidFill>
                <a:ea typeface="Segoe UI Symbol" panose="020B0502040204020203" pitchFamily="34" charset="0"/>
              </a:rPr>
              <a:t>Automated check of xxx</a:t>
            </a:r>
          </a:p>
        </p:txBody>
      </p:sp>
      <p:sp>
        <p:nvSpPr>
          <p:cNvPr id="58" name="Rectangle à coins arrondis 105">
            <a:extLst>
              <a:ext uri="{FF2B5EF4-FFF2-40B4-BE49-F238E27FC236}">
                <a16:creationId xmlns:a16="http://schemas.microsoft.com/office/drawing/2014/main" id="{41879890-1824-3675-2A17-EAA1B067CCBD}"/>
              </a:ext>
            </a:extLst>
          </p:cNvPr>
          <p:cNvSpPr/>
          <p:nvPr/>
        </p:nvSpPr>
        <p:spPr>
          <a:xfrm>
            <a:off x="4269309" y="5933203"/>
            <a:ext cx="1274384"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Validation / Verification</a:t>
            </a:r>
          </a:p>
        </p:txBody>
      </p:sp>
      <p:sp>
        <p:nvSpPr>
          <p:cNvPr id="59" name="Rectangle à coins arrondis 105">
            <a:extLst>
              <a:ext uri="{FF2B5EF4-FFF2-40B4-BE49-F238E27FC236}">
                <a16:creationId xmlns:a16="http://schemas.microsoft.com/office/drawing/2014/main" id="{67A9E812-68D9-77C1-CD17-E047282674C4}"/>
              </a:ext>
            </a:extLst>
          </p:cNvPr>
          <p:cNvSpPr/>
          <p:nvPr/>
        </p:nvSpPr>
        <p:spPr>
          <a:xfrm>
            <a:off x="5711033" y="5939194"/>
            <a:ext cx="1274384"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Determination</a:t>
            </a:r>
            <a:endParaRPr lang="en-US" sz="800" dirty="0">
              <a:solidFill>
                <a:schemeClr val="tx1"/>
              </a:solidFill>
              <a:ea typeface="Segoe UI Symbol" panose="020B0502040204020203" pitchFamily="34" charset="0"/>
            </a:endParaRPr>
          </a:p>
        </p:txBody>
      </p:sp>
      <p:cxnSp>
        <p:nvCxnSpPr>
          <p:cNvPr id="70" name="Connecteur droit avec flèche 37">
            <a:extLst>
              <a:ext uri="{FF2B5EF4-FFF2-40B4-BE49-F238E27FC236}">
                <a16:creationId xmlns:a16="http://schemas.microsoft.com/office/drawing/2014/main" id="{692C6052-F040-499E-0026-4AD7F99F085C}"/>
              </a:ext>
            </a:extLst>
          </p:cNvPr>
          <p:cNvCxnSpPr>
            <a:cxnSpLocks/>
            <a:stCxn id="56" idx="3"/>
            <a:endCxn id="57" idx="1"/>
          </p:cNvCxnSpPr>
          <p:nvPr/>
        </p:nvCxnSpPr>
        <p:spPr>
          <a:xfrm flipV="1">
            <a:off x="2762828" y="5126044"/>
            <a:ext cx="342993" cy="345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Connecteur droit avec flèche 37">
            <a:extLst>
              <a:ext uri="{FF2B5EF4-FFF2-40B4-BE49-F238E27FC236}">
                <a16:creationId xmlns:a16="http://schemas.microsoft.com/office/drawing/2014/main" id="{B024CC20-95DD-3439-F3CE-28FCE39785F1}"/>
              </a:ext>
            </a:extLst>
          </p:cNvPr>
          <p:cNvCxnSpPr>
            <a:cxnSpLocks/>
          </p:cNvCxnSpPr>
          <p:nvPr/>
        </p:nvCxnSpPr>
        <p:spPr>
          <a:xfrm flipV="1">
            <a:off x="6260975" y="5589516"/>
            <a:ext cx="0" cy="26448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Connecteur droit avec flèche 39">
            <a:extLst>
              <a:ext uri="{FF2B5EF4-FFF2-40B4-BE49-F238E27FC236}">
                <a16:creationId xmlns:a16="http://schemas.microsoft.com/office/drawing/2014/main" id="{CE45C814-5FE0-F7B9-8887-0EC28200F86A}"/>
              </a:ext>
            </a:extLst>
          </p:cNvPr>
          <p:cNvCxnSpPr>
            <a:cxnSpLocks/>
          </p:cNvCxnSpPr>
          <p:nvPr/>
        </p:nvCxnSpPr>
        <p:spPr>
          <a:xfrm>
            <a:off x="6458685" y="5589516"/>
            <a:ext cx="0" cy="27047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Connecteur droit avec flèche 37">
            <a:extLst>
              <a:ext uri="{FF2B5EF4-FFF2-40B4-BE49-F238E27FC236}">
                <a16:creationId xmlns:a16="http://schemas.microsoft.com/office/drawing/2014/main" id="{801A61CE-EFF5-718E-ABA7-170BEF4AD03D}"/>
              </a:ext>
            </a:extLst>
          </p:cNvPr>
          <p:cNvCxnSpPr>
            <a:cxnSpLocks/>
          </p:cNvCxnSpPr>
          <p:nvPr/>
        </p:nvCxnSpPr>
        <p:spPr>
          <a:xfrm flipV="1">
            <a:off x="4963245" y="5583525"/>
            <a:ext cx="0" cy="26448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Connecteur droit avec flèche 39">
            <a:extLst>
              <a:ext uri="{FF2B5EF4-FFF2-40B4-BE49-F238E27FC236}">
                <a16:creationId xmlns:a16="http://schemas.microsoft.com/office/drawing/2014/main" id="{9978E379-71E7-FDBE-8E4F-B7A405AE044F}"/>
              </a:ext>
            </a:extLst>
          </p:cNvPr>
          <p:cNvCxnSpPr>
            <a:cxnSpLocks/>
          </p:cNvCxnSpPr>
          <p:nvPr/>
        </p:nvCxnSpPr>
        <p:spPr>
          <a:xfrm>
            <a:off x="5160955" y="5583525"/>
            <a:ext cx="0" cy="27047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75" name="Rectangle à coins arrondis 36">
            <a:extLst>
              <a:ext uri="{FF2B5EF4-FFF2-40B4-BE49-F238E27FC236}">
                <a16:creationId xmlns:a16="http://schemas.microsoft.com/office/drawing/2014/main" id="{64829C93-098C-CC97-F503-808A840A50BC}"/>
              </a:ext>
            </a:extLst>
          </p:cNvPr>
          <p:cNvSpPr/>
          <p:nvPr/>
        </p:nvSpPr>
        <p:spPr>
          <a:xfrm>
            <a:off x="8524920" y="2255048"/>
            <a:ext cx="1786518"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Validation</a:t>
            </a:r>
          </a:p>
        </p:txBody>
      </p:sp>
      <p:sp>
        <p:nvSpPr>
          <p:cNvPr id="77" name="Rectangle 76">
            <a:extLst>
              <a:ext uri="{FF2B5EF4-FFF2-40B4-BE49-F238E27FC236}">
                <a16:creationId xmlns:a16="http://schemas.microsoft.com/office/drawing/2014/main" id="{4E9DECB7-4A88-75C8-C50F-07E68DAE7901}"/>
              </a:ext>
            </a:extLst>
          </p:cNvPr>
          <p:cNvSpPr/>
          <p:nvPr/>
        </p:nvSpPr>
        <p:spPr>
          <a:xfrm>
            <a:off x="8665410" y="3285387"/>
            <a:ext cx="1054446" cy="68522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100" dirty="0">
                <a:solidFill>
                  <a:schemeClr val="bg1"/>
                </a:solidFill>
                <a:ea typeface="Segoe UI Symbol" panose="020B0502040204020203" pitchFamily="34" charset="0"/>
              </a:rPr>
              <a:t>Transaction 2</a:t>
            </a:r>
            <a:endParaRPr lang="en-US" sz="1100" dirty="0">
              <a:solidFill>
                <a:schemeClr val="bg1"/>
              </a:solidFill>
              <a:ea typeface="Segoe UI Symbol" panose="020B0502040204020203" pitchFamily="34" charset="0"/>
            </a:endParaRPr>
          </a:p>
        </p:txBody>
      </p:sp>
      <p:cxnSp>
        <p:nvCxnSpPr>
          <p:cNvPr id="81" name="Connecteur droit avec flèche 66">
            <a:extLst>
              <a:ext uri="{FF2B5EF4-FFF2-40B4-BE49-F238E27FC236}">
                <a16:creationId xmlns:a16="http://schemas.microsoft.com/office/drawing/2014/main" id="{F58F28C4-3B69-F17B-13B5-25B1567976CF}"/>
              </a:ext>
            </a:extLst>
          </p:cNvPr>
          <p:cNvCxnSpPr/>
          <p:nvPr/>
        </p:nvCxnSpPr>
        <p:spPr>
          <a:xfrm flipV="1">
            <a:off x="9332808" y="2926166"/>
            <a:ext cx="0" cy="31753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Connecteur droit avec flèche 67">
            <a:extLst>
              <a:ext uri="{FF2B5EF4-FFF2-40B4-BE49-F238E27FC236}">
                <a16:creationId xmlns:a16="http://schemas.microsoft.com/office/drawing/2014/main" id="{A9537251-2409-9CA1-926D-5AEB265C776F}"/>
              </a:ext>
            </a:extLst>
          </p:cNvPr>
          <p:cNvCxnSpPr/>
          <p:nvPr/>
        </p:nvCxnSpPr>
        <p:spPr>
          <a:xfrm>
            <a:off x="9530517" y="2938149"/>
            <a:ext cx="0" cy="31753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onnecteur droit avec flèche 66">
            <a:extLst>
              <a:ext uri="{FF2B5EF4-FFF2-40B4-BE49-F238E27FC236}">
                <a16:creationId xmlns:a16="http://schemas.microsoft.com/office/drawing/2014/main" id="{E3C010B1-74B7-BFCC-C0FA-FC51610E12B0}"/>
              </a:ext>
            </a:extLst>
          </p:cNvPr>
          <p:cNvCxnSpPr/>
          <p:nvPr/>
        </p:nvCxnSpPr>
        <p:spPr>
          <a:xfrm flipV="1">
            <a:off x="9332808" y="1871098"/>
            <a:ext cx="0" cy="31753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Connecteur droit avec flèche 67">
            <a:extLst>
              <a:ext uri="{FF2B5EF4-FFF2-40B4-BE49-F238E27FC236}">
                <a16:creationId xmlns:a16="http://schemas.microsoft.com/office/drawing/2014/main" id="{015C3200-F654-6B00-DE4F-1274CDA09C6C}"/>
              </a:ext>
            </a:extLst>
          </p:cNvPr>
          <p:cNvCxnSpPr/>
          <p:nvPr/>
        </p:nvCxnSpPr>
        <p:spPr>
          <a:xfrm>
            <a:off x="9530517" y="1883080"/>
            <a:ext cx="0" cy="31753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5" name="Rectangle à coins arrondis 105">
            <a:extLst>
              <a:ext uri="{FF2B5EF4-FFF2-40B4-BE49-F238E27FC236}">
                <a16:creationId xmlns:a16="http://schemas.microsoft.com/office/drawing/2014/main" id="{03F68643-0D39-B01C-98F7-DC9B94DA540F}"/>
              </a:ext>
            </a:extLst>
          </p:cNvPr>
          <p:cNvSpPr/>
          <p:nvPr/>
        </p:nvSpPr>
        <p:spPr>
          <a:xfrm>
            <a:off x="8524924" y="1205843"/>
            <a:ext cx="1786514"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Process Owner</a:t>
            </a:r>
          </a:p>
        </p:txBody>
      </p:sp>
      <p:cxnSp>
        <p:nvCxnSpPr>
          <p:cNvPr id="43" name="Connecteur en angle 87">
            <a:extLst>
              <a:ext uri="{FF2B5EF4-FFF2-40B4-BE49-F238E27FC236}">
                <a16:creationId xmlns:a16="http://schemas.microsoft.com/office/drawing/2014/main" id="{470E6377-0796-1114-5F70-FC21D813C1DF}"/>
              </a:ext>
            </a:extLst>
          </p:cNvPr>
          <p:cNvCxnSpPr>
            <a:cxnSpLocks/>
            <a:stCxn id="50" idx="3"/>
            <a:endCxn id="78" idx="1"/>
          </p:cNvCxnSpPr>
          <p:nvPr/>
        </p:nvCxnSpPr>
        <p:spPr>
          <a:xfrm>
            <a:off x="6921480" y="2495110"/>
            <a:ext cx="1743930" cy="2120942"/>
          </a:xfrm>
          <a:prstGeom prst="bentConnector3">
            <a:avLst>
              <a:gd name="adj1" fmla="val 8015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A26C68E6-E064-6DE3-01EB-099D9BC977FF}"/>
              </a:ext>
            </a:extLst>
          </p:cNvPr>
          <p:cNvSpPr/>
          <p:nvPr/>
        </p:nvSpPr>
        <p:spPr>
          <a:xfrm>
            <a:off x="10466510" y="4793243"/>
            <a:ext cx="1274386" cy="68522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100" dirty="0">
                <a:solidFill>
                  <a:schemeClr val="bg1"/>
                </a:solidFill>
                <a:ea typeface="Segoe UI Symbol" panose="020B0502040204020203" pitchFamily="34" charset="0"/>
              </a:rPr>
              <a:t>Transaction 5</a:t>
            </a:r>
            <a:endParaRPr lang="en-US" sz="800" dirty="0">
              <a:solidFill>
                <a:schemeClr val="bg1"/>
              </a:solidFill>
              <a:ea typeface="Segoe UI Symbol" panose="020B0502040204020203" pitchFamily="34" charset="0"/>
            </a:endParaRPr>
          </a:p>
        </p:txBody>
      </p:sp>
      <p:sp>
        <p:nvSpPr>
          <p:cNvPr id="78" name="Rectangle 77">
            <a:extLst>
              <a:ext uri="{FF2B5EF4-FFF2-40B4-BE49-F238E27FC236}">
                <a16:creationId xmlns:a16="http://schemas.microsoft.com/office/drawing/2014/main" id="{9C875BA5-BFD0-B481-9CEE-8B440A78251F}"/>
              </a:ext>
            </a:extLst>
          </p:cNvPr>
          <p:cNvSpPr/>
          <p:nvPr/>
        </p:nvSpPr>
        <p:spPr>
          <a:xfrm>
            <a:off x="8665410" y="4273442"/>
            <a:ext cx="1063809" cy="68522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100" dirty="0">
                <a:solidFill>
                  <a:schemeClr val="bg1"/>
                </a:solidFill>
                <a:ea typeface="Segoe UI Symbol" panose="020B0502040204020203" pitchFamily="34" charset="0"/>
              </a:rPr>
              <a:t>Transaction 4</a:t>
            </a:r>
            <a:endParaRPr lang="en-US" sz="1100" dirty="0">
              <a:solidFill>
                <a:schemeClr val="bg1"/>
              </a:solidFill>
              <a:ea typeface="Segoe UI Symbol" panose="020B0502040204020203" pitchFamily="34" charset="0"/>
            </a:endParaRPr>
          </a:p>
        </p:txBody>
      </p:sp>
      <p:sp>
        <p:nvSpPr>
          <p:cNvPr id="86" name="Rectangle à coins arrondis 105">
            <a:extLst>
              <a:ext uri="{FF2B5EF4-FFF2-40B4-BE49-F238E27FC236}">
                <a16:creationId xmlns:a16="http://schemas.microsoft.com/office/drawing/2014/main" id="{77BA7AFF-AF58-BCA1-1754-5AE553E795E3}"/>
              </a:ext>
            </a:extLst>
          </p:cNvPr>
          <p:cNvSpPr/>
          <p:nvPr/>
        </p:nvSpPr>
        <p:spPr>
          <a:xfrm>
            <a:off x="8321137" y="5422396"/>
            <a:ext cx="1753289"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Validation</a:t>
            </a:r>
          </a:p>
        </p:txBody>
      </p:sp>
      <p:cxnSp>
        <p:nvCxnSpPr>
          <p:cNvPr id="87" name="Connecteur droit avec flèche 66">
            <a:extLst>
              <a:ext uri="{FF2B5EF4-FFF2-40B4-BE49-F238E27FC236}">
                <a16:creationId xmlns:a16="http://schemas.microsoft.com/office/drawing/2014/main" id="{03D143CD-D78F-C116-880C-3A9736E65544}"/>
              </a:ext>
            </a:extLst>
          </p:cNvPr>
          <p:cNvCxnSpPr/>
          <p:nvPr/>
        </p:nvCxnSpPr>
        <p:spPr>
          <a:xfrm flipV="1">
            <a:off x="9095795" y="5050114"/>
            <a:ext cx="0" cy="31753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necteur droit avec flèche 67">
            <a:extLst>
              <a:ext uri="{FF2B5EF4-FFF2-40B4-BE49-F238E27FC236}">
                <a16:creationId xmlns:a16="http://schemas.microsoft.com/office/drawing/2014/main" id="{56CB89B2-63BE-E0EC-0447-8068C89B9A22}"/>
              </a:ext>
            </a:extLst>
          </p:cNvPr>
          <p:cNvCxnSpPr/>
          <p:nvPr/>
        </p:nvCxnSpPr>
        <p:spPr>
          <a:xfrm>
            <a:off x="9293504" y="5062097"/>
            <a:ext cx="0" cy="31753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9" name="Rectangle à coins arrondis 105">
            <a:extLst>
              <a:ext uri="{FF2B5EF4-FFF2-40B4-BE49-F238E27FC236}">
                <a16:creationId xmlns:a16="http://schemas.microsoft.com/office/drawing/2014/main" id="{3042B3FE-11D8-55AB-37B9-FB03C5BBC19C}"/>
              </a:ext>
            </a:extLst>
          </p:cNvPr>
          <p:cNvSpPr/>
          <p:nvPr/>
        </p:nvSpPr>
        <p:spPr>
          <a:xfrm>
            <a:off x="10466510" y="3874708"/>
            <a:ext cx="1274384"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solidFill>
                  <a:schemeClr val="tx1"/>
                </a:solidFill>
                <a:ea typeface="Segoe UI Symbol" panose="020B0502040204020203" pitchFamily="34" charset="0"/>
              </a:rPr>
              <a:t>Validation / Verification</a:t>
            </a:r>
          </a:p>
        </p:txBody>
      </p:sp>
      <p:cxnSp>
        <p:nvCxnSpPr>
          <p:cNvPr id="91" name="Connecteur en angle 87">
            <a:extLst>
              <a:ext uri="{FF2B5EF4-FFF2-40B4-BE49-F238E27FC236}">
                <a16:creationId xmlns:a16="http://schemas.microsoft.com/office/drawing/2014/main" id="{0F39FC71-BEC6-FEB4-39E6-09701DD43114}"/>
              </a:ext>
            </a:extLst>
          </p:cNvPr>
          <p:cNvCxnSpPr>
            <a:cxnSpLocks/>
            <a:stCxn id="77" idx="3"/>
            <a:endCxn id="76" idx="1"/>
          </p:cNvCxnSpPr>
          <p:nvPr/>
        </p:nvCxnSpPr>
        <p:spPr>
          <a:xfrm>
            <a:off x="9719856" y="3627997"/>
            <a:ext cx="746654" cy="1507856"/>
          </a:xfrm>
          <a:prstGeom prst="bent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2" name="Connecteur en angle 87">
            <a:extLst>
              <a:ext uri="{FF2B5EF4-FFF2-40B4-BE49-F238E27FC236}">
                <a16:creationId xmlns:a16="http://schemas.microsoft.com/office/drawing/2014/main" id="{C790BF9E-40B5-D348-34B9-D2CFFCE65872}"/>
              </a:ext>
            </a:extLst>
          </p:cNvPr>
          <p:cNvCxnSpPr>
            <a:cxnSpLocks/>
            <a:stCxn id="78" idx="3"/>
            <a:endCxn id="76" idx="1"/>
          </p:cNvCxnSpPr>
          <p:nvPr/>
        </p:nvCxnSpPr>
        <p:spPr>
          <a:xfrm>
            <a:off x="9729219" y="4616052"/>
            <a:ext cx="737291" cy="519801"/>
          </a:xfrm>
          <a:prstGeom prst="bent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3" name="Connecteur droit avec flèche 37">
            <a:extLst>
              <a:ext uri="{FF2B5EF4-FFF2-40B4-BE49-F238E27FC236}">
                <a16:creationId xmlns:a16="http://schemas.microsoft.com/office/drawing/2014/main" id="{F3FA8FC5-1709-2285-1628-E767E0DD59A9}"/>
              </a:ext>
            </a:extLst>
          </p:cNvPr>
          <p:cNvCxnSpPr>
            <a:cxnSpLocks/>
          </p:cNvCxnSpPr>
          <p:nvPr/>
        </p:nvCxnSpPr>
        <p:spPr>
          <a:xfrm flipV="1">
            <a:off x="11061760" y="4475333"/>
            <a:ext cx="0" cy="26448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4" name="Connecteur droit avec flèche 39">
            <a:extLst>
              <a:ext uri="{FF2B5EF4-FFF2-40B4-BE49-F238E27FC236}">
                <a16:creationId xmlns:a16="http://schemas.microsoft.com/office/drawing/2014/main" id="{6DA9BD93-C71C-1D8B-6A53-F678131C11D3}"/>
              </a:ext>
            </a:extLst>
          </p:cNvPr>
          <p:cNvCxnSpPr>
            <a:cxnSpLocks/>
          </p:cNvCxnSpPr>
          <p:nvPr/>
        </p:nvCxnSpPr>
        <p:spPr>
          <a:xfrm>
            <a:off x="11259469" y="4475333"/>
            <a:ext cx="0" cy="27047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Connecteur en angle 87">
            <a:extLst>
              <a:ext uri="{FF2B5EF4-FFF2-40B4-BE49-F238E27FC236}">
                <a16:creationId xmlns:a16="http://schemas.microsoft.com/office/drawing/2014/main" id="{31B27FC8-E558-554B-E0F4-49AFB5C82AD0}"/>
              </a:ext>
            </a:extLst>
          </p:cNvPr>
          <p:cNvCxnSpPr>
            <a:cxnSpLocks/>
            <a:stCxn id="50" idx="3"/>
            <a:endCxn id="77" idx="1"/>
          </p:cNvCxnSpPr>
          <p:nvPr/>
        </p:nvCxnSpPr>
        <p:spPr>
          <a:xfrm>
            <a:off x="6921480" y="2495110"/>
            <a:ext cx="1743930" cy="1132887"/>
          </a:xfrm>
          <a:prstGeom prst="bentConnector3">
            <a:avLst>
              <a:gd name="adj1" fmla="val 80154"/>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2EB586EB-C53E-BAE7-E4E1-70C619C9313A}"/>
              </a:ext>
            </a:extLst>
          </p:cNvPr>
          <p:cNvSpPr/>
          <p:nvPr/>
        </p:nvSpPr>
        <p:spPr>
          <a:xfrm>
            <a:off x="4117139" y="3506376"/>
            <a:ext cx="1274384" cy="59144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Function 3</a:t>
            </a:r>
          </a:p>
        </p:txBody>
      </p:sp>
      <p:sp>
        <p:nvSpPr>
          <p:cNvPr id="61" name="Rectangle 60">
            <a:extLst>
              <a:ext uri="{FF2B5EF4-FFF2-40B4-BE49-F238E27FC236}">
                <a16:creationId xmlns:a16="http://schemas.microsoft.com/office/drawing/2014/main" id="{0E096A0D-8618-6C8F-4742-CDDD280E0B4C}"/>
              </a:ext>
            </a:extLst>
          </p:cNvPr>
          <p:cNvSpPr/>
          <p:nvPr/>
        </p:nvSpPr>
        <p:spPr>
          <a:xfrm>
            <a:off x="5651888" y="3500420"/>
            <a:ext cx="1269593" cy="59144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Function 4</a:t>
            </a:r>
          </a:p>
        </p:txBody>
      </p:sp>
      <p:sp>
        <p:nvSpPr>
          <p:cNvPr id="102" name="Rectangle 101">
            <a:extLst>
              <a:ext uri="{FF2B5EF4-FFF2-40B4-BE49-F238E27FC236}">
                <a16:creationId xmlns:a16="http://schemas.microsoft.com/office/drawing/2014/main" id="{CEF0855B-DF37-1C26-8D1E-BA44B67E3785}"/>
              </a:ext>
            </a:extLst>
          </p:cNvPr>
          <p:cNvSpPr/>
          <p:nvPr/>
        </p:nvSpPr>
        <p:spPr>
          <a:xfrm>
            <a:off x="7135451" y="3498459"/>
            <a:ext cx="1123877" cy="59144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Function 5</a:t>
            </a:r>
          </a:p>
        </p:txBody>
      </p:sp>
      <p:cxnSp>
        <p:nvCxnSpPr>
          <p:cNvPr id="128" name="Connecteur droit avec flèche 67">
            <a:extLst>
              <a:ext uri="{FF2B5EF4-FFF2-40B4-BE49-F238E27FC236}">
                <a16:creationId xmlns:a16="http://schemas.microsoft.com/office/drawing/2014/main" id="{3D744591-A0F6-C5FE-EC3E-F3A4949E665D}"/>
              </a:ext>
            </a:extLst>
          </p:cNvPr>
          <p:cNvCxnSpPr>
            <a:cxnSpLocks/>
          </p:cNvCxnSpPr>
          <p:nvPr/>
        </p:nvCxnSpPr>
        <p:spPr>
          <a:xfrm>
            <a:off x="7701769" y="3123366"/>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Connecteur droit avec flèche 67">
            <a:extLst>
              <a:ext uri="{FF2B5EF4-FFF2-40B4-BE49-F238E27FC236}">
                <a16:creationId xmlns:a16="http://schemas.microsoft.com/office/drawing/2014/main" id="{16B08DC1-7AC4-92D8-9246-0162A43A8732}"/>
              </a:ext>
            </a:extLst>
          </p:cNvPr>
          <p:cNvCxnSpPr>
            <a:cxnSpLocks/>
          </p:cNvCxnSpPr>
          <p:nvPr/>
        </p:nvCxnSpPr>
        <p:spPr>
          <a:xfrm>
            <a:off x="6282402" y="3123366"/>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Connecteur droit avec flèche 67">
            <a:extLst>
              <a:ext uri="{FF2B5EF4-FFF2-40B4-BE49-F238E27FC236}">
                <a16:creationId xmlns:a16="http://schemas.microsoft.com/office/drawing/2014/main" id="{2DC1E9BC-1AB4-679D-01D5-2C6BD5854940}"/>
              </a:ext>
            </a:extLst>
          </p:cNvPr>
          <p:cNvCxnSpPr>
            <a:cxnSpLocks/>
          </p:cNvCxnSpPr>
          <p:nvPr/>
        </p:nvCxnSpPr>
        <p:spPr>
          <a:xfrm>
            <a:off x="4753853" y="3123366"/>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Connecteur droit avec flèche 67">
            <a:extLst>
              <a:ext uri="{FF2B5EF4-FFF2-40B4-BE49-F238E27FC236}">
                <a16:creationId xmlns:a16="http://schemas.microsoft.com/office/drawing/2014/main" id="{FA892878-B096-CD74-CC32-2CD15540B335}"/>
              </a:ext>
            </a:extLst>
          </p:cNvPr>
          <p:cNvCxnSpPr>
            <a:cxnSpLocks/>
          </p:cNvCxnSpPr>
          <p:nvPr/>
        </p:nvCxnSpPr>
        <p:spPr>
          <a:xfrm>
            <a:off x="2125637" y="3123366"/>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97855AB0-6861-B8B2-43E8-D41041329A63}"/>
              </a:ext>
            </a:extLst>
          </p:cNvPr>
          <p:cNvCxnSpPr>
            <a:cxnSpLocks/>
          </p:cNvCxnSpPr>
          <p:nvPr/>
        </p:nvCxnSpPr>
        <p:spPr>
          <a:xfrm flipH="1">
            <a:off x="2125637" y="3123366"/>
            <a:ext cx="55778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EE1F5B4-8D1D-54E1-E092-7AC142466603}"/>
              </a:ext>
            </a:extLst>
          </p:cNvPr>
          <p:cNvSpPr/>
          <p:nvPr/>
        </p:nvSpPr>
        <p:spPr>
          <a:xfrm>
            <a:off x="3246673" y="2196085"/>
            <a:ext cx="3674807" cy="59805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solidFill>
                  <a:schemeClr val="bg1"/>
                </a:solidFill>
                <a:ea typeface="Segoe UI Symbol" panose="020B0502040204020203" pitchFamily="34" charset="0"/>
              </a:rPr>
              <a:t>Automated Check of something </a:t>
            </a:r>
          </a:p>
        </p:txBody>
      </p:sp>
      <p:sp>
        <p:nvSpPr>
          <p:cNvPr id="51" name="Rectangle à coins arrondis 105">
            <a:extLst>
              <a:ext uri="{FF2B5EF4-FFF2-40B4-BE49-F238E27FC236}">
                <a16:creationId xmlns:a16="http://schemas.microsoft.com/office/drawing/2014/main" id="{17B5AC12-CFFC-2DE9-5AF0-D48BE53FF52F}"/>
              </a:ext>
            </a:extLst>
          </p:cNvPr>
          <p:cNvSpPr/>
          <p:nvPr/>
        </p:nvSpPr>
        <p:spPr>
          <a:xfrm>
            <a:off x="3514475" y="1205843"/>
            <a:ext cx="1274384"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Determination</a:t>
            </a:r>
          </a:p>
        </p:txBody>
      </p:sp>
      <p:sp>
        <p:nvSpPr>
          <p:cNvPr id="52" name="Rectangle à coins arrondis 36">
            <a:extLst>
              <a:ext uri="{FF2B5EF4-FFF2-40B4-BE49-F238E27FC236}">
                <a16:creationId xmlns:a16="http://schemas.microsoft.com/office/drawing/2014/main" id="{27D36E1F-954B-103F-E048-869EC3B69B1A}"/>
              </a:ext>
            </a:extLst>
          </p:cNvPr>
          <p:cNvSpPr/>
          <p:nvPr/>
        </p:nvSpPr>
        <p:spPr>
          <a:xfrm>
            <a:off x="5012301" y="1188720"/>
            <a:ext cx="1274384" cy="5759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ea typeface="Segoe UI Symbol" panose="020B0502040204020203" pitchFamily="34" charset="0"/>
              </a:rPr>
              <a:t>Questionnaires</a:t>
            </a:r>
          </a:p>
        </p:txBody>
      </p:sp>
      <p:cxnSp>
        <p:nvCxnSpPr>
          <p:cNvPr id="53" name="Connecteur droit avec flèche 37">
            <a:extLst>
              <a:ext uri="{FF2B5EF4-FFF2-40B4-BE49-F238E27FC236}">
                <a16:creationId xmlns:a16="http://schemas.microsoft.com/office/drawing/2014/main" id="{7C5641CF-2EE2-34F1-85B4-F8F11FBB71A3}"/>
              </a:ext>
            </a:extLst>
          </p:cNvPr>
          <p:cNvCxnSpPr>
            <a:cxnSpLocks/>
          </p:cNvCxnSpPr>
          <p:nvPr/>
        </p:nvCxnSpPr>
        <p:spPr>
          <a:xfrm flipV="1">
            <a:off x="5521831" y="1858391"/>
            <a:ext cx="0" cy="26448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Connecteur droit avec flèche 39">
            <a:extLst>
              <a:ext uri="{FF2B5EF4-FFF2-40B4-BE49-F238E27FC236}">
                <a16:creationId xmlns:a16="http://schemas.microsoft.com/office/drawing/2014/main" id="{5D8D6780-E270-B05C-FBEF-A2DD88F4E8B1}"/>
              </a:ext>
            </a:extLst>
          </p:cNvPr>
          <p:cNvCxnSpPr>
            <a:cxnSpLocks/>
          </p:cNvCxnSpPr>
          <p:nvPr/>
        </p:nvCxnSpPr>
        <p:spPr>
          <a:xfrm>
            <a:off x="5719540" y="1858391"/>
            <a:ext cx="0" cy="27047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7" name="Connecteur droit avec flèche 37">
            <a:extLst>
              <a:ext uri="{FF2B5EF4-FFF2-40B4-BE49-F238E27FC236}">
                <a16:creationId xmlns:a16="http://schemas.microsoft.com/office/drawing/2014/main" id="{0A752474-36C3-9A5E-02F0-036AAFB31173}"/>
              </a:ext>
            </a:extLst>
          </p:cNvPr>
          <p:cNvCxnSpPr>
            <a:cxnSpLocks/>
          </p:cNvCxnSpPr>
          <p:nvPr/>
        </p:nvCxnSpPr>
        <p:spPr>
          <a:xfrm flipV="1">
            <a:off x="4047903" y="1853370"/>
            <a:ext cx="0" cy="26448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Connecteur droit avec flèche 39">
            <a:extLst>
              <a:ext uri="{FF2B5EF4-FFF2-40B4-BE49-F238E27FC236}">
                <a16:creationId xmlns:a16="http://schemas.microsoft.com/office/drawing/2014/main" id="{959F9680-D193-75F1-656F-67FCDCDE2007}"/>
              </a:ext>
            </a:extLst>
          </p:cNvPr>
          <p:cNvCxnSpPr>
            <a:cxnSpLocks/>
          </p:cNvCxnSpPr>
          <p:nvPr/>
        </p:nvCxnSpPr>
        <p:spPr>
          <a:xfrm>
            <a:off x="4245612" y="1853370"/>
            <a:ext cx="0" cy="27047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Connecteur droit avec flèche 37">
            <a:extLst>
              <a:ext uri="{FF2B5EF4-FFF2-40B4-BE49-F238E27FC236}">
                <a16:creationId xmlns:a16="http://schemas.microsoft.com/office/drawing/2014/main" id="{14B0A9AE-2239-A164-FCBC-EA0F42B07201}"/>
              </a:ext>
            </a:extLst>
          </p:cNvPr>
          <p:cNvCxnSpPr>
            <a:cxnSpLocks/>
            <a:stCxn id="55" idx="3"/>
            <a:endCxn id="50" idx="1"/>
          </p:cNvCxnSpPr>
          <p:nvPr/>
        </p:nvCxnSpPr>
        <p:spPr>
          <a:xfrm flipV="1">
            <a:off x="2762828" y="2495110"/>
            <a:ext cx="483845" cy="244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Connecteur droit avec flèche 67">
            <a:extLst>
              <a:ext uri="{FF2B5EF4-FFF2-40B4-BE49-F238E27FC236}">
                <a16:creationId xmlns:a16="http://schemas.microsoft.com/office/drawing/2014/main" id="{EFA3C1AB-82A1-B6DA-A27A-44B6189E4A48}"/>
              </a:ext>
            </a:extLst>
          </p:cNvPr>
          <p:cNvCxnSpPr>
            <a:cxnSpLocks/>
          </p:cNvCxnSpPr>
          <p:nvPr/>
        </p:nvCxnSpPr>
        <p:spPr>
          <a:xfrm>
            <a:off x="3384766" y="3123366"/>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Connecteur droit avec flèche 67">
            <a:extLst>
              <a:ext uri="{FF2B5EF4-FFF2-40B4-BE49-F238E27FC236}">
                <a16:creationId xmlns:a16="http://schemas.microsoft.com/office/drawing/2014/main" id="{AF97D8DD-3FCF-43E4-319D-FD649E8CD0D9}"/>
              </a:ext>
            </a:extLst>
          </p:cNvPr>
          <p:cNvCxnSpPr>
            <a:cxnSpLocks/>
          </p:cNvCxnSpPr>
          <p:nvPr/>
        </p:nvCxnSpPr>
        <p:spPr>
          <a:xfrm rot="10800000">
            <a:off x="2121408" y="2779398"/>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Connecteur droit avec flèche 67">
            <a:extLst>
              <a:ext uri="{FF2B5EF4-FFF2-40B4-BE49-F238E27FC236}">
                <a16:creationId xmlns:a16="http://schemas.microsoft.com/office/drawing/2014/main" id="{F4B6C4B4-84FD-1EA8-6BA8-5EF4EBC52F11}"/>
              </a:ext>
            </a:extLst>
          </p:cNvPr>
          <p:cNvCxnSpPr>
            <a:cxnSpLocks/>
          </p:cNvCxnSpPr>
          <p:nvPr/>
        </p:nvCxnSpPr>
        <p:spPr>
          <a:xfrm flipV="1">
            <a:off x="7701769" y="4075032"/>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Connecteur droit avec flèche 67">
            <a:extLst>
              <a:ext uri="{FF2B5EF4-FFF2-40B4-BE49-F238E27FC236}">
                <a16:creationId xmlns:a16="http://schemas.microsoft.com/office/drawing/2014/main" id="{92F2EA9B-5435-FDCC-CBDB-421A164F4B7C}"/>
              </a:ext>
            </a:extLst>
          </p:cNvPr>
          <p:cNvCxnSpPr>
            <a:cxnSpLocks/>
          </p:cNvCxnSpPr>
          <p:nvPr/>
        </p:nvCxnSpPr>
        <p:spPr>
          <a:xfrm flipV="1">
            <a:off x="6282402" y="4075032"/>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Connecteur droit avec flèche 67">
            <a:extLst>
              <a:ext uri="{FF2B5EF4-FFF2-40B4-BE49-F238E27FC236}">
                <a16:creationId xmlns:a16="http://schemas.microsoft.com/office/drawing/2014/main" id="{F5AB4376-10B4-2CF9-B856-6533BB21FD18}"/>
              </a:ext>
            </a:extLst>
          </p:cNvPr>
          <p:cNvCxnSpPr>
            <a:cxnSpLocks/>
          </p:cNvCxnSpPr>
          <p:nvPr/>
        </p:nvCxnSpPr>
        <p:spPr>
          <a:xfrm flipV="1">
            <a:off x="4753853" y="4075032"/>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Connecteur droit avec flèche 67">
            <a:extLst>
              <a:ext uri="{FF2B5EF4-FFF2-40B4-BE49-F238E27FC236}">
                <a16:creationId xmlns:a16="http://schemas.microsoft.com/office/drawing/2014/main" id="{F97F9C7E-51C8-BDF1-140E-08F80A1710A8}"/>
              </a:ext>
            </a:extLst>
          </p:cNvPr>
          <p:cNvCxnSpPr>
            <a:cxnSpLocks/>
          </p:cNvCxnSpPr>
          <p:nvPr/>
        </p:nvCxnSpPr>
        <p:spPr>
          <a:xfrm flipV="1">
            <a:off x="2125637" y="4075032"/>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5EF6C71B-37BB-2FB5-0DC0-E386DC2F897A}"/>
              </a:ext>
            </a:extLst>
          </p:cNvPr>
          <p:cNvCxnSpPr>
            <a:cxnSpLocks/>
          </p:cNvCxnSpPr>
          <p:nvPr/>
        </p:nvCxnSpPr>
        <p:spPr>
          <a:xfrm flipH="1" flipV="1">
            <a:off x="2125637" y="4440792"/>
            <a:ext cx="55778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Connecteur droit avec flèche 67">
            <a:extLst>
              <a:ext uri="{FF2B5EF4-FFF2-40B4-BE49-F238E27FC236}">
                <a16:creationId xmlns:a16="http://schemas.microsoft.com/office/drawing/2014/main" id="{25F8F9C2-28DF-CB78-6CD4-75EE4DE589E4}"/>
              </a:ext>
            </a:extLst>
          </p:cNvPr>
          <p:cNvCxnSpPr>
            <a:cxnSpLocks/>
          </p:cNvCxnSpPr>
          <p:nvPr/>
        </p:nvCxnSpPr>
        <p:spPr>
          <a:xfrm flipV="1">
            <a:off x="3384766" y="4075032"/>
            <a:ext cx="0" cy="365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Connecteur droit avec flèche 67">
            <a:extLst>
              <a:ext uri="{FF2B5EF4-FFF2-40B4-BE49-F238E27FC236}">
                <a16:creationId xmlns:a16="http://schemas.microsoft.com/office/drawing/2014/main" id="{459A6C83-14C7-BCAC-02D7-926678DAA826}"/>
              </a:ext>
            </a:extLst>
          </p:cNvPr>
          <p:cNvCxnSpPr>
            <a:cxnSpLocks/>
          </p:cNvCxnSpPr>
          <p:nvPr/>
        </p:nvCxnSpPr>
        <p:spPr>
          <a:xfrm rot="10800000" flipV="1">
            <a:off x="2125638" y="4450633"/>
            <a:ext cx="0" cy="32004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3" name="Graphic 2" descr="Home with solid fill">
            <a:hlinkClick r:id="rId3" action="ppaction://hlinksldjump" tooltip="Back to Home"/>
            <a:extLst>
              <a:ext uri="{FF2B5EF4-FFF2-40B4-BE49-F238E27FC236}">
                <a16:creationId xmlns:a16="http://schemas.microsoft.com/office/drawing/2014/main" id="{8A542DCC-A51F-D677-EE6A-41AFCFE88F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F44A33E2-B4A7-4F02-3346-938BACBEEE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3313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5" grpId="0" animBg="1"/>
      <p:bldP spid="56" grpId="0" animBg="1"/>
      <p:bldP spid="57" grpId="0" animBg="1"/>
      <p:bldP spid="58" grpId="0" animBg="1"/>
      <p:bldP spid="59" grpId="0" animBg="1"/>
      <p:bldP spid="75" grpId="0" animBg="1"/>
      <p:bldP spid="77" grpId="0" animBg="1"/>
      <p:bldP spid="85" grpId="0" animBg="1"/>
      <p:bldP spid="76" grpId="0" animBg="1"/>
      <p:bldP spid="78" grpId="0" animBg="1"/>
      <p:bldP spid="86" grpId="0" animBg="1"/>
      <p:bldP spid="89" grpId="0" animBg="1"/>
      <p:bldP spid="60" grpId="0" animBg="1"/>
      <p:bldP spid="61" grpId="0" animBg="1"/>
      <p:bldP spid="102" grpId="0" animBg="1"/>
      <p:bldP spid="50" grpId="0" animBg="1"/>
      <p:bldP spid="51"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Home with solid fill">
            <a:hlinkClick r:id="rId2" action="ppaction://hlinksldjump" tooltip="Back to Home"/>
            <a:extLst>
              <a:ext uri="{FF2B5EF4-FFF2-40B4-BE49-F238E27FC236}">
                <a16:creationId xmlns:a16="http://schemas.microsoft.com/office/drawing/2014/main" id="{B71E017F-0632-6BCB-CF91-2A4D8C1F69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4A8918BD-CB51-EE1D-AD1C-5B8BBC2E8F0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pic>
        <p:nvPicPr>
          <p:cNvPr id="7" name="Graphic 6" descr="Home with solid fill">
            <a:hlinkClick r:id="rId2" action="ppaction://hlinksldjump" tooltip="Back to Home"/>
            <a:extLst>
              <a:ext uri="{FF2B5EF4-FFF2-40B4-BE49-F238E27FC236}">
                <a16:creationId xmlns:a16="http://schemas.microsoft.com/office/drawing/2014/main" id="{84F00DEA-2BC3-CEE6-7A34-2F4B298AE3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9008" y="1471431"/>
            <a:ext cx="1273983" cy="1273983"/>
          </a:xfrm>
          <a:prstGeom prst="rect">
            <a:avLst/>
          </a:prstGeom>
        </p:spPr>
      </p:pic>
      <p:sp>
        <p:nvSpPr>
          <p:cNvPr id="8" name="TextBox 7">
            <a:extLst>
              <a:ext uri="{FF2B5EF4-FFF2-40B4-BE49-F238E27FC236}">
                <a16:creationId xmlns:a16="http://schemas.microsoft.com/office/drawing/2014/main" id="{708BAB6F-47BD-2714-06F5-69B0B9BFDFF0}"/>
              </a:ext>
            </a:extLst>
          </p:cNvPr>
          <p:cNvSpPr txBox="1"/>
          <p:nvPr/>
        </p:nvSpPr>
        <p:spPr>
          <a:xfrm>
            <a:off x="4960774" y="2614923"/>
            <a:ext cx="2270449" cy="369332"/>
          </a:xfrm>
          <a:prstGeom prst="rect">
            <a:avLst/>
          </a:prstGeom>
          <a:noFill/>
        </p:spPr>
        <p:txBody>
          <a:bodyPr wrap="square" rtlCol="0">
            <a:spAutoFit/>
          </a:bodyPr>
          <a:lstStyle/>
          <a:p>
            <a:r>
              <a:rPr lang="en-DE"/>
              <a:t>Please click Home</a:t>
            </a:r>
            <a:endParaRPr lang="en-US"/>
          </a:p>
        </p:txBody>
      </p:sp>
      <p:sp>
        <p:nvSpPr>
          <p:cNvPr id="2" name="Title 1">
            <a:extLst>
              <a:ext uri="{FF2B5EF4-FFF2-40B4-BE49-F238E27FC236}">
                <a16:creationId xmlns:a16="http://schemas.microsoft.com/office/drawing/2014/main" id="{E5952788-1A42-74C4-F448-825C70100341}"/>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80BE2301-1E0C-E78A-0120-87B267BF6A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6187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8C924-5F23-466C-B1F5-EB577FD6ACD9}"/>
              </a:ext>
            </a:extLst>
          </p:cNvPr>
          <p:cNvSpPr>
            <a:spLocks noGrp="1"/>
          </p:cNvSpPr>
          <p:nvPr>
            <p:ph type="ctrTitle"/>
          </p:nvPr>
        </p:nvSpPr>
        <p:spPr/>
        <p:txBody>
          <a:bodyPr>
            <a:normAutofit/>
          </a:bodyPr>
          <a:lstStyle/>
          <a:p>
            <a:r>
              <a:rPr lang="en-US"/>
              <a:t>Overview all Use Cases &amp; Scenarios</a:t>
            </a:r>
            <a:endParaRPr lang="de-DE"/>
          </a:p>
        </p:txBody>
      </p:sp>
      <p:pic>
        <p:nvPicPr>
          <p:cNvPr id="5" name="Graphic 4" descr="Home with solid fill">
            <a:hlinkClick r:id="rId2" action="ppaction://hlinksldjump" tooltip="Back to Home"/>
            <a:extLst>
              <a:ext uri="{FF2B5EF4-FFF2-40B4-BE49-F238E27FC236}">
                <a16:creationId xmlns:a16="http://schemas.microsoft.com/office/drawing/2014/main" id="{FE4AB747-5135-C49E-57A0-136D5047E3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FE8EB8D8-67F1-5988-AA63-43120ACF96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pic>
        <p:nvPicPr>
          <p:cNvPr id="17412" name="Picture 4" descr="UI / UX is Not a Nice to Have, is a Must Have">
            <a:extLst>
              <a:ext uri="{FF2B5EF4-FFF2-40B4-BE49-F238E27FC236}">
                <a16:creationId xmlns:a16="http://schemas.microsoft.com/office/drawing/2014/main" id="{061EFDDD-3290-CA18-666C-D469B09C17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435" b="17089"/>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97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B5F7CB2-B26E-A2B2-8EB8-2F8FF11A208E}"/>
              </a:ext>
            </a:extLst>
          </p:cNvPr>
          <p:cNvGrpSpPr/>
          <p:nvPr/>
        </p:nvGrpSpPr>
        <p:grpSpPr>
          <a:xfrm>
            <a:off x="271154" y="1836166"/>
            <a:ext cx="2731014" cy="1279072"/>
            <a:chOff x="6207950" y="1557036"/>
            <a:chExt cx="2731014" cy="1279072"/>
          </a:xfrm>
        </p:grpSpPr>
        <p:grpSp>
          <p:nvGrpSpPr>
            <p:cNvPr id="99" name="Group 98">
              <a:extLst>
                <a:ext uri="{FF2B5EF4-FFF2-40B4-BE49-F238E27FC236}">
                  <a16:creationId xmlns:a16="http://schemas.microsoft.com/office/drawing/2014/main" id="{C0BAB004-CB46-CF95-4405-23E1F0BC2195}"/>
                </a:ext>
              </a:extLst>
            </p:cNvPr>
            <p:cNvGrpSpPr/>
            <p:nvPr/>
          </p:nvGrpSpPr>
          <p:grpSpPr>
            <a:xfrm>
              <a:off x="6207950" y="1557036"/>
              <a:ext cx="2731014" cy="1279072"/>
              <a:chOff x="376170" y="1785460"/>
              <a:chExt cx="2731014" cy="1279072"/>
            </a:xfrm>
          </p:grpSpPr>
          <p:grpSp>
            <p:nvGrpSpPr>
              <p:cNvPr id="102" name="Group 101">
                <a:extLst>
                  <a:ext uri="{FF2B5EF4-FFF2-40B4-BE49-F238E27FC236}">
                    <a16:creationId xmlns:a16="http://schemas.microsoft.com/office/drawing/2014/main" id="{4820F62B-B109-4D01-8648-BE6EA0946309}"/>
                  </a:ext>
                </a:extLst>
              </p:cNvPr>
              <p:cNvGrpSpPr/>
              <p:nvPr userDrawn="1"/>
            </p:nvGrpSpPr>
            <p:grpSpPr>
              <a:xfrm>
                <a:off x="376170" y="1785460"/>
                <a:ext cx="2731014" cy="1279072"/>
                <a:chOff x="1308325" y="3587627"/>
                <a:chExt cx="2731014" cy="1279072"/>
              </a:xfrm>
            </p:grpSpPr>
            <p:sp>
              <p:nvSpPr>
                <p:cNvPr id="104" name="Freeform: Shape 103">
                  <a:extLst>
                    <a:ext uri="{FF2B5EF4-FFF2-40B4-BE49-F238E27FC236}">
                      <a16:creationId xmlns:a16="http://schemas.microsoft.com/office/drawing/2014/main" id="{753A0E33-E088-ABBC-CB01-74DA136D46CC}"/>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AA15FCC9-37B3-98EC-F305-CC959A011124}"/>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103" name="Oval 102">
                <a:extLst>
                  <a:ext uri="{FF2B5EF4-FFF2-40B4-BE49-F238E27FC236}">
                    <a16:creationId xmlns:a16="http://schemas.microsoft.com/office/drawing/2014/main" id="{1E44DAC2-F2F6-C313-2CFC-AD3620520326}"/>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0" name="Text Placeholder 62">
              <a:extLst>
                <a:ext uri="{FF2B5EF4-FFF2-40B4-BE49-F238E27FC236}">
                  <a16:creationId xmlns:a16="http://schemas.microsoft.com/office/drawing/2014/main" id="{CEFAFDFB-1A62-208F-5EC2-922B2A3697E4}"/>
                </a:ext>
              </a:extLst>
            </p:cNvPr>
            <p:cNvSpPr txBox="1">
              <a:spLocks/>
            </p:cNvSpPr>
            <p:nvPr/>
          </p:nvSpPr>
          <p:spPr>
            <a:xfrm>
              <a:off x="7449163" y="1990876"/>
              <a:ext cx="1489801" cy="84522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t>Emma </a:t>
              </a:r>
            </a:p>
            <a:p>
              <a:r>
                <a:rPr lang="en-US" sz="1200"/>
                <a:t>Trade Compliance Specialist</a:t>
              </a:r>
            </a:p>
          </p:txBody>
        </p:sp>
        <p:pic>
          <p:nvPicPr>
            <p:cNvPr id="101" name="Graphic 50">
              <a:extLst>
                <a:ext uri="{FF2B5EF4-FFF2-40B4-BE49-F238E27FC236}">
                  <a16:creationId xmlns:a16="http://schemas.microsoft.com/office/drawing/2014/main" id="{1CA2A381-D01B-7268-92E9-6A62225BE47E}"/>
                </a:ext>
              </a:extLst>
            </p:cNvPr>
            <p:cNvPicPr>
              <a:picLocks noChangeAspect="1"/>
            </p:cNvPicPr>
            <p:nvPr/>
          </p:nvPicPr>
          <p:blipFill>
            <a:blip r:embed="rId2">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4" name="Title 3">
            <a:extLst>
              <a:ext uri="{FF2B5EF4-FFF2-40B4-BE49-F238E27FC236}">
                <a16:creationId xmlns:a16="http://schemas.microsoft.com/office/drawing/2014/main" id="{732A9E82-3D21-C9DB-1929-645AE87DA794}"/>
              </a:ext>
            </a:extLst>
          </p:cNvPr>
          <p:cNvSpPr>
            <a:spLocks noGrp="1"/>
          </p:cNvSpPr>
          <p:nvPr>
            <p:ph type="title"/>
          </p:nvPr>
        </p:nvSpPr>
        <p:spPr>
          <a:xfrm>
            <a:off x="457200" y="136526"/>
            <a:ext cx="11277600" cy="725248"/>
          </a:xfrm>
        </p:spPr>
        <p:txBody>
          <a:bodyPr/>
          <a:lstStyle/>
          <a:p>
            <a:r>
              <a:rPr lang="en-DE"/>
              <a:t>All Scenarios</a:t>
            </a:r>
            <a:endParaRPr lang="en-US"/>
          </a:p>
        </p:txBody>
      </p:sp>
      <p:sp>
        <p:nvSpPr>
          <p:cNvPr id="61" name="Content Placeholder 50">
            <a:extLst>
              <a:ext uri="{FF2B5EF4-FFF2-40B4-BE49-F238E27FC236}">
                <a16:creationId xmlns:a16="http://schemas.microsoft.com/office/drawing/2014/main" id="{6E84C65A-47D5-1AC6-C4BC-BC6D4A2F4CAF}"/>
              </a:ext>
            </a:extLst>
          </p:cNvPr>
          <p:cNvSpPr txBox="1">
            <a:spLocks/>
          </p:cNvSpPr>
          <p:nvPr/>
        </p:nvSpPr>
        <p:spPr>
          <a:xfrm>
            <a:off x="271154" y="93609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&lt;Capability&gt;</a:t>
            </a:r>
            <a:endParaRPr lang="en-DE" dirty="0">
              <a:latin typeface="Arial" panose="020B0604020202020204" pitchFamily="34" charset="0"/>
              <a:cs typeface="Arial" panose="020B0604020202020204" pitchFamily="34" charset="0"/>
            </a:endParaRPr>
          </a:p>
        </p:txBody>
      </p:sp>
      <p:grpSp>
        <p:nvGrpSpPr>
          <p:cNvPr id="131" name="Group 130">
            <a:extLst>
              <a:ext uri="{FF2B5EF4-FFF2-40B4-BE49-F238E27FC236}">
                <a16:creationId xmlns:a16="http://schemas.microsoft.com/office/drawing/2014/main" id="{3598EF94-6760-2EE3-0BB6-C108FC65373C}"/>
              </a:ext>
            </a:extLst>
          </p:cNvPr>
          <p:cNvGrpSpPr/>
          <p:nvPr/>
        </p:nvGrpSpPr>
        <p:grpSpPr>
          <a:xfrm>
            <a:off x="3317038" y="1836166"/>
            <a:ext cx="2731014" cy="1279072"/>
            <a:chOff x="6207950" y="1557036"/>
            <a:chExt cx="2731014" cy="1279072"/>
          </a:xfrm>
        </p:grpSpPr>
        <p:grpSp>
          <p:nvGrpSpPr>
            <p:cNvPr id="132" name="Group 131">
              <a:extLst>
                <a:ext uri="{FF2B5EF4-FFF2-40B4-BE49-F238E27FC236}">
                  <a16:creationId xmlns:a16="http://schemas.microsoft.com/office/drawing/2014/main" id="{9A0AEC3D-0913-F725-F3B5-B39809CE5EE7}"/>
                </a:ext>
              </a:extLst>
            </p:cNvPr>
            <p:cNvGrpSpPr/>
            <p:nvPr/>
          </p:nvGrpSpPr>
          <p:grpSpPr>
            <a:xfrm>
              <a:off x="6207950" y="1557036"/>
              <a:ext cx="2731014" cy="1279072"/>
              <a:chOff x="376170" y="1785460"/>
              <a:chExt cx="2731014" cy="1279072"/>
            </a:xfrm>
          </p:grpSpPr>
          <p:grpSp>
            <p:nvGrpSpPr>
              <p:cNvPr id="135" name="Group 134">
                <a:extLst>
                  <a:ext uri="{FF2B5EF4-FFF2-40B4-BE49-F238E27FC236}">
                    <a16:creationId xmlns:a16="http://schemas.microsoft.com/office/drawing/2014/main" id="{D9FCCCCB-84E7-A9BB-B695-A15A998099D3}"/>
                  </a:ext>
                </a:extLst>
              </p:cNvPr>
              <p:cNvGrpSpPr/>
              <p:nvPr userDrawn="1"/>
            </p:nvGrpSpPr>
            <p:grpSpPr>
              <a:xfrm>
                <a:off x="376170" y="1785460"/>
                <a:ext cx="2731014" cy="1279072"/>
                <a:chOff x="1308325" y="3587627"/>
                <a:chExt cx="2731014" cy="1279072"/>
              </a:xfrm>
            </p:grpSpPr>
            <p:sp>
              <p:nvSpPr>
                <p:cNvPr id="137" name="Freeform: Shape 136">
                  <a:extLst>
                    <a:ext uri="{FF2B5EF4-FFF2-40B4-BE49-F238E27FC236}">
                      <a16:creationId xmlns:a16="http://schemas.microsoft.com/office/drawing/2014/main" id="{0D69341C-ED9D-075F-FFCC-29BEE488C9D0}"/>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838B67C0-DE70-9B20-D8D7-42F2ADD358B6}"/>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136" name="Oval 135">
                <a:extLst>
                  <a:ext uri="{FF2B5EF4-FFF2-40B4-BE49-F238E27FC236}">
                    <a16:creationId xmlns:a16="http://schemas.microsoft.com/office/drawing/2014/main" id="{676BFC85-F64E-F51F-DEEB-FD6B87739C57}"/>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33" name="Text Placeholder 62">
              <a:extLst>
                <a:ext uri="{FF2B5EF4-FFF2-40B4-BE49-F238E27FC236}">
                  <a16:creationId xmlns:a16="http://schemas.microsoft.com/office/drawing/2014/main" id="{34EF39B4-E1B2-CE07-1474-8297C0CE2F55}"/>
                </a:ext>
              </a:extLst>
            </p:cNvPr>
            <p:cNvSpPr txBox="1">
              <a:spLocks/>
            </p:cNvSpPr>
            <p:nvPr/>
          </p:nvSpPr>
          <p:spPr>
            <a:xfrm>
              <a:off x="7449163" y="1990876"/>
              <a:ext cx="1489801" cy="84522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1200"/>
                <a:t>Persona Name </a:t>
              </a:r>
            </a:p>
            <a:p>
              <a:r>
                <a:rPr lang="en-DE"/>
                <a:t>Role</a:t>
              </a:r>
              <a:endParaRPr lang="en-US"/>
            </a:p>
          </p:txBody>
        </p:sp>
        <p:pic>
          <p:nvPicPr>
            <p:cNvPr id="134" name="Graphic 50">
              <a:extLst>
                <a:ext uri="{FF2B5EF4-FFF2-40B4-BE49-F238E27FC236}">
                  <a16:creationId xmlns:a16="http://schemas.microsoft.com/office/drawing/2014/main" id="{9D945173-E9F9-E0C8-8E00-BEA3BE1096BC}"/>
                </a:ext>
              </a:extLst>
            </p:cNvPr>
            <p:cNvPicPr>
              <a:picLocks noChangeAspect="1"/>
            </p:cNvPicPr>
            <p:nvPr/>
          </p:nvPicPr>
          <p:blipFill>
            <a:blip r:embed="rId3">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139" name="Content Placeholder 50">
            <a:extLst>
              <a:ext uri="{FF2B5EF4-FFF2-40B4-BE49-F238E27FC236}">
                <a16:creationId xmlns:a16="http://schemas.microsoft.com/office/drawing/2014/main" id="{74B3E505-01A6-878A-213A-5542DA6DE5DE}"/>
              </a:ext>
            </a:extLst>
          </p:cNvPr>
          <p:cNvSpPr txBox="1">
            <a:spLocks/>
          </p:cNvSpPr>
          <p:nvPr/>
        </p:nvSpPr>
        <p:spPr>
          <a:xfrm>
            <a:off x="3317038" y="93609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a:latin typeface="Arial" panose="020B0604020202020204" pitchFamily="34" charset="0"/>
                <a:cs typeface="Arial" panose="020B0604020202020204" pitchFamily="34" charset="0"/>
              </a:rPr>
              <a:t>&lt;Capability&gt;</a:t>
            </a:r>
            <a:endParaRPr lang="en-DE">
              <a:latin typeface="Arial" panose="020B0604020202020204" pitchFamily="34" charset="0"/>
              <a:cs typeface="Arial" panose="020B0604020202020204" pitchFamily="34" charset="0"/>
            </a:endParaRPr>
          </a:p>
          <a:p>
            <a:pPr>
              <a:spcAft>
                <a:spcPts val="600"/>
              </a:spcAft>
            </a:pPr>
            <a:endParaRPr lang="en-US">
              <a:latin typeface="Arial" panose="020B0604020202020204" pitchFamily="34" charset="0"/>
              <a:cs typeface="Arial" panose="020B0604020202020204" pitchFamily="34" charset="0"/>
            </a:endParaRPr>
          </a:p>
        </p:txBody>
      </p:sp>
      <p:grpSp>
        <p:nvGrpSpPr>
          <p:cNvPr id="140" name="Group 139">
            <a:extLst>
              <a:ext uri="{FF2B5EF4-FFF2-40B4-BE49-F238E27FC236}">
                <a16:creationId xmlns:a16="http://schemas.microsoft.com/office/drawing/2014/main" id="{4955AC02-FF46-5D1A-0E1B-0378A1FF738E}"/>
              </a:ext>
            </a:extLst>
          </p:cNvPr>
          <p:cNvGrpSpPr/>
          <p:nvPr/>
        </p:nvGrpSpPr>
        <p:grpSpPr>
          <a:xfrm>
            <a:off x="6362922" y="1836166"/>
            <a:ext cx="2731014" cy="1279072"/>
            <a:chOff x="6207950" y="1557036"/>
            <a:chExt cx="2731014" cy="1279072"/>
          </a:xfrm>
        </p:grpSpPr>
        <p:grpSp>
          <p:nvGrpSpPr>
            <p:cNvPr id="141" name="Group 140">
              <a:extLst>
                <a:ext uri="{FF2B5EF4-FFF2-40B4-BE49-F238E27FC236}">
                  <a16:creationId xmlns:a16="http://schemas.microsoft.com/office/drawing/2014/main" id="{A64E0255-3BA1-30DA-9EEB-7376CDFA917B}"/>
                </a:ext>
              </a:extLst>
            </p:cNvPr>
            <p:cNvGrpSpPr/>
            <p:nvPr/>
          </p:nvGrpSpPr>
          <p:grpSpPr>
            <a:xfrm>
              <a:off x="6207950" y="1557036"/>
              <a:ext cx="2731014" cy="1279072"/>
              <a:chOff x="376170" y="1785460"/>
              <a:chExt cx="2731014" cy="1279072"/>
            </a:xfrm>
          </p:grpSpPr>
          <p:grpSp>
            <p:nvGrpSpPr>
              <p:cNvPr id="144" name="Group 143">
                <a:extLst>
                  <a:ext uri="{FF2B5EF4-FFF2-40B4-BE49-F238E27FC236}">
                    <a16:creationId xmlns:a16="http://schemas.microsoft.com/office/drawing/2014/main" id="{F5A15DD2-A76D-F68B-2E8E-4FED06139023}"/>
                  </a:ext>
                </a:extLst>
              </p:cNvPr>
              <p:cNvGrpSpPr/>
              <p:nvPr userDrawn="1"/>
            </p:nvGrpSpPr>
            <p:grpSpPr>
              <a:xfrm>
                <a:off x="376170" y="1785460"/>
                <a:ext cx="2731014" cy="1279072"/>
                <a:chOff x="1308325" y="3587627"/>
                <a:chExt cx="2731014" cy="1279072"/>
              </a:xfrm>
            </p:grpSpPr>
            <p:sp>
              <p:nvSpPr>
                <p:cNvPr id="146" name="Freeform: Shape 145">
                  <a:extLst>
                    <a:ext uri="{FF2B5EF4-FFF2-40B4-BE49-F238E27FC236}">
                      <a16:creationId xmlns:a16="http://schemas.microsoft.com/office/drawing/2014/main" id="{3054096A-4F08-5834-D72D-41CE16FFCC97}"/>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D7B0F7FB-5FAB-A923-238E-0EDDD549251E}"/>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145" name="Oval 144">
                <a:extLst>
                  <a:ext uri="{FF2B5EF4-FFF2-40B4-BE49-F238E27FC236}">
                    <a16:creationId xmlns:a16="http://schemas.microsoft.com/office/drawing/2014/main" id="{49201ACD-88EA-50A1-AE1B-8E816B31000B}"/>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xt Placeholder 62">
              <a:extLst>
                <a:ext uri="{FF2B5EF4-FFF2-40B4-BE49-F238E27FC236}">
                  <a16:creationId xmlns:a16="http://schemas.microsoft.com/office/drawing/2014/main" id="{BD9A2CC0-E9ED-429B-5EBA-3DB12866F75C}"/>
                </a:ext>
              </a:extLst>
            </p:cNvPr>
            <p:cNvSpPr txBox="1">
              <a:spLocks/>
            </p:cNvSpPr>
            <p:nvPr/>
          </p:nvSpPr>
          <p:spPr>
            <a:xfrm>
              <a:off x="7449163" y="1990876"/>
              <a:ext cx="1489801" cy="84522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t>Carla</a:t>
              </a:r>
              <a:r>
                <a:rPr lang="en-US" sz="1200"/>
                <a:t>  </a:t>
              </a:r>
            </a:p>
            <a:p>
              <a:r>
                <a:rPr lang="en-US" sz="1200"/>
                <a:t>Warehouse Manager</a:t>
              </a:r>
            </a:p>
          </p:txBody>
        </p:sp>
        <p:pic>
          <p:nvPicPr>
            <p:cNvPr id="143" name="Graphic 50">
              <a:extLst>
                <a:ext uri="{FF2B5EF4-FFF2-40B4-BE49-F238E27FC236}">
                  <a16:creationId xmlns:a16="http://schemas.microsoft.com/office/drawing/2014/main" id="{7DCDEB61-A79E-6A73-15D3-CF6996017F60}"/>
                </a:ext>
              </a:extLst>
            </p:cNvPr>
            <p:cNvPicPr>
              <a:picLocks noChangeAspect="1"/>
            </p:cNvPicPr>
            <p:nvPr/>
          </p:nvPicPr>
          <p:blipFill>
            <a:blip r:embed="rId4">
              <a:extLst>
                <a:ext uri="{28A0092B-C50C-407E-A947-70E740481C1C}">
                  <a14:useLocalDpi xmlns:a14="http://schemas.microsoft.com/office/drawing/2010/main" val="0"/>
                </a:ext>
              </a:extLst>
            </a:blip>
            <a:srcRect t="693" b="693"/>
            <a:stretch/>
          </p:blipFill>
          <p:spPr>
            <a:xfrm>
              <a:off x="6289284" y="1646400"/>
              <a:ext cx="1119600" cy="1110111"/>
            </a:xfrm>
            <a:prstGeom prst="ellipse">
              <a:avLst/>
            </a:prstGeom>
          </p:spPr>
        </p:pic>
      </p:grpSp>
      <p:sp>
        <p:nvSpPr>
          <p:cNvPr id="148" name="Content Placeholder 50">
            <a:extLst>
              <a:ext uri="{FF2B5EF4-FFF2-40B4-BE49-F238E27FC236}">
                <a16:creationId xmlns:a16="http://schemas.microsoft.com/office/drawing/2014/main" id="{68E052F0-7E81-1F80-88C6-A71DA18D97D6}"/>
              </a:ext>
            </a:extLst>
          </p:cNvPr>
          <p:cNvSpPr txBox="1">
            <a:spLocks/>
          </p:cNvSpPr>
          <p:nvPr/>
        </p:nvSpPr>
        <p:spPr>
          <a:xfrm>
            <a:off x="6362923" y="936090"/>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&lt;Capability&gt;</a:t>
            </a:r>
            <a:endParaRPr lang="en-DE"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p:txBody>
      </p:sp>
      <p:grpSp>
        <p:nvGrpSpPr>
          <p:cNvPr id="149" name="Group 148">
            <a:extLst>
              <a:ext uri="{FF2B5EF4-FFF2-40B4-BE49-F238E27FC236}">
                <a16:creationId xmlns:a16="http://schemas.microsoft.com/office/drawing/2014/main" id="{4FBB318E-7696-D62B-03F7-7093BEC34AA2}"/>
              </a:ext>
            </a:extLst>
          </p:cNvPr>
          <p:cNvGrpSpPr/>
          <p:nvPr/>
        </p:nvGrpSpPr>
        <p:grpSpPr>
          <a:xfrm>
            <a:off x="9408806" y="1836166"/>
            <a:ext cx="2731014" cy="1279072"/>
            <a:chOff x="6207950" y="1557036"/>
            <a:chExt cx="2731014" cy="1279072"/>
          </a:xfrm>
        </p:grpSpPr>
        <p:grpSp>
          <p:nvGrpSpPr>
            <p:cNvPr id="150" name="Group 149">
              <a:extLst>
                <a:ext uri="{FF2B5EF4-FFF2-40B4-BE49-F238E27FC236}">
                  <a16:creationId xmlns:a16="http://schemas.microsoft.com/office/drawing/2014/main" id="{2FBE80FA-B65D-CAC4-9FFB-E45BDA44E085}"/>
                </a:ext>
              </a:extLst>
            </p:cNvPr>
            <p:cNvGrpSpPr/>
            <p:nvPr/>
          </p:nvGrpSpPr>
          <p:grpSpPr>
            <a:xfrm>
              <a:off x="6207950" y="1557036"/>
              <a:ext cx="2731014" cy="1279072"/>
              <a:chOff x="376170" y="1785460"/>
              <a:chExt cx="2731014" cy="1279072"/>
            </a:xfrm>
          </p:grpSpPr>
          <p:grpSp>
            <p:nvGrpSpPr>
              <p:cNvPr id="153" name="Group 152">
                <a:extLst>
                  <a:ext uri="{FF2B5EF4-FFF2-40B4-BE49-F238E27FC236}">
                    <a16:creationId xmlns:a16="http://schemas.microsoft.com/office/drawing/2014/main" id="{98B31128-3744-C365-117E-1BA5806FAF57}"/>
                  </a:ext>
                </a:extLst>
              </p:cNvPr>
              <p:cNvGrpSpPr/>
              <p:nvPr userDrawn="1"/>
            </p:nvGrpSpPr>
            <p:grpSpPr>
              <a:xfrm>
                <a:off x="376170" y="1785460"/>
                <a:ext cx="2731014" cy="1279072"/>
                <a:chOff x="1308325" y="3587627"/>
                <a:chExt cx="2731014" cy="1279072"/>
              </a:xfrm>
            </p:grpSpPr>
            <p:sp>
              <p:nvSpPr>
                <p:cNvPr id="155" name="Freeform: Shape 154">
                  <a:extLst>
                    <a:ext uri="{FF2B5EF4-FFF2-40B4-BE49-F238E27FC236}">
                      <a16:creationId xmlns:a16="http://schemas.microsoft.com/office/drawing/2014/main" id="{15EDC76C-2C9E-44EE-7688-509AD06644F1}"/>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23C26FCD-872D-91FD-446F-974AA61B93E1}"/>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154" name="Oval 153">
                <a:extLst>
                  <a:ext uri="{FF2B5EF4-FFF2-40B4-BE49-F238E27FC236}">
                    <a16:creationId xmlns:a16="http://schemas.microsoft.com/office/drawing/2014/main" id="{575B4269-1E7F-E2FD-7104-93DCC8547BB4}"/>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51" name="Text Placeholder 62">
              <a:extLst>
                <a:ext uri="{FF2B5EF4-FFF2-40B4-BE49-F238E27FC236}">
                  <a16:creationId xmlns:a16="http://schemas.microsoft.com/office/drawing/2014/main" id="{4BEA8ED5-CA23-0147-FB8E-59FCAAADAC89}"/>
                </a:ext>
              </a:extLst>
            </p:cNvPr>
            <p:cNvSpPr txBox="1">
              <a:spLocks/>
            </p:cNvSpPr>
            <p:nvPr/>
          </p:nvSpPr>
          <p:spPr>
            <a:xfrm>
              <a:off x="7449163" y="1990876"/>
              <a:ext cx="1489801" cy="84522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1200"/>
                <a:t>Persona Name </a:t>
              </a:r>
            </a:p>
            <a:p>
              <a:r>
                <a:rPr lang="en-DE"/>
                <a:t>Role</a:t>
              </a:r>
              <a:endParaRPr lang="en-US"/>
            </a:p>
          </p:txBody>
        </p:sp>
        <p:pic>
          <p:nvPicPr>
            <p:cNvPr id="152" name="Graphic 50">
              <a:extLst>
                <a:ext uri="{FF2B5EF4-FFF2-40B4-BE49-F238E27FC236}">
                  <a16:creationId xmlns:a16="http://schemas.microsoft.com/office/drawing/2014/main" id="{6A8643D2-9B53-8018-C0F8-EDF3813868E0}"/>
                </a:ext>
              </a:extLst>
            </p:cNvPr>
            <p:cNvPicPr>
              <a:picLocks noChangeAspect="1"/>
            </p:cNvPicPr>
            <p:nvPr/>
          </p:nvPicPr>
          <p:blipFill>
            <a:blip r:embed="rId5">
              <a:extLst>
                <a:ext uri="{28A0092B-C50C-407E-A947-70E740481C1C}">
                  <a14:useLocalDpi xmlns:a14="http://schemas.microsoft.com/office/drawing/2010/main" val="0"/>
                </a:ext>
              </a:extLst>
            </a:blip>
            <a:srcRect t="693" b="693"/>
            <a:stretch/>
          </p:blipFill>
          <p:spPr>
            <a:xfrm>
              <a:off x="6289284" y="1646400"/>
              <a:ext cx="1119600" cy="1110111"/>
            </a:xfrm>
            <a:prstGeom prst="ellipse">
              <a:avLst/>
            </a:prstGeom>
          </p:spPr>
        </p:pic>
      </p:grpSp>
      <p:sp>
        <p:nvSpPr>
          <p:cNvPr id="157" name="Content Placeholder 50">
            <a:extLst>
              <a:ext uri="{FF2B5EF4-FFF2-40B4-BE49-F238E27FC236}">
                <a16:creationId xmlns:a16="http://schemas.microsoft.com/office/drawing/2014/main" id="{9F56C59C-93F1-A69A-5418-4B36E823D3AC}"/>
              </a:ext>
            </a:extLst>
          </p:cNvPr>
          <p:cNvSpPr txBox="1">
            <a:spLocks/>
          </p:cNvSpPr>
          <p:nvPr/>
        </p:nvSpPr>
        <p:spPr>
          <a:xfrm>
            <a:off x="9408807" y="936090"/>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a:latin typeface="Arial" panose="020B0604020202020204" pitchFamily="34" charset="0"/>
                <a:cs typeface="Arial" panose="020B0604020202020204" pitchFamily="34" charset="0"/>
              </a:rPr>
              <a:t>&lt;Capability&gt;</a:t>
            </a:r>
            <a:endParaRPr lang="en-DE">
              <a:latin typeface="Arial" panose="020B0604020202020204" pitchFamily="34" charset="0"/>
              <a:cs typeface="Arial" panose="020B0604020202020204" pitchFamily="34" charset="0"/>
            </a:endParaRPr>
          </a:p>
          <a:p>
            <a:pPr>
              <a:spcAft>
                <a:spcPts val="600"/>
              </a:spcAft>
            </a:pPr>
            <a:endParaRPr lang="en-US">
              <a:latin typeface="Arial" panose="020B0604020202020204" pitchFamily="34" charset="0"/>
              <a:cs typeface="Arial" panose="020B0604020202020204" pitchFamily="34" charset="0"/>
            </a:endParaRPr>
          </a:p>
        </p:txBody>
      </p:sp>
      <p:grpSp>
        <p:nvGrpSpPr>
          <p:cNvPr id="158" name="Group 157">
            <a:extLst>
              <a:ext uri="{FF2B5EF4-FFF2-40B4-BE49-F238E27FC236}">
                <a16:creationId xmlns:a16="http://schemas.microsoft.com/office/drawing/2014/main" id="{DA71CB68-C7F0-C7AB-2F93-4D78D5772C2E}"/>
              </a:ext>
            </a:extLst>
          </p:cNvPr>
          <p:cNvGrpSpPr/>
          <p:nvPr/>
        </p:nvGrpSpPr>
        <p:grpSpPr>
          <a:xfrm>
            <a:off x="271153" y="4495796"/>
            <a:ext cx="2731014" cy="1279072"/>
            <a:chOff x="6207950" y="1557036"/>
            <a:chExt cx="2731014" cy="1279072"/>
          </a:xfrm>
        </p:grpSpPr>
        <p:grpSp>
          <p:nvGrpSpPr>
            <p:cNvPr id="159" name="Group 158">
              <a:extLst>
                <a:ext uri="{FF2B5EF4-FFF2-40B4-BE49-F238E27FC236}">
                  <a16:creationId xmlns:a16="http://schemas.microsoft.com/office/drawing/2014/main" id="{90C54F3D-FF5C-82A4-61B5-9176EB183582}"/>
                </a:ext>
              </a:extLst>
            </p:cNvPr>
            <p:cNvGrpSpPr/>
            <p:nvPr/>
          </p:nvGrpSpPr>
          <p:grpSpPr>
            <a:xfrm>
              <a:off x="6207950" y="1557036"/>
              <a:ext cx="2731014" cy="1279072"/>
              <a:chOff x="376170" y="1785460"/>
              <a:chExt cx="2731014" cy="1279072"/>
            </a:xfrm>
          </p:grpSpPr>
          <p:grpSp>
            <p:nvGrpSpPr>
              <p:cNvPr id="162" name="Group 161">
                <a:extLst>
                  <a:ext uri="{FF2B5EF4-FFF2-40B4-BE49-F238E27FC236}">
                    <a16:creationId xmlns:a16="http://schemas.microsoft.com/office/drawing/2014/main" id="{7AC8AFCF-AB93-E672-9FF0-9E905ADC2F67}"/>
                  </a:ext>
                </a:extLst>
              </p:cNvPr>
              <p:cNvGrpSpPr/>
              <p:nvPr userDrawn="1"/>
            </p:nvGrpSpPr>
            <p:grpSpPr>
              <a:xfrm>
                <a:off x="376170" y="1785460"/>
                <a:ext cx="2731014" cy="1279072"/>
                <a:chOff x="1308325" y="3587627"/>
                <a:chExt cx="2731014" cy="1279072"/>
              </a:xfrm>
            </p:grpSpPr>
            <p:sp>
              <p:nvSpPr>
                <p:cNvPr id="164" name="Freeform: Shape 163">
                  <a:extLst>
                    <a:ext uri="{FF2B5EF4-FFF2-40B4-BE49-F238E27FC236}">
                      <a16:creationId xmlns:a16="http://schemas.microsoft.com/office/drawing/2014/main" id="{895455CF-CDA5-6C2C-AD85-639494E5B983}"/>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D8DB655A-7703-A61C-A478-B16DD38FF7DE}"/>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163" name="Oval 162">
                <a:extLst>
                  <a:ext uri="{FF2B5EF4-FFF2-40B4-BE49-F238E27FC236}">
                    <a16:creationId xmlns:a16="http://schemas.microsoft.com/office/drawing/2014/main" id="{8A735806-3707-68F4-80B8-3AECCDD3BCA3}"/>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60" name="Text Placeholder 62">
              <a:extLst>
                <a:ext uri="{FF2B5EF4-FFF2-40B4-BE49-F238E27FC236}">
                  <a16:creationId xmlns:a16="http://schemas.microsoft.com/office/drawing/2014/main" id="{35DF8422-BC3F-67C0-D26F-86093E6D1401}"/>
                </a:ext>
              </a:extLst>
            </p:cNvPr>
            <p:cNvSpPr txBox="1">
              <a:spLocks/>
            </p:cNvSpPr>
            <p:nvPr/>
          </p:nvSpPr>
          <p:spPr>
            <a:xfrm>
              <a:off x="7449163" y="1990876"/>
              <a:ext cx="1489801" cy="84522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1200"/>
                <a:t>Persona Name </a:t>
              </a:r>
            </a:p>
            <a:p>
              <a:r>
                <a:rPr lang="en-DE"/>
                <a:t>Role</a:t>
              </a:r>
              <a:endParaRPr lang="en-US"/>
            </a:p>
          </p:txBody>
        </p:sp>
        <p:pic>
          <p:nvPicPr>
            <p:cNvPr id="161" name="Graphic 50">
              <a:extLst>
                <a:ext uri="{FF2B5EF4-FFF2-40B4-BE49-F238E27FC236}">
                  <a16:creationId xmlns:a16="http://schemas.microsoft.com/office/drawing/2014/main" id="{9FAF8356-5DFB-C69B-124D-2B838C23E362}"/>
                </a:ext>
              </a:extLst>
            </p:cNvPr>
            <p:cNvPicPr>
              <a:picLocks noChangeAspect="1"/>
            </p:cNvPicPr>
            <p:nvPr/>
          </p:nvPicPr>
          <p:blipFill>
            <a:blip r:embed="rId6">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167" name="Content Placeholder 50">
            <a:extLst>
              <a:ext uri="{FF2B5EF4-FFF2-40B4-BE49-F238E27FC236}">
                <a16:creationId xmlns:a16="http://schemas.microsoft.com/office/drawing/2014/main" id="{CAACDFE3-ABEB-0F5C-4F45-20ADAC8BB951}"/>
              </a:ext>
            </a:extLst>
          </p:cNvPr>
          <p:cNvSpPr txBox="1">
            <a:spLocks/>
          </p:cNvSpPr>
          <p:nvPr/>
        </p:nvSpPr>
        <p:spPr>
          <a:xfrm>
            <a:off x="271153" y="359572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&lt;Capability&gt;</a:t>
            </a:r>
            <a:endParaRPr lang="en-DE"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p:txBody>
      </p:sp>
      <p:grpSp>
        <p:nvGrpSpPr>
          <p:cNvPr id="168" name="Group 167">
            <a:extLst>
              <a:ext uri="{FF2B5EF4-FFF2-40B4-BE49-F238E27FC236}">
                <a16:creationId xmlns:a16="http://schemas.microsoft.com/office/drawing/2014/main" id="{B059FEAE-A4D5-EB5D-A585-4409C9150BB6}"/>
              </a:ext>
            </a:extLst>
          </p:cNvPr>
          <p:cNvGrpSpPr/>
          <p:nvPr/>
        </p:nvGrpSpPr>
        <p:grpSpPr>
          <a:xfrm>
            <a:off x="3317037" y="4495796"/>
            <a:ext cx="2731014" cy="1279072"/>
            <a:chOff x="6207950" y="1557036"/>
            <a:chExt cx="2731014" cy="1279072"/>
          </a:xfrm>
        </p:grpSpPr>
        <p:grpSp>
          <p:nvGrpSpPr>
            <p:cNvPr id="169" name="Group 168">
              <a:extLst>
                <a:ext uri="{FF2B5EF4-FFF2-40B4-BE49-F238E27FC236}">
                  <a16:creationId xmlns:a16="http://schemas.microsoft.com/office/drawing/2014/main" id="{598C3FC3-5B71-25D1-721D-3AE5554B15A8}"/>
                </a:ext>
              </a:extLst>
            </p:cNvPr>
            <p:cNvGrpSpPr/>
            <p:nvPr/>
          </p:nvGrpSpPr>
          <p:grpSpPr>
            <a:xfrm>
              <a:off x="6207950" y="1557036"/>
              <a:ext cx="2731014" cy="1279072"/>
              <a:chOff x="376170" y="1785460"/>
              <a:chExt cx="2731014" cy="1279072"/>
            </a:xfrm>
          </p:grpSpPr>
          <p:grpSp>
            <p:nvGrpSpPr>
              <p:cNvPr id="172" name="Group 171">
                <a:extLst>
                  <a:ext uri="{FF2B5EF4-FFF2-40B4-BE49-F238E27FC236}">
                    <a16:creationId xmlns:a16="http://schemas.microsoft.com/office/drawing/2014/main" id="{6C81ECFA-3DAA-962B-2C45-1DCED4833599}"/>
                  </a:ext>
                </a:extLst>
              </p:cNvPr>
              <p:cNvGrpSpPr/>
              <p:nvPr userDrawn="1"/>
            </p:nvGrpSpPr>
            <p:grpSpPr>
              <a:xfrm>
                <a:off x="376170" y="1785460"/>
                <a:ext cx="2731014" cy="1279072"/>
                <a:chOff x="1308325" y="3587627"/>
                <a:chExt cx="2731014" cy="1279072"/>
              </a:xfrm>
            </p:grpSpPr>
            <p:sp>
              <p:nvSpPr>
                <p:cNvPr id="174" name="Freeform: Shape 173">
                  <a:extLst>
                    <a:ext uri="{FF2B5EF4-FFF2-40B4-BE49-F238E27FC236}">
                      <a16:creationId xmlns:a16="http://schemas.microsoft.com/office/drawing/2014/main" id="{B7D1C051-8B9F-E32C-F016-90E1B12DF992}"/>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C4DDC678-59D7-3B19-D48C-409AD701AA56}"/>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rgbClr val="B9AC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173" name="Oval 172">
                <a:extLst>
                  <a:ext uri="{FF2B5EF4-FFF2-40B4-BE49-F238E27FC236}">
                    <a16:creationId xmlns:a16="http://schemas.microsoft.com/office/drawing/2014/main" id="{48E5E437-BA44-481E-1719-A1EB0CC2AFB7}"/>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0" name="Text Placeholder 62">
              <a:extLst>
                <a:ext uri="{FF2B5EF4-FFF2-40B4-BE49-F238E27FC236}">
                  <a16:creationId xmlns:a16="http://schemas.microsoft.com/office/drawing/2014/main" id="{3EED9826-BADD-8F3B-ADD8-0E72C4609B84}"/>
                </a:ext>
              </a:extLst>
            </p:cNvPr>
            <p:cNvSpPr txBox="1">
              <a:spLocks/>
            </p:cNvSpPr>
            <p:nvPr/>
          </p:nvSpPr>
          <p:spPr>
            <a:xfrm>
              <a:off x="7449163" y="1990876"/>
              <a:ext cx="1489801" cy="845224"/>
            </a:xfrm>
            <a:prstGeom prst="rect">
              <a:avLst/>
            </a:prstGeom>
            <a:solidFill>
              <a:schemeClr val="tx1"/>
            </a:solidFill>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Celine</a:t>
              </a:r>
            </a:p>
            <a:p>
              <a:r>
                <a:rPr lang="en-DE" sz="1200" dirty="0"/>
                <a:t>Trade </a:t>
              </a:r>
              <a:r>
                <a:rPr lang="en-US" sz="1200" dirty="0"/>
                <a:t>Compliance Manager </a:t>
              </a:r>
            </a:p>
          </p:txBody>
        </p:sp>
        <p:pic>
          <p:nvPicPr>
            <p:cNvPr id="171" name="Graphic 50">
              <a:extLst>
                <a:ext uri="{FF2B5EF4-FFF2-40B4-BE49-F238E27FC236}">
                  <a16:creationId xmlns:a16="http://schemas.microsoft.com/office/drawing/2014/main" id="{7C2B802A-035B-A498-D6E0-13CEC914EF60}"/>
                </a:ext>
              </a:extLst>
            </p:cNvPr>
            <p:cNvPicPr>
              <a:picLocks noChangeAspect="1"/>
            </p:cNvPicPr>
            <p:nvPr/>
          </p:nvPicPr>
          <p:blipFill>
            <a:blip r:embed="rId7">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176" name="Content Placeholder 50">
            <a:extLst>
              <a:ext uri="{FF2B5EF4-FFF2-40B4-BE49-F238E27FC236}">
                <a16:creationId xmlns:a16="http://schemas.microsoft.com/office/drawing/2014/main" id="{41790692-9D37-DA04-6A7E-0351557EA284}"/>
              </a:ext>
            </a:extLst>
          </p:cNvPr>
          <p:cNvSpPr txBox="1">
            <a:spLocks/>
          </p:cNvSpPr>
          <p:nvPr/>
        </p:nvSpPr>
        <p:spPr>
          <a:xfrm>
            <a:off x="3317037" y="359572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hlinkClick r:id="rId8" action="ppaction://hlinksldjump">
                  <a:extLst>
                    <a:ext uri="{A12FA001-AC4F-418D-AE19-62706E023703}">
                      <ahyp:hlinkClr xmlns:ahyp="http://schemas.microsoft.com/office/drawing/2018/hyperlinkcolor" val="tx"/>
                    </a:ext>
                  </a:extLst>
                </a:hlinkClick>
              </a:rPr>
              <a:t>Manage global compliance</a:t>
            </a:r>
            <a:endParaRPr lang="en-US" sz="1800"/>
          </a:p>
        </p:txBody>
      </p:sp>
      <p:grpSp>
        <p:nvGrpSpPr>
          <p:cNvPr id="177" name="Group 176">
            <a:extLst>
              <a:ext uri="{FF2B5EF4-FFF2-40B4-BE49-F238E27FC236}">
                <a16:creationId xmlns:a16="http://schemas.microsoft.com/office/drawing/2014/main" id="{9CD2EC1F-E9BF-5142-524D-545C6563A9C9}"/>
              </a:ext>
            </a:extLst>
          </p:cNvPr>
          <p:cNvGrpSpPr/>
          <p:nvPr/>
        </p:nvGrpSpPr>
        <p:grpSpPr>
          <a:xfrm>
            <a:off x="6362921" y="4495796"/>
            <a:ext cx="2731014" cy="1279072"/>
            <a:chOff x="6207950" y="1557036"/>
            <a:chExt cx="2731014" cy="1279072"/>
          </a:xfrm>
        </p:grpSpPr>
        <p:grpSp>
          <p:nvGrpSpPr>
            <p:cNvPr id="178" name="Group 177">
              <a:extLst>
                <a:ext uri="{FF2B5EF4-FFF2-40B4-BE49-F238E27FC236}">
                  <a16:creationId xmlns:a16="http://schemas.microsoft.com/office/drawing/2014/main" id="{CD57791C-BAA4-E4CC-939B-0707B046E368}"/>
                </a:ext>
              </a:extLst>
            </p:cNvPr>
            <p:cNvGrpSpPr/>
            <p:nvPr/>
          </p:nvGrpSpPr>
          <p:grpSpPr>
            <a:xfrm>
              <a:off x="6207950" y="1557036"/>
              <a:ext cx="2731014" cy="1279072"/>
              <a:chOff x="376170" y="1785460"/>
              <a:chExt cx="2731014" cy="1279072"/>
            </a:xfrm>
          </p:grpSpPr>
          <p:grpSp>
            <p:nvGrpSpPr>
              <p:cNvPr id="181" name="Group 180">
                <a:extLst>
                  <a:ext uri="{FF2B5EF4-FFF2-40B4-BE49-F238E27FC236}">
                    <a16:creationId xmlns:a16="http://schemas.microsoft.com/office/drawing/2014/main" id="{60106FFC-D051-9B2A-1F36-186DC7A28E6E}"/>
                  </a:ext>
                </a:extLst>
              </p:cNvPr>
              <p:cNvGrpSpPr/>
              <p:nvPr userDrawn="1"/>
            </p:nvGrpSpPr>
            <p:grpSpPr>
              <a:xfrm>
                <a:off x="376170" y="1785460"/>
                <a:ext cx="2731014" cy="1279072"/>
                <a:chOff x="1308325" y="3587627"/>
                <a:chExt cx="2731014" cy="1279072"/>
              </a:xfrm>
            </p:grpSpPr>
            <p:sp>
              <p:nvSpPr>
                <p:cNvPr id="183" name="Freeform: Shape 182">
                  <a:extLst>
                    <a:ext uri="{FF2B5EF4-FFF2-40B4-BE49-F238E27FC236}">
                      <a16:creationId xmlns:a16="http://schemas.microsoft.com/office/drawing/2014/main" id="{0D6762C6-8A8A-EB08-6191-5832753BD205}"/>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C5D5F1E9-67A7-34D3-B694-66C44F79673A}"/>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182" name="Oval 181">
                <a:extLst>
                  <a:ext uri="{FF2B5EF4-FFF2-40B4-BE49-F238E27FC236}">
                    <a16:creationId xmlns:a16="http://schemas.microsoft.com/office/drawing/2014/main" id="{430E2430-C1A4-AFB0-89FC-E9653F1AEB7B}"/>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9" name="Text Placeholder 62">
              <a:extLst>
                <a:ext uri="{FF2B5EF4-FFF2-40B4-BE49-F238E27FC236}">
                  <a16:creationId xmlns:a16="http://schemas.microsoft.com/office/drawing/2014/main" id="{1A83DD6C-48F8-84A2-9AC0-4229338849A7}"/>
                </a:ext>
              </a:extLst>
            </p:cNvPr>
            <p:cNvSpPr txBox="1">
              <a:spLocks/>
            </p:cNvSpPr>
            <p:nvPr/>
          </p:nvSpPr>
          <p:spPr>
            <a:xfrm>
              <a:off x="7449163" y="1990876"/>
              <a:ext cx="1489801" cy="84522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Sam </a:t>
              </a:r>
            </a:p>
            <a:p>
              <a:r>
                <a:rPr lang="en-US" sz="1200"/>
                <a:t>Customs Manager</a:t>
              </a:r>
            </a:p>
          </p:txBody>
        </p:sp>
        <p:pic>
          <p:nvPicPr>
            <p:cNvPr id="180" name="Graphic 50">
              <a:extLst>
                <a:ext uri="{FF2B5EF4-FFF2-40B4-BE49-F238E27FC236}">
                  <a16:creationId xmlns:a16="http://schemas.microsoft.com/office/drawing/2014/main" id="{557E01DA-2F71-7A98-9060-48F01C69A505}"/>
                </a:ext>
              </a:extLst>
            </p:cNvPr>
            <p:cNvPicPr>
              <a:picLocks noChangeAspect="1"/>
            </p:cNvPicPr>
            <p:nvPr/>
          </p:nvPicPr>
          <p:blipFill>
            <a:blip r:embed="rId9">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185" name="Content Placeholder 50">
            <a:extLst>
              <a:ext uri="{FF2B5EF4-FFF2-40B4-BE49-F238E27FC236}">
                <a16:creationId xmlns:a16="http://schemas.microsoft.com/office/drawing/2014/main" id="{391361F0-385D-D02D-FD90-2EE3056B16DA}"/>
              </a:ext>
            </a:extLst>
          </p:cNvPr>
          <p:cNvSpPr txBox="1">
            <a:spLocks/>
          </p:cNvSpPr>
          <p:nvPr/>
        </p:nvSpPr>
        <p:spPr>
          <a:xfrm>
            <a:off x="6362922" y="3595720"/>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&lt;Capability&gt;</a:t>
            </a:r>
            <a:endParaRPr lang="en-DE" dirty="0">
              <a:latin typeface="Arial" panose="020B0604020202020204" pitchFamily="34" charset="0"/>
              <a:cs typeface="Arial" panose="020B0604020202020204" pitchFamily="34" charset="0"/>
            </a:endParaRPr>
          </a:p>
        </p:txBody>
      </p:sp>
      <p:grpSp>
        <p:nvGrpSpPr>
          <p:cNvPr id="186" name="Group 185">
            <a:extLst>
              <a:ext uri="{FF2B5EF4-FFF2-40B4-BE49-F238E27FC236}">
                <a16:creationId xmlns:a16="http://schemas.microsoft.com/office/drawing/2014/main" id="{3C6CAF2D-E69A-859F-8AA1-9B026EB844B2}"/>
              </a:ext>
            </a:extLst>
          </p:cNvPr>
          <p:cNvGrpSpPr/>
          <p:nvPr/>
        </p:nvGrpSpPr>
        <p:grpSpPr>
          <a:xfrm>
            <a:off x="9408805" y="4495796"/>
            <a:ext cx="2731014" cy="1279072"/>
            <a:chOff x="6207950" y="1557036"/>
            <a:chExt cx="2731014" cy="1279072"/>
          </a:xfrm>
        </p:grpSpPr>
        <p:grpSp>
          <p:nvGrpSpPr>
            <p:cNvPr id="187" name="Group 186">
              <a:extLst>
                <a:ext uri="{FF2B5EF4-FFF2-40B4-BE49-F238E27FC236}">
                  <a16:creationId xmlns:a16="http://schemas.microsoft.com/office/drawing/2014/main" id="{5FB2E8FA-6F87-5CA1-9F5D-976D576EA753}"/>
                </a:ext>
              </a:extLst>
            </p:cNvPr>
            <p:cNvGrpSpPr/>
            <p:nvPr/>
          </p:nvGrpSpPr>
          <p:grpSpPr>
            <a:xfrm>
              <a:off x="6207950" y="1557036"/>
              <a:ext cx="2731014" cy="1279072"/>
              <a:chOff x="376170" y="1785460"/>
              <a:chExt cx="2731014" cy="1279072"/>
            </a:xfrm>
          </p:grpSpPr>
          <p:grpSp>
            <p:nvGrpSpPr>
              <p:cNvPr id="190" name="Group 189">
                <a:extLst>
                  <a:ext uri="{FF2B5EF4-FFF2-40B4-BE49-F238E27FC236}">
                    <a16:creationId xmlns:a16="http://schemas.microsoft.com/office/drawing/2014/main" id="{B3F8F30E-51A4-C8A7-3958-F55D00318528}"/>
                  </a:ext>
                </a:extLst>
              </p:cNvPr>
              <p:cNvGrpSpPr/>
              <p:nvPr userDrawn="1"/>
            </p:nvGrpSpPr>
            <p:grpSpPr>
              <a:xfrm>
                <a:off x="376170" y="1785460"/>
                <a:ext cx="2731014" cy="1279072"/>
                <a:chOff x="1308325" y="3587627"/>
                <a:chExt cx="2731014" cy="1279072"/>
              </a:xfrm>
            </p:grpSpPr>
            <p:sp>
              <p:nvSpPr>
                <p:cNvPr id="192" name="Freeform: Shape 191">
                  <a:extLst>
                    <a:ext uri="{FF2B5EF4-FFF2-40B4-BE49-F238E27FC236}">
                      <a16:creationId xmlns:a16="http://schemas.microsoft.com/office/drawing/2014/main" id="{A87FBE97-CE45-DCA0-E96C-30A3E5551C09}"/>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F7CC57B2-7FF7-18D9-0554-6B38D1B2DC9E}"/>
                    </a:ext>
                  </a:extLst>
                </p:cNvPr>
                <p:cNvSpPr/>
                <p:nvPr userDrawn="1"/>
              </p:nvSpPr>
              <p:spPr>
                <a:xfrm>
                  <a:off x="2549538" y="4021475"/>
                  <a:ext cx="1489801" cy="84522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rgbClr val="B9AC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191" name="Oval 190">
                <a:extLst>
                  <a:ext uri="{FF2B5EF4-FFF2-40B4-BE49-F238E27FC236}">
                    <a16:creationId xmlns:a16="http://schemas.microsoft.com/office/drawing/2014/main" id="{0E6CD75B-64D0-AEB1-3DBD-92D858CF0940}"/>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88" name="Text Placeholder 62">
              <a:extLst>
                <a:ext uri="{FF2B5EF4-FFF2-40B4-BE49-F238E27FC236}">
                  <a16:creationId xmlns:a16="http://schemas.microsoft.com/office/drawing/2014/main" id="{9B097366-1ADB-8361-FF96-EFA4123528A9}"/>
                </a:ext>
              </a:extLst>
            </p:cNvPr>
            <p:cNvSpPr txBox="1">
              <a:spLocks/>
            </p:cNvSpPr>
            <p:nvPr/>
          </p:nvSpPr>
          <p:spPr>
            <a:xfrm>
              <a:off x="7449163" y="1990876"/>
              <a:ext cx="1489801" cy="845224"/>
            </a:xfrm>
            <a:prstGeom prst="rect">
              <a:avLst/>
            </a:prstGeom>
            <a:solidFill>
              <a:schemeClr val="tx1"/>
            </a:solidFill>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1200" dirty="0"/>
                <a:t>Persona Name </a:t>
              </a:r>
            </a:p>
            <a:p>
              <a:r>
                <a:rPr lang="en-DE" dirty="0"/>
                <a:t>Role</a:t>
              </a:r>
              <a:endParaRPr lang="en-US" dirty="0"/>
            </a:p>
          </p:txBody>
        </p:sp>
        <p:pic>
          <p:nvPicPr>
            <p:cNvPr id="189" name="Graphic 50">
              <a:extLst>
                <a:ext uri="{FF2B5EF4-FFF2-40B4-BE49-F238E27FC236}">
                  <a16:creationId xmlns:a16="http://schemas.microsoft.com/office/drawing/2014/main" id="{BEA2251A-5BE2-099D-2702-02DBDDD70FD0}"/>
                </a:ext>
              </a:extLst>
            </p:cNvPr>
            <p:cNvPicPr>
              <a:picLocks noChangeAspect="1"/>
            </p:cNvPicPr>
            <p:nvPr/>
          </p:nvPicPr>
          <p:blipFill>
            <a:blip r:embed="rId10">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194" name="Content Placeholder 50">
            <a:extLst>
              <a:ext uri="{FF2B5EF4-FFF2-40B4-BE49-F238E27FC236}">
                <a16:creationId xmlns:a16="http://schemas.microsoft.com/office/drawing/2014/main" id="{42053E26-68A6-23F2-1543-D53DC8054945}"/>
              </a:ext>
            </a:extLst>
          </p:cNvPr>
          <p:cNvSpPr txBox="1">
            <a:spLocks/>
          </p:cNvSpPr>
          <p:nvPr/>
        </p:nvSpPr>
        <p:spPr>
          <a:xfrm>
            <a:off x="9408806" y="3595720"/>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a:latin typeface="Arial" panose="020B0604020202020204" pitchFamily="34" charset="0"/>
                <a:cs typeface="Arial" panose="020B0604020202020204" pitchFamily="34" charset="0"/>
              </a:rPr>
              <a:t>&lt;Capability&gt;</a:t>
            </a:r>
            <a:endParaRPr lang="en-DE">
              <a:latin typeface="Arial" panose="020B0604020202020204" pitchFamily="34" charset="0"/>
              <a:cs typeface="Arial" panose="020B0604020202020204" pitchFamily="34" charset="0"/>
            </a:endParaRPr>
          </a:p>
          <a:p>
            <a:pPr>
              <a:spcAft>
                <a:spcPts val="600"/>
              </a:spcAft>
            </a:pPr>
            <a:endParaRPr lang="en-US">
              <a:latin typeface="Arial" panose="020B0604020202020204" pitchFamily="34" charset="0"/>
              <a:cs typeface="Arial" panose="020B0604020202020204" pitchFamily="34" charset="0"/>
            </a:endParaRPr>
          </a:p>
        </p:txBody>
      </p:sp>
      <p:pic>
        <p:nvPicPr>
          <p:cNvPr id="2" name="Graphic 1" descr="Home with solid fill">
            <a:hlinkClick r:id="rId11" action="ppaction://hlinksldjump" tooltip="HOME"/>
            <a:extLst>
              <a:ext uri="{FF2B5EF4-FFF2-40B4-BE49-F238E27FC236}">
                <a16:creationId xmlns:a16="http://schemas.microsoft.com/office/drawing/2014/main" id="{EB2D4792-D042-A0D3-0D08-0D3325324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DC661093-92A7-C2A3-8C18-2134A3075C6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432477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Home with solid fill">
            <a:hlinkClick r:id="rId2" action="ppaction://hlinksldjump" tooltip="Back to Home"/>
            <a:extLst>
              <a:ext uri="{FF2B5EF4-FFF2-40B4-BE49-F238E27FC236}">
                <a16:creationId xmlns:a16="http://schemas.microsoft.com/office/drawing/2014/main" id="{FE4AB747-5135-C49E-57A0-136D5047E3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FE8EB8D8-67F1-5988-AA63-43120ACF96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pic>
        <p:nvPicPr>
          <p:cNvPr id="17412" name="Picture 4" descr="UI / UX is Not a Nice to Have, is a Must Have">
            <a:extLst>
              <a:ext uri="{FF2B5EF4-FFF2-40B4-BE49-F238E27FC236}">
                <a16:creationId xmlns:a16="http://schemas.microsoft.com/office/drawing/2014/main" id="{061EFDDD-3290-CA18-666C-D469B09C178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16435" b="17089"/>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Home with solid fill">
            <a:hlinkClick r:id="rId2" action="ppaction://hlinksldjump" tooltip="Back to Home"/>
            <a:extLst>
              <a:ext uri="{FF2B5EF4-FFF2-40B4-BE49-F238E27FC236}">
                <a16:creationId xmlns:a16="http://schemas.microsoft.com/office/drawing/2014/main" id="{9D763AE4-EAA4-80A2-784E-5A5C9211C6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6967" y="1397859"/>
            <a:ext cx="1273983" cy="1273983"/>
          </a:xfrm>
          <a:prstGeom prst="rect">
            <a:avLst/>
          </a:prstGeom>
        </p:spPr>
      </p:pic>
      <p:sp>
        <p:nvSpPr>
          <p:cNvPr id="10" name="TextBox 9">
            <a:extLst>
              <a:ext uri="{FF2B5EF4-FFF2-40B4-BE49-F238E27FC236}">
                <a16:creationId xmlns:a16="http://schemas.microsoft.com/office/drawing/2014/main" id="{766B3DD2-4F78-BA77-224F-44160837F871}"/>
              </a:ext>
            </a:extLst>
          </p:cNvPr>
          <p:cNvSpPr txBox="1"/>
          <p:nvPr/>
        </p:nvSpPr>
        <p:spPr>
          <a:xfrm>
            <a:off x="4503628" y="2671842"/>
            <a:ext cx="3100660" cy="461665"/>
          </a:xfrm>
          <a:prstGeom prst="rect">
            <a:avLst/>
          </a:prstGeom>
          <a:noFill/>
        </p:spPr>
        <p:txBody>
          <a:bodyPr wrap="square" rtlCol="0">
            <a:spAutoFit/>
          </a:bodyPr>
          <a:lstStyle/>
          <a:p>
            <a:pPr algn="ctr"/>
            <a:r>
              <a:rPr lang="en-DE" sz="2400" dirty="0"/>
              <a:t>Please click Home</a:t>
            </a:r>
            <a:endParaRPr lang="en-US" sz="2400" dirty="0"/>
          </a:p>
        </p:txBody>
      </p:sp>
    </p:spTree>
    <p:extLst>
      <p:ext uri="{BB962C8B-B14F-4D97-AF65-F5344CB8AC3E}">
        <p14:creationId xmlns:p14="http://schemas.microsoft.com/office/powerpoint/2010/main" val="1710496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B62101-F6C4-0135-F07B-475E5B84E0A3}"/>
              </a:ext>
            </a:extLst>
          </p:cNvPr>
          <p:cNvSpPr>
            <a:spLocks noGrp="1"/>
          </p:cNvSpPr>
          <p:nvPr>
            <p:ph type="ctrTitle"/>
          </p:nvPr>
        </p:nvSpPr>
        <p:spPr/>
        <p:txBody>
          <a:bodyPr/>
          <a:lstStyle/>
          <a:p>
            <a:r>
              <a:rPr lang="en-DE"/>
              <a:t>Challenges and how we solve it</a:t>
            </a:r>
            <a:endParaRPr lang="en-US"/>
          </a:p>
        </p:txBody>
      </p:sp>
      <p:pic>
        <p:nvPicPr>
          <p:cNvPr id="6" name="Graphic 5" descr="Home with solid fill">
            <a:hlinkClick r:id="rId2" action="ppaction://hlinksldjump" tooltip="Back to Home"/>
            <a:extLst>
              <a:ext uri="{FF2B5EF4-FFF2-40B4-BE49-F238E27FC236}">
                <a16:creationId xmlns:a16="http://schemas.microsoft.com/office/drawing/2014/main" id="{58587F35-E495-8C0A-A4A5-581685B1D7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7" name="Graphic 6" descr="Back with solid fill">
            <a:hlinkClick r:id="" action="ppaction://hlinkshowjump?jump=lastslideviewed"/>
            <a:extLst>
              <a:ext uri="{FF2B5EF4-FFF2-40B4-BE49-F238E27FC236}">
                <a16:creationId xmlns:a16="http://schemas.microsoft.com/office/drawing/2014/main" id="{5450443A-A4AF-3ADC-15C2-14202BF4DB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46835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17A3A2-171E-6BC1-44BB-9817BEE4C89F}"/>
              </a:ext>
            </a:extLst>
          </p:cNvPr>
          <p:cNvSpPr/>
          <p:nvPr/>
        </p:nvSpPr>
        <p:spPr>
          <a:xfrm>
            <a:off x="0" y="0"/>
            <a:ext cx="405693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E0C6EB63-245F-DEB7-B571-49AF51ADFFF2}"/>
              </a:ext>
            </a:extLst>
          </p:cNvPr>
          <p:cNvSpPr/>
          <p:nvPr/>
        </p:nvSpPr>
        <p:spPr>
          <a:xfrm>
            <a:off x="4054654" y="0"/>
            <a:ext cx="4080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6F26BEB5-7161-FE39-AA78-B754D76445B1}"/>
              </a:ext>
            </a:extLst>
          </p:cNvPr>
          <p:cNvSpPr>
            <a:spLocks noGrp="1"/>
          </p:cNvSpPr>
          <p:nvPr>
            <p:ph type="title"/>
          </p:nvPr>
        </p:nvSpPr>
        <p:spPr>
          <a:xfrm>
            <a:off x="10777" y="457200"/>
            <a:ext cx="4043877" cy="5516714"/>
          </a:xfrm>
        </p:spPr>
        <p:txBody>
          <a:bodyPr/>
          <a:lstStyle/>
          <a:p>
            <a:pPr algn="ctr"/>
            <a:r>
              <a:rPr lang="en-US" sz="5400" dirty="0">
                <a:solidFill>
                  <a:schemeClr val="tx1"/>
                </a:solidFill>
              </a:rPr>
              <a:t>Challenges</a:t>
            </a:r>
            <a:r>
              <a:rPr lang="en-DE" sz="5400" dirty="0">
                <a:solidFill>
                  <a:srgbClr val="A3CA8C"/>
                </a:solidFill>
              </a:rPr>
              <a:t> </a:t>
            </a:r>
            <a:endParaRPr lang="en-US" sz="5400" dirty="0">
              <a:solidFill>
                <a:srgbClr val="A3CA8C"/>
              </a:solidFill>
            </a:endParaRPr>
          </a:p>
        </p:txBody>
      </p:sp>
      <p:sp>
        <p:nvSpPr>
          <p:cNvPr id="15" name="Title 4">
            <a:extLst>
              <a:ext uri="{FF2B5EF4-FFF2-40B4-BE49-F238E27FC236}">
                <a16:creationId xmlns:a16="http://schemas.microsoft.com/office/drawing/2014/main" id="{01045D0A-9F27-953A-0A44-AEC42CF977BB}"/>
              </a:ext>
            </a:extLst>
          </p:cNvPr>
          <p:cNvSpPr txBox="1">
            <a:spLocks/>
          </p:cNvSpPr>
          <p:nvPr/>
        </p:nvSpPr>
        <p:spPr>
          <a:xfrm>
            <a:off x="4065431" y="457200"/>
            <a:ext cx="4058947" cy="551671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7200" kern="1200">
                <a:solidFill>
                  <a:srgbClr val="B9ACE8"/>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DE" sz="5400" b="0" i="0" u="none" strike="noStrike" kern="1200" cap="none" spc="0" normalizeH="0" baseline="0" noProof="0" dirty="0">
                <a:ln>
                  <a:noFill/>
                </a:ln>
                <a:solidFill>
                  <a:schemeClr val="bg1"/>
                </a:solidFill>
                <a:effectLst/>
                <a:uLnTx/>
                <a:uFillTx/>
                <a:latin typeface="Arial" panose="020B0604020202020204"/>
                <a:ea typeface="+mj-ea"/>
                <a:cs typeface="+mj-cs"/>
              </a:rPr>
              <a:t>Solution</a:t>
            </a:r>
            <a:r>
              <a:rPr kumimoji="0" lang="en-US" sz="5400" b="0" i="0" u="none" strike="noStrike" kern="1200" cap="none" spc="0" normalizeH="0" baseline="0" noProof="0" dirty="0">
                <a:ln>
                  <a:noFill/>
                </a:ln>
                <a:solidFill>
                  <a:schemeClr val="bg1"/>
                </a:solidFill>
                <a:effectLst/>
                <a:uLnTx/>
                <a:uFillTx/>
                <a:latin typeface="Arial" panose="020B0604020202020204"/>
                <a:ea typeface="+mj-ea"/>
                <a:cs typeface="+mj-cs"/>
              </a:rPr>
              <a:t>s</a:t>
            </a:r>
          </a:p>
        </p:txBody>
      </p:sp>
      <p:sp>
        <p:nvSpPr>
          <p:cNvPr id="16" name="Title 4">
            <a:extLst>
              <a:ext uri="{FF2B5EF4-FFF2-40B4-BE49-F238E27FC236}">
                <a16:creationId xmlns:a16="http://schemas.microsoft.com/office/drawing/2014/main" id="{98A91793-6A9B-285D-1A63-36DF3B653748}"/>
              </a:ext>
            </a:extLst>
          </p:cNvPr>
          <p:cNvSpPr txBox="1">
            <a:spLocks/>
          </p:cNvSpPr>
          <p:nvPr/>
        </p:nvSpPr>
        <p:spPr>
          <a:xfrm>
            <a:off x="8143566" y="457200"/>
            <a:ext cx="4037657" cy="551671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7200" kern="1200">
                <a:solidFill>
                  <a:srgbClr val="B9ACE8"/>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DE" sz="5400" b="0" i="0" u="none" strike="noStrike" kern="1200" cap="none" spc="0" normalizeH="0" baseline="0" noProof="0" dirty="0">
                <a:ln>
                  <a:noFill/>
                </a:ln>
                <a:solidFill>
                  <a:srgbClr val="FFFFFF"/>
                </a:solidFill>
                <a:effectLst/>
                <a:uLnTx/>
                <a:uFillTx/>
                <a:latin typeface="Arial" panose="020B0604020202020204"/>
                <a:ea typeface="+mj-ea"/>
                <a:cs typeface="+mj-cs"/>
              </a:rPr>
              <a:t>Benefits</a:t>
            </a:r>
            <a:endParaRPr kumimoji="0" lang="en-US" sz="54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pic>
        <p:nvPicPr>
          <p:cNvPr id="2" name="Graphic 1" descr="Home with solid fill">
            <a:hlinkClick r:id="rId3" action="ppaction://hlinksldjump" tooltip="Back to Home"/>
            <a:extLst>
              <a:ext uri="{FF2B5EF4-FFF2-40B4-BE49-F238E27FC236}">
                <a16:creationId xmlns:a16="http://schemas.microsoft.com/office/drawing/2014/main" id="{D7272E1C-33BD-EFD7-C3DA-90769E834A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20C13639-5EDA-0D00-2DA5-F469F1A9314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17222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62E3C-B93B-864E-FC0B-F5CC3B99B76B}"/>
              </a:ext>
            </a:extLst>
          </p:cNvPr>
          <p:cNvSpPr>
            <a:spLocks noGrp="1"/>
          </p:cNvSpPr>
          <p:nvPr>
            <p:ph type="title"/>
          </p:nvPr>
        </p:nvSpPr>
        <p:spPr/>
        <p:txBody>
          <a:bodyPr/>
          <a:lstStyle/>
          <a:p>
            <a:r>
              <a:rPr lang="en-US"/>
              <a:t>Challenges</a:t>
            </a:r>
          </a:p>
        </p:txBody>
      </p:sp>
      <p:pic>
        <p:nvPicPr>
          <p:cNvPr id="2" name="Graphic 1" descr="Home with solid fill">
            <a:hlinkClick r:id="rId3" action="ppaction://hlinksldjump" tooltip="Back to Home"/>
            <a:extLst>
              <a:ext uri="{FF2B5EF4-FFF2-40B4-BE49-F238E27FC236}">
                <a16:creationId xmlns:a16="http://schemas.microsoft.com/office/drawing/2014/main" id="{1A97530E-9DE6-05F0-5FCE-7974E1FD5C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FA290E2A-17B3-49C6-F589-6AC2058F8E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09486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69E5-1774-4E58-AF1F-2A33CA080F4C}"/>
              </a:ext>
            </a:extLst>
          </p:cNvPr>
          <p:cNvSpPr>
            <a:spLocks noGrp="1"/>
          </p:cNvSpPr>
          <p:nvPr>
            <p:ph type="title"/>
          </p:nvPr>
        </p:nvSpPr>
        <p:spPr/>
        <p:txBody>
          <a:bodyPr/>
          <a:lstStyle/>
          <a:p>
            <a:r>
              <a:rPr lang="en-US" dirty="0"/>
              <a:t>Introduction to the team</a:t>
            </a:r>
            <a:endParaRPr lang="en-DE" dirty="0"/>
          </a:p>
        </p:txBody>
      </p:sp>
      <p:sp>
        <p:nvSpPr>
          <p:cNvPr id="5" name="TextBox 4">
            <a:extLst>
              <a:ext uri="{FF2B5EF4-FFF2-40B4-BE49-F238E27FC236}">
                <a16:creationId xmlns:a16="http://schemas.microsoft.com/office/drawing/2014/main" id="{0D010EC4-C2FB-414B-A472-825F0AC4B039}"/>
              </a:ext>
            </a:extLst>
          </p:cNvPr>
          <p:cNvSpPr txBox="1"/>
          <p:nvPr/>
        </p:nvSpPr>
        <p:spPr>
          <a:xfrm>
            <a:off x="9283180" y="2231315"/>
            <a:ext cx="2908910" cy="861774"/>
          </a:xfrm>
          <a:prstGeom prst="rect">
            <a:avLst/>
          </a:prstGeom>
          <a:noFill/>
        </p:spPr>
        <p:txBody>
          <a:bodyPr wrap="square">
            <a:spAutoFit/>
          </a:bodyPr>
          <a:lstStyle/>
          <a:p>
            <a:pPr algn="ctr"/>
            <a:r>
              <a:rPr lang="en-US" b="1">
                <a:solidFill>
                  <a:schemeClr val="bg1"/>
                </a:solidFill>
                <a:latin typeface="Calibri" panose="020F0502020204030204" pitchFamily="34" charset="0"/>
                <a:cs typeface="Calibri" panose="020F0502020204030204" pitchFamily="34" charset="0"/>
              </a:rPr>
              <a:t>Celine</a:t>
            </a:r>
            <a:endParaRPr lang="en-US" b="1" i="0">
              <a:solidFill>
                <a:schemeClr val="bg1"/>
              </a:solidFill>
              <a:effectLst/>
              <a:latin typeface="Calibri" panose="020F0502020204030204" pitchFamily="34" charset="0"/>
              <a:cs typeface="Calibri" panose="020F0502020204030204" pitchFamily="34" charset="0"/>
            </a:endParaRPr>
          </a:p>
          <a:p>
            <a:pPr algn="ctr"/>
            <a:r>
              <a:rPr lang="en-US" sz="1600" b="0" i="0">
                <a:solidFill>
                  <a:schemeClr val="bg1"/>
                </a:solidFill>
                <a:effectLst/>
                <a:latin typeface="Calibri" panose="020F0502020204030204" pitchFamily="34" charset="0"/>
                <a:cs typeface="Calibri" panose="020F0502020204030204" pitchFamily="34" charset="0"/>
              </a:rPr>
              <a:t>Global Trade Compliance Manager </a:t>
            </a:r>
            <a:endParaRPr lang="en-DE" sz="1600">
              <a:solidFill>
                <a:schemeClr val="bg1"/>
              </a:solidFill>
              <a:latin typeface="Calibri" panose="020F0502020204030204" pitchFamily="34" charset="0"/>
              <a:cs typeface="Calibri" panose="020F0502020204030204" pitchFamily="34" charset="0"/>
            </a:endParaRPr>
          </a:p>
        </p:txBody>
      </p:sp>
      <p:pic>
        <p:nvPicPr>
          <p:cNvPr id="6" name="Picture 5" descr="Business woman arms crossed smiling">
            <a:extLst>
              <a:ext uri="{FF2B5EF4-FFF2-40B4-BE49-F238E27FC236}">
                <a16:creationId xmlns:a16="http://schemas.microsoft.com/office/drawing/2014/main" id="{DEA69489-1812-447C-A478-0682F9C371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519"/>
          <a:stretch/>
        </p:blipFill>
        <p:spPr>
          <a:xfrm>
            <a:off x="10120435" y="1326543"/>
            <a:ext cx="1080000" cy="951040"/>
          </a:xfrm>
          <a:prstGeom prst="rect">
            <a:avLst/>
          </a:prstGeom>
        </p:spPr>
      </p:pic>
      <p:sp>
        <p:nvSpPr>
          <p:cNvPr id="17" name="TextBox 16">
            <a:extLst>
              <a:ext uri="{FF2B5EF4-FFF2-40B4-BE49-F238E27FC236}">
                <a16:creationId xmlns:a16="http://schemas.microsoft.com/office/drawing/2014/main" id="{80E090E4-2553-4D8B-8191-4DB08B0D0F13}"/>
              </a:ext>
            </a:extLst>
          </p:cNvPr>
          <p:cNvSpPr txBox="1"/>
          <p:nvPr/>
        </p:nvSpPr>
        <p:spPr>
          <a:xfrm>
            <a:off x="9868472" y="646484"/>
            <a:ext cx="1717006" cy="646331"/>
          </a:xfrm>
          <a:prstGeom prst="rect">
            <a:avLst/>
          </a:prstGeom>
          <a:noFill/>
        </p:spPr>
        <p:txBody>
          <a:bodyPr wrap="square">
            <a:spAutoFit/>
          </a:bodyPr>
          <a:lstStyle/>
          <a:p>
            <a:pPr algn="ctr"/>
            <a:r>
              <a:rPr lang="en-US" sz="1800">
                <a:solidFill>
                  <a:schemeClr val="bg1"/>
                </a:solidFill>
                <a:latin typeface="Calibri" panose="020F0502020204030204" pitchFamily="34" charset="0"/>
                <a:cs typeface="Calibri" panose="020F0502020204030204" pitchFamily="34" charset="0"/>
              </a:rPr>
              <a:t>Manage global compliance</a:t>
            </a:r>
            <a:endParaRPr lang="en-DE" sz="1800">
              <a:solidFill>
                <a:schemeClr val="bg1"/>
              </a:solidFill>
              <a:latin typeface="Calibri" panose="020F0502020204030204" pitchFamily="34" charset="0"/>
              <a:cs typeface="Calibri" panose="020F0502020204030204" pitchFamily="34" charset="0"/>
            </a:endParaRPr>
          </a:p>
        </p:txBody>
      </p:sp>
      <p:sp>
        <p:nvSpPr>
          <p:cNvPr id="24" name="Text Placeholder 42">
            <a:extLst>
              <a:ext uri="{FF2B5EF4-FFF2-40B4-BE49-F238E27FC236}">
                <a16:creationId xmlns:a16="http://schemas.microsoft.com/office/drawing/2014/main" id="{790D2F71-083E-4C36-8928-5E187E72834D}"/>
              </a:ext>
            </a:extLst>
          </p:cNvPr>
          <p:cNvSpPr txBox="1">
            <a:spLocks/>
          </p:cNvSpPr>
          <p:nvPr/>
        </p:nvSpPr>
        <p:spPr>
          <a:xfrm>
            <a:off x="9198885" y="4834881"/>
            <a:ext cx="2908910" cy="1595311"/>
          </a:xfrm>
          <a:prstGeom prst="rect">
            <a:avLst/>
          </a:prstGeom>
        </p:spPr>
        <p:txBody>
          <a:bodyPr/>
          <a:lstStyle>
            <a:lvl1pPr marL="115888" indent="-115888" algn="l" defTabSz="728663" rtl="0" fontAlgn="base">
              <a:lnSpc>
                <a:spcPct val="95000"/>
              </a:lnSpc>
              <a:spcBef>
                <a:spcPct val="95000"/>
              </a:spcBef>
              <a:spcAft>
                <a:spcPts val="0"/>
              </a:spcAft>
              <a:buClr>
                <a:srgbClr val="FF5100"/>
              </a:buClr>
              <a:buSzPct val="120000"/>
              <a:buFont typeface="Arial" panose="020B0604020202020204" pitchFamily="34" charset="0"/>
              <a:buChar char="•"/>
              <a:defRPr sz="1167" b="0">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panose="020F0502020204030204" pitchFamily="34" charset="0"/>
                <a:cs typeface="Calibri" panose="020F0502020204030204" pitchFamily="34" charset="0"/>
              </a:rPr>
              <a:t>Avoid fines and penalties</a:t>
            </a:r>
          </a:p>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panose="020F0502020204030204" pitchFamily="34" charset="0"/>
                <a:cs typeface="Calibri" panose="020F0502020204030204" pitchFamily="34" charset="0"/>
              </a:rPr>
              <a:t>Avoid delays in supply chain </a:t>
            </a:r>
          </a:p>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panose="020F0502020204030204" pitchFamily="34" charset="0"/>
                <a:cs typeface="Calibri" panose="020F0502020204030204" pitchFamily="34" charset="0"/>
              </a:rPr>
              <a:t>Optimal usage of resources &amp; people</a:t>
            </a:r>
          </a:p>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panose="020F0502020204030204" pitchFamily="34" charset="0"/>
                <a:cs typeface="Calibri" panose="020F0502020204030204" pitchFamily="34" charset="0"/>
              </a:rPr>
              <a:t>Adapt to ever changing environment  </a:t>
            </a:r>
          </a:p>
          <a:p>
            <a:pPr marL="285750" indent="-285750">
              <a:lnSpc>
                <a:spcPct val="100000"/>
              </a:lnSpc>
              <a:spcBef>
                <a:spcPts val="720"/>
              </a:spcBef>
              <a:buFont typeface="Wingdings" panose="05000000000000000000" pitchFamily="2" charset="2"/>
              <a:buChar char="ü"/>
            </a:pPr>
            <a:endParaRPr lang="en-US" sz="1200" b="1" kern="0" dirty="0">
              <a:solidFill>
                <a:schemeClr val="bg1"/>
              </a:solidFill>
              <a:latin typeface="Calibri" panose="020F0502020204030204" pitchFamily="34" charset="0"/>
              <a:cs typeface="Calibri" panose="020F0502020204030204" pitchFamily="34" charset="0"/>
            </a:endParaRPr>
          </a:p>
          <a:p>
            <a:pPr marL="285750" indent="-285750">
              <a:lnSpc>
                <a:spcPct val="100000"/>
              </a:lnSpc>
              <a:spcBef>
                <a:spcPts val="720"/>
              </a:spcBef>
              <a:buFont typeface="Wingdings" panose="05000000000000000000" pitchFamily="2" charset="2"/>
              <a:buChar char="ü"/>
            </a:pPr>
            <a:endParaRPr lang="en-US" sz="1200" b="1" kern="0" dirty="0">
              <a:solidFill>
                <a:schemeClr val="bg1"/>
              </a:solidFill>
              <a:latin typeface="Calibri" panose="020F0502020204030204" pitchFamily="34" charset="0"/>
              <a:cs typeface="Calibri" panose="020F0502020204030204" pitchFamily="34" charset="0"/>
            </a:endParaRPr>
          </a:p>
          <a:p>
            <a:pPr marL="0" indent="0">
              <a:spcBef>
                <a:spcPct val="20000"/>
              </a:spcBef>
              <a:spcAft>
                <a:spcPct val="0"/>
              </a:spcAft>
              <a:buNone/>
            </a:pPr>
            <a:endParaRPr lang="en-US" sz="1200" b="1" kern="0" dirty="0">
              <a:solidFill>
                <a:schemeClr val="bg1"/>
              </a:solidFill>
              <a:latin typeface="Calibri" panose="020F0502020204030204" pitchFamily="34" charset="0"/>
              <a:cs typeface="Calibri" panose="020F0502020204030204" pitchFamily="34" charset="0"/>
            </a:endParaRPr>
          </a:p>
        </p:txBody>
      </p:sp>
      <p:sp>
        <p:nvSpPr>
          <p:cNvPr id="25" name="Text Placeholder 42">
            <a:extLst>
              <a:ext uri="{FF2B5EF4-FFF2-40B4-BE49-F238E27FC236}">
                <a16:creationId xmlns:a16="http://schemas.microsoft.com/office/drawing/2014/main" id="{0E2840A6-AFB6-437F-8D19-064F5CE93ADA}"/>
              </a:ext>
            </a:extLst>
          </p:cNvPr>
          <p:cNvSpPr txBox="1">
            <a:spLocks/>
          </p:cNvSpPr>
          <p:nvPr/>
        </p:nvSpPr>
        <p:spPr>
          <a:xfrm>
            <a:off x="9261861" y="3157676"/>
            <a:ext cx="2930229" cy="1507512"/>
          </a:xfrm>
          <a:prstGeom prst="rect">
            <a:avLst/>
          </a:prstGeom>
          <a:noFill/>
        </p:spPr>
        <p:txBody>
          <a:bodyPr/>
          <a:lstStyle>
            <a:lvl1pPr marL="115888" indent="-115888" algn="l" defTabSz="728663" rtl="0" fontAlgn="base">
              <a:lnSpc>
                <a:spcPct val="95000"/>
              </a:lnSpc>
              <a:spcBef>
                <a:spcPct val="95000"/>
              </a:spcBef>
              <a:spcAft>
                <a:spcPts val="0"/>
              </a:spcAft>
              <a:buClr>
                <a:srgbClr val="FF5100"/>
              </a:buClr>
              <a:buSzPct val="120000"/>
              <a:buFont typeface="Arial" panose="020B0604020202020204" pitchFamily="34" charset="0"/>
              <a:buChar char="•"/>
              <a:defRPr sz="1167" b="0">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Ensure minimal effort to get 100% compliance </a:t>
            </a:r>
          </a:p>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Orchestrate and monitor global screening activities </a:t>
            </a:r>
          </a:p>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Audits &amp; Controls </a:t>
            </a:r>
          </a:p>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Ensure partner compliance across the organization and mitigate financial risks </a:t>
            </a:r>
          </a:p>
          <a:p>
            <a:pPr marL="342900" indent="-342900">
              <a:spcBef>
                <a:spcPct val="20000"/>
              </a:spcBef>
              <a:spcAft>
                <a:spcPct val="0"/>
              </a:spcAft>
            </a:pPr>
            <a:endParaRPr lang="en-US" sz="1200" b="1" kern="0">
              <a:solidFill>
                <a:schemeClr val="bg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315555-78F0-4BB0-B878-8E7E3627B8DD}"/>
              </a:ext>
            </a:extLst>
          </p:cNvPr>
          <p:cNvSpPr txBox="1"/>
          <p:nvPr/>
        </p:nvSpPr>
        <p:spPr>
          <a:xfrm>
            <a:off x="6351963" y="2214580"/>
            <a:ext cx="2324416" cy="861774"/>
          </a:xfrm>
          <a:prstGeom prst="rect">
            <a:avLst/>
          </a:prstGeom>
          <a:noFill/>
        </p:spPr>
        <p:txBody>
          <a:bodyPr wrap="square">
            <a:spAutoFit/>
          </a:bodyPr>
          <a:lstStyle/>
          <a:p>
            <a:pPr algn="ctr"/>
            <a:r>
              <a:rPr lang="en-US" b="1" i="0">
                <a:solidFill>
                  <a:schemeClr val="bg1"/>
                </a:solidFill>
                <a:effectLst/>
                <a:latin typeface="Calibri" panose="020F0502020204030204" pitchFamily="34" charset="0"/>
                <a:cs typeface="Calibri" panose="020F0502020204030204" pitchFamily="34" charset="0"/>
              </a:rPr>
              <a:t>Murat</a:t>
            </a:r>
            <a:r>
              <a:rPr lang="en-US" b="0" i="0">
                <a:solidFill>
                  <a:schemeClr val="bg1"/>
                </a:solidFill>
                <a:effectLst/>
                <a:latin typeface="Calibri" panose="020F0502020204030204" pitchFamily="34" charset="0"/>
                <a:cs typeface="Calibri" panose="020F0502020204030204" pitchFamily="34" charset="0"/>
              </a:rPr>
              <a:t> </a:t>
            </a:r>
          </a:p>
          <a:p>
            <a:pPr algn="ctr"/>
            <a:r>
              <a:rPr lang="en-US" sz="1600" b="0" i="0">
                <a:solidFill>
                  <a:schemeClr val="bg1"/>
                </a:solidFill>
                <a:effectLst/>
                <a:latin typeface="Calibri" panose="020F0502020204030204" pitchFamily="34" charset="0"/>
                <a:cs typeface="Calibri" panose="020F0502020204030204" pitchFamily="34" charset="0"/>
              </a:rPr>
              <a:t>Trade Compliance Specialist</a:t>
            </a:r>
            <a:endParaRPr lang="en-DE" sz="1600">
              <a:solidFill>
                <a:schemeClr val="bg1"/>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1E75CC83-14E9-4960-8C29-FA3342A22F06}"/>
              </a:ext>
            </a:extLst>
          </p:cNvPr>
          <p:cNvSpPr txBox="1"/>
          <p:nvPr/>
        </p:nvSpPr>
        <p:spPr>
          <a:xfrm>
            <a:off x="6573419" y="646484"/>
            <a:ext cx="1908150" cy="338554"/>
          </a:xfrm>
          <a:prstGeom prst="rect">
            <a:avLst/>
          </a:prstGeom>
          <a:noFill/>
        </p:spPr>
        <p:txBody>
          <a:bodyPr wrap="square">
            <a:spAutoFit/>
          </a:bodyPr>
          <a:lstStyle/>
          <a:p>
            <a:pPr algn="ctr"/>
            <a:r>
              <a:rPr lang="en-US" sz="1600">
                <a:solidFill>
                  <a:schemeClr val="bg1"/>
                </a:solidFill>
                <a:latin typeface="Calibri" panose="020F0502020204030204" pitchFamily="34" charset="0"/>
                <a:cs typeface="Calibri" panose="020F0502020204030204" pitchFamily="34" charset="0"/>
              </a:rPr>
              <a:t>Export Compliance</a:t>
            </a:r>
            <a:endParaRPr lang="en-DE" sz="1100">
              <a:solidFill>
                <a:schemeClr val="bg1"/>
              </a:solidFill>
              <a:latin typeface="Calibri" panose="020F0502020204030204" pitchFamily="34" charset="0"/>
              <a:cs typeface="Calibri" panose="020F0502020204030204" pitchFamily="34" charset="0"/>
            </a:endParaRPr>
          </a:p>
        </p:txBody>
      </p:sp>
      <p:sp>
        <p:nvSpPr>
          <p:cNvPr id="35" name="Text Placeholder 42">
            <a:extLst>
              <a:ext uri="{FF2B5EF4-FFF2-40B4-BE49-F238E27FC236}">
                <a16:creationId xmlns:a16="http://schemas.microsoft.com/office/drawing/2014/main" id="{34F05796-C406-4A8B-97B0-FDF2B75EA6A7}"/>
              </a:ext>
            </a:extLst>
          </p:cNvPr>
          <p:cNvSpPr txBox="1">
            <a:spLocks/>
          </p:cNvSpPr>
          <p:nvPr/>
        </p:nvSpPr>
        <p:spPr>
          <a:xfrm>
            <a:off x="6244392" y="4952321"/>
            <a:ext cx="2930229" cy="1601513"/>
          </a:xfrm>
          <a:prstGeom prst="rect">
            <a:avLst/>
          </a:prstGeom>
        </p:spPr>
        <p:txBody>
          <a:bodyPr lIns="91440" tIns="45720" rIns="91440" bIns="45720" anchor="t"/>
          <a:lstStyle>
            <a:lvl1pPr marL="115888" indent="-115888" algn="l" defTabSz="728663" rtl="0" fontAlgn="base">
              <a:lnSpc>
                <a:spcPct val="95000"/>
              </a:lnSpc>
              <a:spcBef>
                <a:spcPct val="95000"/>
              </a:spcBef>
              <a:spcAft>
                <a:spcPts val="0"/>
              </a:spcAft>
              <a:buClr>
                <a:srgbClr val="FF5100"/>
              </a:buClr>
              <a:buSzPct val="120000"/>
              <a:buFont typeface="Arial" panose="020B0604020202020204" pitchFamily="34" charset="0"/>
              <a:buChar char="•"/>
              <a:defRPr sz="1167" b="0">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a:cs typeface="Calibri"/>
              </a:rPr>
              <a:t>Avoid supply chain  &amp; customs delays</a:t>
            </a:r>
          </a:p>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a:cs typeface="Calibri"/>
              </a:rPr>
              <a:t>Being 100% compliant</a:t>
            </a:r>
          </a:p>
          <a:p>
            <a:pPr marL="285750" indent="-285750">
              <a:lnSpc>
                <a:spcPct val="100000"/>
              </a:lnSpc>
              <a:spcBef>
                <a:spcPts val="720"/>
              </a:spcBef>
              <a:buFont typeface="Wingdings" panose="05000000000000000000" pitchFamily="2" charset="2"/>
              <a:buChar char="ü"/>
            </a:pPr>
            <a:r>
              <a:rPr lang="en-US" sz="1200" b="1" kern="0" dirty="0">
                <a:solidFill>
                  <a:schemeClr val="bg1"/>
                </a:solidFill>
                <a:latin typeface="Calibri"/>
                <a:cs typeface="Calibri"/>
              </a:rPr>
              <a:t>Reduce errors and manual entries</a:t>
            </a:r>
          </a:p>
          <a:p>
            <a:pPr marL="0" indent="0">
              <a:lnSpc>
                <a:spcPct val="100000"/>
              </a:lnSpc>
              <a:spcBef>
                <a:spcPts val="720"/>
              </a:spcBef>
              <a:buNone/>
            </a:pPr>
            <a:endParaRPr lang="en-US" sz="1200" b="1" kern="0" dirty="0">
              <a:solidFill>
                <a:schemeClr val="bg1"/>
              </a:solidFill>
              <a:latin typeface="Calibri" panose="020F0502020204030204" pitchFamily="34" charset="0"/>
              <a:cs typeface="Calibri" panose="020F0502020204030204" pitchFamily="34" charset="0"/>
            </a:endParaRPr>
          </a:p>
          <a:p>
            <a:pPr marL="0" indent="0">
              <a:spcBef>
                <a:spcPct val="20000"/>
              </a:spcBef>
              <a:spcAft>
                <a:spcPct val="0"/>
              </a:spcAft>
              <a:buNone/>
            </a:pPr>
            <a:endParaRPr lang="en-US" sz="1200" b="1" kern="0" dirty="0">
              <a:solidFill>
                <a:schemeClr val="bg1"/>
              </a:solidFill>
              <a:latin typeface="Calibri" panose="020F0502020204030204" pitchFamily="34" charset="0"/>
              <a:cs typeface="Calibri" panose="020F0502020204030204" pitchFamily="34" charset="0"/>
            </a:endParaRPr>
          </a:p>
        </p:txBody>
      </p:sp>
      <p:sp>
        <p:nvSpPr>
          <p:cNvPr id="37" name="Text Placeholder 42">
            <a:extLst>
              <a:ext uri="{FF2B5EF4-FFF2-40B4-BE49-F238E27FC236}">
                <a16:creationId xmlns:a16="http://schemas.microsoft.com/office/drawing/2014/main" id="{9E9025A8-9DB4-447A-B402-3CC3DF02EDC6}"/>
              </a:ext>
            </a:extLst>
          </p:cNvPr>
          <p:cNvSpPr txBox="1">
            <a:spLocks/>
          </p:cNvSpPr>
          <p:nvPr/>
        </p:nvSpPr>
        <p:spPr>
          <a:xfrm>
            <a:off x="6256713" y="3140941"/>
            <a:ext cx="2905589" cy="1507512"/>
          </a:xfrm>
          <a:prstGeom prst="rect">
            <a:avLst/>
          </a:prstGeom>
          <a:noFill/>
        </p:spPr>
        <p:txBody>
          <a:bodyPr/>
          <a:lstStyle>
            <a:lvl1pPr marL="115888" indent="-115888" algn="l" defTabSz="728663" rtl="0" fontAlgn="base">
              <a:lnSpc>
                <a:spcPct val="95000"/>
              </a:lnSpc>
              <a:spcBef>
                <a:spcPct val="95000"/>
              </a:spcBef>
              <a:spcAft>
                <a:spcPts val="0"/>
              </a:spcAft>
              <a:buClr>
                <a:srgbClr val="FF5100"/>
              </a:buClr>
              <a:buSzPct val="120000"/>
              <a:buFont typeface="Arial" panose="020B0604020202020204" pitchFamily="34" charset="0"/>
              <a:buChar char="•"/>
              <a:defRPr sz="1167" b="0">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Identification of export requirements &amp; shipment screening for export &amp; import</a:t>
            </a:r>
          </a:p>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Seamlessly manage trade documents and licenses </a:t>
            </a:r>
          </a:p>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Prepare digital broker package or direct filling </a:t>
            </a:r>
          </a:p>
          <a:p>
            <a:pPr marL="171450" indent="-171450">
              <a:lnSpc>
                <a:spcPct val="100000"/>
              </a:lnSpc>
              <a:spcBef>
                <a:spcPts val="720"/>
              </a:spcBef>
              <a:buFont typeface="Helvetica" panose="020B0604020202020204" pitchFamily="34" charset="0"/>
              <a:buChar char="!"/>
            </a:pPr>
            <a:r>
              <a:rPr lang="en-US" sz="1200" b="1" kern="0">
                <a:solidFill>
                  <a:schemeClr val="bg1"/>
                </a:solidFill>
                <a:latin typeface="Calibri" panose="020F0502020204030204" pitchFamily="34" charset="0"/>
                <a:cs typeface="Calibri" panose="020F0502020204030204" pitchFamily="34" charset="0"/>
              </a:rPr>
              <a:t>Management of duty &amp; taxes and other costs  </a:t>
            </a:r>
          </a:p>
        </p:txBody>
      </p:sp>
      <p:pic>
        <p:nvPicPr>
          <p:cNvPr id="38" name="Picture 37" descr="Traditional man hands on his back">
            <a:extLst>
              <a:ext uri="{FF2B5EF4-FFF2-40B4-BE49-F238E27FC236}">
                <a16:creationId xmlns:a16="http://schemas.microsoft.com/office/drawing/2014/main" id="{A3E3AF3C-0AE9-499E-B4B9-2733D79B2C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43" r="17687" b="81605"/>
          <a:stretch/>
        </p:blipFill>
        <p:spPr>
          <a:xfrm>
            <a:off x="7049818" y="1315874"/>
            <a:ext cx="877154" cy="917644"/>
          </a:xfrm>
          <a:prstGeom prst="rect">
            <a:avLst/>
          </a:prstGeom>
        </p:spPr>
      </p:pic>
      <p:sp>
        <p:nvSpPr>
          <p:cNvPr id="33" name="Speech Bubble: Rectangle 32">
            <a:extLst>
              <a:ext uri="{FF2B5EF4-FFF2-40B4-BE49-F238E27FC236}">
                <a16:creationId xmlns:a16="http://schemas.microsoft.com/office/drawing/2014/main" id="{FC24D4AE-2719-50B9-FD27-AF47F66F4988}"/>
              </a:ext>
            </a:extLst>
          </p:cNvPr>
          <p:cNvSpPr/>
          <p:nvPr/>
        </p:nvSpPr>
        <p:spPr>
          <a:xfrm>
            <a:off x="2993494" y="1308182"/>
            <a:ext cx="2830732" cy="2048578"/>
          </a:xfrm>
          <a:prstGeom prst="wedgeRectCallout">
            <a:avLst>
              <a:gd name="adj1" fmla="val 62066"/>
              <a:gd name="adj2" fmla="val -23923"/>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DE"/>
              <a:t>Each of the Demo Stories has a section. Pre-Sales can choose the ones which are suitable for the buyer and/or user persona.</a:t>
            </a:r>
            <a:endParaRPr lang="en-US">
              <a:cs typeface="Arial"/>
            </a:endParaRPr>
          </a:p>
        </p:txBody>
      </p:sp>
      <p:sp>
        <p:nvSpPr>
          <p:cNvPr id="34" name="Speech Bubble: Rectangle 33">
            <a:extLst>
              <a:ext uri="{FF2B5EF4-FFF2-40B4-BE49-F238E27FC236}">
                <a16:creationId xmlns:a16="http://schemas.microsoft.com/office/drawing/2014/main" id="{259ADAC4-F901-0DF5-02AD-B30E57FF21CC}"/>
              </a:ext>
            </a:extLst>
          </p:cNvPr>
          <p:cNvSpPr/>
          <p:nvPr/>
        </p:nvSpPr>
        <p:spPr>
          <a:xfrm>
            <a:off x="2903243" y="4665188"/>
            <a:ext cx="2830732" cy="1606431"/>
          </a:xfrm>
          <a:prstGeom prst="wedgeRectCallout">
            <a:avLst>
              <a:gd name="adj1" fmla="val 68966"/>
              <a:gd name="adj2" fmla="val -73540"/>
            </a:avLst>
          </a:prstGeom>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DE"/>
              <a:t>Each story has also demo data you can use and demo samples per industry.</a:t>
            </a:r>
            <a:endParaRPr lang="en-US"/>
          </a:p>
        </p:txBody>
      </p:sp>
      <p:pic>
        <p:nvPicPr>
          <p:cNvPr id="3" name="Graphic 2" descr="Home with solid fill">
            <a:hlinkClick r:id="rId5" action="ppaction://hlinksldjump" tooltip="Back to Home"/>
            <a:extLst>
              <a:ext uri="{FF2B5EF4-FFF2-40B4-BE49-F238E27FC236}">
                <a16:creationId xmlns:a16="http://schemas.microsoft.com/office/drawing/2014/main" id="{332BEFD1-D1C1-BEF0-54CD-D8D0F5238B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BCD69B3D-7938-82EF-C501-A35EE00B46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454120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CB26-092D-2B66-2910-90B6E83876A6}"/>
              </a:ext>
            </a:extLst>
          </p:cNvPr>
          <p:cNvSpPr>
            <a:spLocks noGrp="1"/>
          </p:cNvSpPr>
          <p:nvPr>
            <p:ph type="title"/>
          </p:nvPr>
        </p:nvSpPr>
        <p:spPr/>
        <p:txBody>
          <a:bodyPr/>
          <a:lstStyle/>
          <a:p>
            <a:endParaRPr lang="de-DE"/>
          </a:p>
        </p:txBody>
      </p:sp>
      <p:sp>
        <p:nvSpPr>
          <p:cNvPr id="3" name="Content Placeholder 2">
            <a:extLst>
              <a:ext uri="{FF2B5EF4-FFF2-40B4-BE49-F238E27FC236}">
                <a16:creationId xmlns:a16="http://schemas.microsoft.com/office/drawing/2014/main" id="{27B765E4-586E-BDE8-6CAE-BA193241CB27}"/>
              </a:ext>
            </a:extLst>
          </p:cNvPr>
          <p:cNvSpPr>
            <a:spLocks noGrp="1"/>
          </p:cNvSpPr>
          <p:nvPr>
            <p:ph idx="1"/>
          </p:nvPr>
        </p:nvSpPr>
        <p:spPr/>
        <p:txBody>
          <a:bodyPr/>
          <a:lstStyle/>
          <a:p>
            <a:endParaRPr lang="de-DE"/>
          </a:p>
        </p:txBody>
      </p:sp>
      <p:pic>
        <p:nvPicPr>
          <p:cNvPr id="2050" name="Picture 2" descr="35 Weird Interesting Health And Body Facts [2024]">
            <a:extLst>
              <a:ext uri="{FF2B5EF4-FFF2-40B4-BE49-F238E27FC236}">
                <a16:creationId xmlns:a16="http://schemas.microsoft.com/office/drawing/2014/main" id="{7BEF3BA3-03C8-B16D-94D7-3C74AC51C8FE}"/>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9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9113-5FD2-424D-B7B0-84285C0AC624}"/>
              </a:ext>
            </a:extLst>
          </p:cNvPr>
          <p:cNvSpPr>
            <a:spLocks noGrp="1"/>
          </p:cNvSpPr>
          <p:nvPr>
            <p:ph type="title"/>
          </p:nvPr>
        </p:nvSpPr>
        <p:spPr>
          <a:xfrm>
            <a:off x="457200" y="136526"/>
            <a:ext cx="11277600" cy="872731"/>
          </a:xfrm>
        </p:spPr>
        <p:txBody>
          <a:bodyPr/>
          <a:lstStyle/>
          <a:p>
            <a:r>
              <a:rPr lang="en-US" dirty="0"/>
              <a:t>Change over the last years </a:t>
            </a:r>
            <a:endParaRPr lang="en-GB" dirty="0"/>
          </a:p>
        </p:txBody>
      </p:sp>
      <p:graphicFrame>
        <p:nvGraphicFramePr>
          <p:cNvPr id="13" name="Chart 12">
            <a:extLst>
              <a:ext uri="{FF2B5EF4-FFF2-40B4-BE49-F238E27FC236}">
                <a16:creationId xmlns:a16="http://schemas.microsoft.com/office/drawing/2014/main" id="{55989680-8616-4631-94B9-1CDA71C9198C}"/>
              </a:ext>
            </a:extLst>
          </p:cNvPr>
          <p:cNvGraphicFramePr>
            <a:graphicFrameLocks/>
          </p:cNvGraphicFramePr>
          <p:nvPr>
            <p:extLst>
              <p:ext uri="{D42A27DB-BD31-4B8C-83A1-F6EECF244321}">
                <p14:modId xmlns:p14="http://schemas.microsoft.com/office/powerpoint/2010/main" val="1891505232"/>
              </p:ext>
            </p:extLst>
          </p:nvPr>
        </p:nvGraphicFramePr>
        <p:xfrm>
          <a:off x="379141" y="992459"/>
          <a:ext cx="7437865" cy="51853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8BE21E3-480D-4FBF-B7E3-E4DB6D58A93E}"/>
              </a:ext>
            </a:extLst>
          </p:cNvPr>
          <p:cNvGraphicFramePr>
            <a:graphicFrameLocks/>
          </p:cNvGraphicFramePr>
          <p:nvPr>
            <p:extLst>
              <p:ext uri="{D42A27DB-BD31-4B8C-83A1-F6EECF244321}">
                <p14:modId xmlns:p14="http://schemas.microsoft.com/office/powerpoint/2010/main" val="2250273568"/>
              </p:ext>
            </p:extLst>
          </p:nvPr>
        </p:nvGraphicFramePr>
        <p:xfrm>
          <a:off x="7817005" y="992460"/>
          <a:ext cx="4144535" cy="518531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277D7823-5CF5-4B7D-8A60-E41B6541E4FC}"/>
              </a:ext>
            </a:extLst>
          </p:cNvPr>
          <p:cNvSpPr txBox="1"/>
          <p:nvPr/>
        </p:nvSpPr>
        <p:spPr>
          <a:xfrm>
            <a:off x="379140" y="6054666"/>
            <a:ext cx="5084956" cy="246221"/>
          </a:xfrm>
          <a:prstGeom prst="rect">
            <a:avLst/>
          </a:prstGeom>
          <a:noFill/>
        </p:spPr>
        <p:txBody>
          <a:bodyPr wrap="square" rtlCol="0">
            <a:spAutoFit/>
          </a:bodyPr>
          <a:lstStyle/>
          <a:p>
            <a:r>
              <a:rPr lang="en-GB" sz="1000">
                <a:solidFill>
                  <a:schemeClr val="bg1"/>
                </a:solidFill>
                <a:latin typeface="+mj-lt"/>
              </a:rPr>
              <a:t>Source: © World Trade Organization 2023</a:t>
            </a:r>
          </a:p>
        </p:txBody>
      </p:sp>
      <p:pic>
        <p:nvPicPr>
          <p:cNvPr id="6" name="Graphic 5" descr="Home with solid fill">
            <a:hlinkClick r:id="rId5" action="ppaction://hlinksldjump" tooltip="Back to Home"/>
            <a:extLst>
              <a:ext uri="{FF2B5EF4-FFF2-40B4-BE49-F238E27FC236}">
                <a16:creationId xmlns:a16="http://schemas.microsoft.com/office/drawing/2014/main" id="{8A3AE9F5-33B8-2715-A40F-AB8E04D4A5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99334" y="0"/>
            <a:ext cx="285561" cy="285561"/>
          </a:xfrm>
          <a:prstGeom prst="rect">
            <a:avLst/>
          </a:prstGeom>
        </p:spPr>
      </p:pic>
      <p:pic>
        <p:nvPicPr>
          <p:cNvPr id="7" name="Graphic 6" descr="Back with solid fill">
            <a:hlinkClick r:id="" action="ppaction://hlinkshowjump?jump=lastslideviewed"/>
            <a:extLst>
              <a:ext uri="{FF2B5EF4-FFF2-40B4-BE49-F238E27FC236}">
                <a16:creationId xmlns:a16="http://schemas.microsoft.com/office/drawing/2014/main" id="{172B8E47-F188-A24E-7BCB-72A069AFE1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9239" y="16797"/>
            <a:ext cx="285561" cy="285561"/>
          </a:xfrm>
          <a:prstGeom prst="rect">
            <a:avLst/>
          </a:prstGeom>
        </p:spPr>
      </p:pic>
      <p:pic>
        <p:nvPicPr>
          <p:cNvPr id="8" name="Graphic 7" descr="Lightbulb and pencil outline">
            <a:hlinkClick r:id="rId10" action="ppaction://hlinksldjump" tooltip="Enhanced Due Diligence Concept"/>
            <a:extLst>
              <a:ext uri="{FF2B5EF4-FFF2-40B4-BE49-F238E27FC236}">
                <a16:creationId xmlns:a16="http://schemas.microsoft.com/office/drawing/2014/main" id="{33F48235-CC64-7B61-9A16-9857C89E0A4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1449239" y="277387"/>
            <a:ext cx="223861" cy="223861"/>
          </a:xfrm>
          <a:prstGeom prst="rect">
            <a:avLst/>
          </a:prstGeom>
        </p:spPr>
      </p:pic>
      <p:pic>
        <p:nvPicPr>
          <p:cNvPr id="9" name="Picture 2" descr="benefits-icon">
            <a:hlinkClick r:id="" action="ppaction://noaction"/>
            <a:extLst>
              <a:ext uri="{FF2B5EF4-FFF2-40B4-BE49-F238E27FC236}">
                <a16:creationId xmlns:a16="http://schemas.microsoft.com/office/drawing/2014/main" id="{52A4DE1F-6EB3-8D95-ECAA-C4B4B6869FC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70176" y="277387"/>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Users outline">
            <a:hlinkClick r:id="rId14" action="ppaction://hlinksldjump"/>
            <a:extLst>
              <a:ext uri="{FF2B5EF4-FFF2-40B4-BE49-F238E27FC236}">
                <a16:creationId xmlns:a16="http://schemas.microsoft.com/office/drawing/2014/main" id="{581880B8-B974-2905-E28B-E1332B3D87D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709707" y="277387"/>
            <a:ext cx="223861" cy="223861"/>
          </a:xfrm>
          <a:prstGeom prst="rect">
            <a:avLst/>
          </a:prstGeom>
        </p:spPr>
      </p:pic>
    </p:spTree>
    <p:extLst>
      <p:ext uri="{BB962C8B-B14F-4D97-AF65-F5344CB8AC3E}">
        <p14:creationId xmlns:p14="http://schemas.microsoft.com/office/powerpoint/2010/main" val="964006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22B70-03D8-AE48-BBCC-08D63BA9C7B9}"/>
              </a:ext>
            </a:extLst>
          </p:cNvPr>
          <p:cNvSpPr>
            <a:spLocks noGrp="1"/>
          </p:cNvSpPr>
          <p:nvPr>
            <p:ph type="title"/>
          </p:nvPr>
        </p:nvSpPr>
        <p:spPr/>
        <p:txBody>
          <a:bodyPr/>
          <a:lstStyle/>
          <a:p>
            <a:r>
              <a:rPr lang="en-US"/>
              <a:t>The Challenge </a:t>
            </a:r>
          </a:p>
        </p:txBody>
      </p:sp>
      <p:sp>
        <p:nvSpPr>
          <p:cNvPr id="2" name="Textfeld 1">
            <a:extLst>
              <a:ext uri="{FF2B5EF4-FFF2-40B4-BE49-F238E27FC236}">
                <a16:creationId xmlns:a16="http://schemas.microsoft.com/office/drawing/2014/main" id="{F9E56740-D749-4D82-89F1-1241DE6B14F8}"/>
              </a:ext>
            </a:extLst>
          </p:cNvPr>
          <p:cNvSpPr txBox="1"/>
          <p:nvPr/>
        </p:nvSpPr>
        <p:spPr>
          <a:xfrm>
            <a:off x="5135438" y="1584461"/>
            <a:ext cx="412186" cy="263801"/>
          </a:xfrm>
          <a:prstGeom prst="rect">
            <a:avLst/>
          </a:prstGeom>
        </p:spPr>
        <p:txBody>
          <a:bodyPr vert="horz" wrap="none" lIns="108850" tIns="54425" rIns="108850" bIns="54425" rtlCol="0">
            <a:spAutoFit/>
          </a:bodyPr>
          <a:lstStyle/>
          <a:p>
            <a:pPr algn="l"/>
            <a:r>
              <a:rPr lang="de-DE" sz="1000">
                <a:solidFill>
                  <a:schemeClr val="bg1"/>
                </a:solidFill>
                <a:latin typeface="+mj-lt"/>
                <a:cs typeface="Avenir Book"/>
              </a:rPr>
              <a:t>HQ</a:t>
            </a:r>
          </a:p>
        </p:txBody>
      </p:sp>
      <p:sp>
        <p:nvSpPr>
          <p:cNvPr id="30" name="Textfeld 29">
            <a:extLst>
              <a:ext uri="{FF2B5EF4-FFF2-40B4-BE49-F238E27FC236}">
                <a16:creationId xmlns:a16="http://schemas.microsoft.com/office/drawing/2014/main" id="{5EB1C298-EB36-497E-A6A3-CA5BAD8A77EA}"/>
              </a:ext>
            </a:extLst>
          </p:cNvPr>
          <p:cNvSpPr txBox="1"/>
          <p:nvPr/>
        </p:nvSpPr>
        <p:spPr>
          <a:xfrm>
            <a:off x="10046755" y="1584461"/>
            <a:ext cx="889881" cy="263801"/>
          </a:xfrm>
          <a:prstGeom prst="rect">
            <a:avLst/>
          </a:prstGeom>
        </p:spPr>
        <p:txBody>
          <a:bodyPr vert="horz" wrap="none" lIns="108850" tIns="54425" rIns="108850" bIns="54425" rtlCol="0">
            <a:spAutoFit/>
          </a:bodyPr>
          <a:lstStyle/>
          <a:p>
            <a:pPr algn="l"/>
            <a:r>
              <a:rPr lang="de-DE" sz="1000">
                <a:solidFill>
                  <a:schemeClr val="bg1"/>
                </a:solidFill>
                <a:latin typeface="+mj-lt"/>
                <a:cs typeface="Avenir Book"/>
              </a:rPr>
              <a:t>Cross-Dock</a:t>
            </a:r>
          </a:p>
        </p:txBody>
      </p:sp>
      <p:sp>
        <p:nvSpPr>
          <p:cNvPr id="32" name="Textfeld 31">
            <a:extLst>
              <a:ext uri="{FF2B5EF4-FFF2-40B4-BE49-F238E27FC236}">
                <a16:creationId xmlns:a16="http://schemas.microsoft.com/office/drawing/2014/main" id="{AB5C4C71-7A35-42CB-A526-C588CEFBAD5D}"/>
              </a:ext>
            </a:extLst>
          </p:cNvPr>
          <p:cNvSpPr txBox="1"/>
          <p:nvPr/>
        </p:nvSpPr>
        <p:spPr>
          <a:xfrm>
            <a:off x="9664217" y="5587788"/>
            <a:ext cx="527603" cy="271496"/>
          </a:xfrm>
          <a:prstGeom prst="rect">
            <a:avLst/>
          </a:prstGeom>
        </p:spPr>
        <p:txBody>
          <a:bodyPr vert="horz" wrap="none" lIns="108850" tIns="54425" rIns="108850" bIns="54425" rtlCol="0">
            <a:spAutoFit/>
          </a:bodyPr>
          <a:lstStyle/>
          <a:p>
            <a:pPr algn="l"/>
            <a:r>
              <a:rPr lang="de-DE" sz="1050">
                <a:solidFill>
                  <a:schemeClr val="bg1"/>
                </a:solidFill>
                <a:latin typeface="Arial" panose="020B0604020202020204" pitchFamily="34" charset="0"/>
                <a:cs typeface="Arial" panose="020B0604020202020204" pitchFamily="34" charset="0"/>
              </a:rPr>
              <a:t>CRM</a:t>
            </a:r>
          </a:p>
        </p:txBody>
      </p:sp>
      <p:sp>
        <p:nvSpPr>
          <p:cNvPr id="34" name="Textfeld 33">
            <a:extLst>
              <a:ext uri="{FF2B5EF4-FFF2-40B4-BE49-F238E27FC236}">
                <a16:creationId xmlns:a16="http://schemas.microsoft.com/office/drawing/2014/main" id="{A4DF5926-27A9-4E7B-BA4C-A21304D034B7}"/>
              </a:ext>
            </a:extLst>
          </p:cNvPr>
          <p:cNvSpPr txBox="1"/>
          <p:nvPr/>
        </p:nvSpPr>
        <p:spPr>
          <a:xfrm>
            <a:off x="3683880" y="5587788"/>
            <a:ext cx="497146" cy="271496"/>
          </a:xfrm>
          <a:prstGeom prst="rect">
            <a:avLst/>
          </a:prstGeom>
        </p:spPr>
        <p:txBody>
          <a:bodyPr vert="horz" wrap="none" lIns="108850" tIns="54425" rIns="108850" bIns="54425" rtlCol="0">
            <a:spAutoFit/>
          </a:bodyPr>
          <a:lstStyle/>
          <a:p>
            <a:pPr algn="l"/>
            <a:r>
              <a:rPr lang="de-DE" sz="1050">
                <a:solidFill>
                  <a:schemeClr val="bg1"/>
                </a:solidFill>
                <a:latin typeface="Arial" panose="020B0604020202020204" pitchFamily="34" charset="0"/>
                <a:cs typeface="Arial" panose="020B0604020202020204" pitchFamily="34" charset="0"/>
              </a:rPr>
              <a:t>ERP</a:t>
            </a:r>
          </a:p>
        </p:txBody>
      </p:sp>
      <p:sp>
        <p:nvSpPr>
          <p:cNvPr id="36" name="Textfeld 35">
            <a:extLst>
              <a:ext uri="{FF2B5EF4-FFF2-40B4-BE49-F238E27FC236}">
                <a16:creationId xmlns:a16="http://schemas.microsoft.com/office/drawing/2014/main" id="{ABDA206C-84C9-4B1B-B720-9C267100543C}"/>
              </a:ext>
            </a:extLst>
          </p:cNvPr>
          <p:cNvSpPr txBox="1"/>
          <p:nvPr/>
        </p:nvSpPr>
        <p:spPr>
          <a:xfrm>
            <a:off x="8641192" y="5587788"/>
            <a:ext cx="503558" cy="271496"/>
          </a:xfrm>
          <a:prstGeom prst="rect">
            <a:avLst/>
          </a:prstGeom>
        </p:spPr>
        <p:txBody>
          <a:bodyPr vert="horz" wrap="none" lIns="108850" tIns="54425" rIns="108850" bIns="54425" rtlCol="0">
            <a:spAutoFit/>
          </a:bodyPr>
          <a:lstStyle/>
          <a:p>
            <a:pPr algn="l"/>
            <a:r>
              <a:rPr lang="de-DE" sz="1050">
                <a:solidFill>
                  <a:schemeClr val="bg1"/>
                </a:solidFill>
                <a:latin typeface="Arial" panose="020B0604020202020204" pitchFamily="34" charset="0"/>
                <a:cs typeface="Arial" panose="020B0604020202020204" pitchFamily="34" charset="0"/>
              </a:rPr>
              <a:t>TMS</a:t>
            </a:r>
          </a:p>
        </p:txBody>
      </p:sp>
      <p:sp>
        <p:nvSpPr>
          <p:cNvPr id="38" name="Textfeld 37">
            <a:extLst>
              <a:ext uri="{FF2B5EF4-FFF2-40B4-BE49-F238E27FC236}">
                <a16:creationId xmlns:a16="http://schemas.microsoft.com/office/drawing/2014/main" id="{1E077012-8E79-4362-993E-5C7FD1FD02C4}"/>
              </a:ext>
            </a:extLst>
          </p:cNvPr>
          <p:cNvSpPr txBox="1"/>
          <p:nvPr/>
        </p:nvSpPr>
        <p:spPr>
          <a:xfrm>
            <a:off x="10653059" y="5587788"/>
            <a:ext cx="790495" cy="271496"/>
          </a:xfrm>
          <a:prstGeom prst="rect">
            <a:avLst/>
          </a:prstGeom>
        </p:spPr>
        <p:txBody>
          <a:bodyPr vert="horz" wrap="none" lIns="108850" tIns="54425" rIns="108850" bIns="54425" rtlCol="0">
            <a:spAutoFit/>
          </a:bodyPr>
          <a:lstStyle/>
          <a:p>
            <a:r>
              <a:rPr lang="de-DE" sz="1050">
                <a:solidFill>
                  <a:schemeClr val="bg1"/>
                </a:solidFill>
                <a:latin typeface="Arial" panose="020B0604020202020204" pitchFamily="34" charset="0"/>
                <a:cs typeface="Arial" panose="020B0604020202020204" pitchFamily="34" charset="0"/>
              </a:rPr>
              <a:t>Webshop</a:t>
            </a:r>
          </a:p>
        </p:txBody>
      </p:sp>
      <p:sp>
        <p:nvSpPr>
          <p:cNvPr id="43" name="Textfeld 42">
            <a:extLst>
              <a:ext uri="{FF2B5EF4-FFF2-40B4-BE49-F238E27FC236}">
                <a16:creationId xmlns:a16="http://schemas.microsoft.com/office/drawing/2014/main" id="{29F97E2E-F255-4B7F-94A2-22F4E13990CD}"/>
              </a:ext>
            </a:extLst>
          </p:cNvPr>
          <p:cNvSpPr txBox="1"/>
          <p:nvPr/>
        </p:nvSpPr>
        <p:spPr>
          <a:xfrm>
            <a:off x="5014255" y="5587788"/>
            <a:ext cx="700727" cy="271496"/>
          </a:xfrm>
          <a:prstGeom prst="rect">
            <a:avLst/>
          </a:prstGeom>
        </p:spPr>
        <p:txBody>
          <a:bodyPr vert="horz" wrap="none" lIns="108850" tIns="54425" rIns="108850" bIns="54425" rtlCol="0">
            <a:spAutoFit/>
          </a:bodyPr>
          <a:lstStyle/>
          <a:p>
            <a:pPr algn="l"/>
            <a:r>
              <a:rPr lang="de-DE" sz="1050">
                <a:solidFill>
                  <a:schemeClr val="bg1"/>
                </a:solidFill>
                <a:latin typeface="Arial" panose="020B0604020202020204" pitchFamily="34" charset="0"/>
                <a:cs typeface="Arial" panose="020B0604020202020204" pitchFamily="34" charset="0"/>
              </a:rPr>
              <a:t>Finance</a:t>
            </a:r>
          </a:p>
        </p:txBody>
      </p:sp>
      <p:sp>
        <p:nvSpPr>
          <p:cNvPr id="45" name="Textfeld 44">
            <a:extLst>
              <a:ext uri="{FF2B5EF4-FFF2-40B4-BE49-F238E27FC236}">
                <a16:creationId xmlns:a16="http://schemas.microsoft.com/office/drawing/2014/main" id="{BDB5A4CF-8EF8-483B-A8DE-BE3E158E84A1}"/>
              </a:ext>
            </a:extLst>
          </p:cNvPr>
          <p:cNvSpPr txBox="1"/>
          <p:nvPr/>
        </p:nvSpPr>
        <p:spPr>
          <a:xfrm>
            <a:off x="2182488" y="5587788"/>
            <a:ext cx="415392" cy="271496"/>
          </a:xfrm>
          <a:prstGeom prst="rect">
            <a:avLst/>
          </a:prstGeom>
        </p:spPr>
        <p:txBody>
          <a:bodyPr vert="horz" wrap="none" lIns="108850" tIns="54425" rIns="108850" bIns="54425" rtlCol="0">
            <a:spAutoFit/>
          </a:bodyPr>
          <a:lstStyle/>
          <a:p>
            <a:pPr algn="l"/>
            <a:r>
              <a:rPr lang="de-DE" sz="1050">
                <a:solidFill>
                  <a:schemeClr val="bg1"/>
                </a:solidFill>
                <a:latin typeface="Arial" panose="020B0604020202020204" pitchFamily="34" charset="0"/>
                <a:cs typeface="Arial" panose="020B0604020202020204" pitchFamily="34" charset="0"/>
              </a:rPr>
              <a:t>HR</a:t>
            </a:r>
          </a:p>
        </p:txBody>
      </p:sp>
      <p:sp>
        <p:nvSpPr>
          <p:cNvPr id="47" name="Textfeld 46">
            <a:extLst>
              <a:ext uri="{FF2B5EF4-FFF2-40B4-BE49-F238E27FC236}">
                <a16:creationId xmlns:a16="http://schemas.microsoft.com/office/drawing/2014/main" id="{FEE2FC49-D654-425A-A0CD-6A6CDAB2777C}"/>
              </a:ext>
            </a:extLst>
          </p:cNvPr>
          <p:cNvSpPr txBox="1"/>
          <p:nvPr/>
        </p:nvSpPr>
        <p:spPr>
          <a:xfrm>
            <a:off x="7496094" y="1584461"/>
            <a:ext cx="872249" cy="263801"/>
          </a:xfrm>
          <a:prstGeom prst="rect">
            <a:avLst/>
          </a:prstGeom>
        </p:spPr>
        <p:txBody>
          <a:bodyPr vert="horz" wrap="none" lIns="108850" tIns="54425" rIns="108850" bIns="54425" rtlCol="0">
            <a:spAutoFit/>
          </a:bodyPr>
          <a:lstStyle/>
          <a:p>
            <a:pPr algn="l"/>
            <a:r>
              <a:rPr lang="de-DE" sz="1000">
                <a:solidFill>
                  <a:schemeClr val="bg1"/>
                </a:solidFill>
                <a:latin typeface="+mj-lt"/>
                <a:cs typeface="Avenir Book"/>
              </a:rPr>
              <a:t>Warehouse</a:t>
            </a:r>
          </a:p>
        </p:txBody>
      </p:sp>
      <p:sp>
        <p:nvSpPr>
          <p:cNvPr id="49" name="Textfeld 48">
            <a:extLst>
              <a:ext uri="{FF2B5EF4-FFF2-40B4-BE49-F238E27FC236}">
                <a16:creationId xmlns:a16="http://schemas.microsoft.com/office/drawing/2014/main" id="{73689BA8-8ACC-4468-9DEE-0B13D6B2F1E5}"/>
              </a:ext>
            </a:extLst>
          </p:cNvPr>
          <p:cNvSpPr txBox="1"/>
          <p:nvPr/>
        </p:nvSpPr>
        <p:spPr>
          <a:xfrm>
            <a:off x="2266061" y="1584461"/>
            <a:ext cx="992473" cy="417690"/>
          </a:xfrm>
          <a:prstGeom prst="rect">
            <a:avLst/>
          </a:prstGeom>
        </p:spPr>
        <p:txBody>
          <a:bodyPr vert="horz" wrap="none" lIns="108850" tIns="54425" rIns="108850" bIns="54425" rtlCol="0">
            <a:spAutoFit/>
          </a:bodyPr>
          <a:lstStyle/>
          <a:p>
            <a:pPr algn="l"/>
            <a:r>
              <a:rPr lang="de-DE" sz="1000">
                <a:solidFill>
                  <a:schemeClr val="bg1"/>
                </a:solidFill>
                <a:latin typeface="+mj-lt"/>
                <a:cs typeface="Avenir Book"/>
              </a:rPr>
              <a:t>Consolidation</a:t>
            </a:r>
          </a:p>
          <a:p>
            <a:pPr algn="ctr"/>
            <a:r>
              <a:rPr lang="de-DE" sz="1000">
                <a:solidFill>
                  <a:schemeClr val="bg1"/>
                </a:solidFill>
                <a:latin typeface="+mj-lt"/>
                <a:cs typeface="Avenir Book"/>
              </a:rPr>
              <a:t>Center</a:t>
            </a:r>
          </a:p>
        </p:txBody>
      </p:sp>
      <p:cxnSp>
        <p:nvCxnSpPr>
          <p:cNvPr id="9" name="Gerader Verbinder 8">
            <a:extLst>
              <a:ext uri="{FF2B5EF4-FFF2-40B4-BE49-F238E27FC236}">
                <a16:creationId xmlns:a16="http://schemas.microsoft.com/office/drawing/2014/main" id="{2C764611-CBCC-47C7-AF09-27F8BE5C5D24}"/>
              </a:ext>
            </a:extLst>
          </p:cNvPr>
          <p:cNvCxnSpPr>
            <a:cxnSpLocks/>
          </p:cNvCxnSpPr>
          <p:nvPr/>
        </p:nvCxnSpPr>
        <p:spPr>
          <a:xfrm>
            <a:off x="457200" y="4991504"/>
            <a:ext cx="11353801" cy="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Gerade Verbindung mit Pfeil 50">
            <a:extLst>
              <a:ext uri="{FF2B5EF4-FFF2-40B4-BE49-F238E27FC236}">
                <a16:creationId xmlns:a16="http://schemas.microsoft.com/office/drawing/2014/main" id="{D1AE6A2B-EACA-4CE3-958D-96A4E5AB3160}"/>
              </a:ext>
            </a:extLst>
          </p:cNvPr>
          <p:cNvCxnSpPr>
            <a:cxnSpLocks/>
            <a:stCxn id="1084" idx="0"/>
          </p:cNvCxnSpPr>
          <p:nvPr/>
        </p:nvCxnSpPr>
        <p:spPr>
          <a:xfrm flipH="1" flipV="1">
            <a:off x="8559112" y="3590699"/>
            <a:ext cx="1278676" cy="8031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Gerade Verbindung mit Pfeil 53">
            <a:extLst>
              <a:ext uri="{FF2B5EF4-FFF2-40B4-BE49-F238E27FC236}">
                <a16:creationId xmlns:a16="http://schemas.microsoft.com/office/drawing/2014/main" id="{C356D3A9-793C-4570-A284-59B6DD1822A5}"/>
              </a:ext>
            </a:extLst>
          </p:cNvPr>
          <p:cNvCxnSpPr>
            <a:cxnSpLocks/>
            <a:endCxn id="2" idx="3"/>
          </p:cNvCxnSpPr>
          <p:nvPr/>
        </p:nvCxnSpPr>
        <p:spPr>
          <a:xfrm flipH="1" flipV="1">
            <a:off x="5547624" y="1716362"/>
            <a:ext cx="3008148" cy="1185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Gerade Verbindung mit Pfeil 55">
            <a:extLst>
              <a:ext uri="{FF2B5EF4-FFF2-40B4-BE49-F238E27FC236}">
                <a16:creationId xmlns:a16="http://schemas.microsoft.com/office/drawing/2014/main" id="{D90F5E58-DB22-4EC0-8D3B-ECDE0079ABA5}"/>
              </a:ext>
            </a:extLst>
          </p:cNvPr>
          <p:cNvCxnSpPr>
            <a:cxnSpLocks/>
          </p:cNvCxnSpPr>
          <p:nvPr/>
        </p:nvCxnSpPr>
        <p:spPr>
          <a:xfrm flipH="1" flipV="1">
            <a:off x="8039608" y="1852575"/>
            <a:ext cx="516163" cy="1049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Gerade Verbindung mit Pfeil 57">
            <a:extLst>
              <a:ext uri="{FF2B5EF4-FFF2-40B4-BE49-F238E27FC236}">
                <a16:creationId xmlns:a16="http://schemas.microsoft.com/office/drawing/2014/main" id="{636CCF68-C6E0-4C4E-8F75-B4FFEEA84C35}"/>
              </a:ext>
            </a:extLst>
          </p:cNvPr>
          <p:cNvCxnSpPr>
            <a:cxnSpLocks/>
          </p:cNvCxnSpPr>
          <p:nvPr/>
        </p:nvCxnSpPr>
        <p:spPr>
          <a:xfrm>
            <a:off x="9891033" y="4756757"/>
            <a:ext cx="1083509" cy="723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Gerade Verbindung mit Pfeil 59">
            <a:extLst>
              <a:ext uri="{FF2B5EF4-FFF2-40B4-BE49-F238E27FC236}">
                <a16:creationId xmlns:a16="http://schemas.microsoft.com/office/drawing/2014/main" id="{0BBC8D0E-2F1C-4B4C-ABFE-DF3741D11B5D}"/>
              </a:ext>
            </a:extLst>
          </p:cNvPr>
          <p:cNvCxnSpPr>
            <a:cxnSpLocks/>
          </p:cNvCxnSpPr>
          <p:nvPr/>
        </p:nvCxnSpPr>
        <p:spPr>
          <a:xfrm>
            <a:off x="9891033" y="4756757"/>
            <a:ext cx="28704" cy="697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Gerade Verbindung mit Pfeil 61">
            <a:extLst>
              <a:ext uri="{FF2B5EF4-FFF2-40B4-BE49-F238E27FC236}">
                <a16:creationId xmlns:a16="http://schemas.microsoft.com/office/drawing/2014/main" id="{3AC9C945-2154-45A3-913E-9FD337F8D244}"/>
              </a:ext>
            </a:extLst>
          </p:cNvPr>
          <p:cNvCxnSpPr>
            <a:cxnSpLocks/>
          </p:cNvCxnSpPr>
          <p:nvPr/>
        </p:nvCxnSpPr>
        <p:spPr>
          <a:xfrm flipH="1" flipV="1">
            <a:off x="5504798" y="1848262"/>
            <a:ext cx="2007381" cy="2562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24" name="Gerade Verbindung mit Pfeil 1023">
            <a:extLst>
              <a:ext uri="{FF2B5EF4-FFF2-40B4-BE49-F238E27FC236}">
                <a16:creationId xmlns:a16="http://schemas.microsoft.com/office/drawing/2014/main" id="{2D9DE27A-9551-4D13-BE30-1941FDB1C64C}"/>
              </a:ext>
            </a:extLst>
          </p:cNvPr>
          <p:cNvCxnSpPr>
            <a:cxnSpLocks/>
            <a:endCxn id="47" idx="2"/>
          </p:cNvCxnSpPr>
          <p:nvPr/>
        </p:nvCxnSpPr>
        <p:spPr>
          <a:xfrm flipV="1">
            <a:off x="7512180" y="1848262"/>
            <a:ext cx="420039" cy="2541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0" name="Gerade Verbindung mit Pfeil 1029">
            <a:extLst>
              <a:ext uri="{FF2B5EF4-FFF2-40B4-BE49-F238E27FC236}">
                <a16:creationId xmlns:a16="http://schemas.microsoft.com/office/drawing/2014/main" id="{34193F9C-AD6D-43CB-96C2-4FC3B723AE81}"/>
              </a:ext>
            </a:extLst>
          </p:cNvPr>
          <p:cNvCxnSpPr>
            <a:cxnSpLocks/>
          </p:cNvCxnSpPr>
          <p:nvPr/>
        </p:nvCxnSpPr>
        <p:spPr>
          <a:xfrm flipH="1">
            <a:off x="5332942" y="4750030"/>
            <a:ext cx="0" cy="7408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4" name="Gerade Verbindung mit Pfeil 1033">
            <a:extLst>
              <a:ext uri="{FF2B5EF4-FFF2-40B4-BE49-F238E27FC236}">
                <a16:creationId xmlns:a16="http://schemas.microsoft.com/office/drawing/2014/main" id="{4512B6FC-2C64-4FF5-BCDA-DEF255743347}"/>
              </a:ext>
            </a:extLst>
          </p:cNvPr>
          <p:cNvCxnSpPr>
            <a:cxnSpLocks/>
          </p:cNvCxnSpPr>
          <p:nvPr/>
        </p:nvCxnSpPr>
        <p:spPr>
          <a:xfrm flipH="1">
            <a:off x="4056531" y="4685304"/>
            <a:ext cx="1285000" cy="779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8" name="Gerade Verbindung mit Pfeil 1037">
            <a:extLst>
              <a:ext uri="{FF2B5EF4-FFF2-40B4-BE49-F238E27FC236}">
                <a16:creationId xmlns:a16="http://schemas.microsoft.com/office/drawing/2014/main" id="{C7FFDE58-0FD2-4F48-825F-12841EA5DE99}"/>
              </a:ext>
            </a:extLst>
          </p:cNvPr>
          <p:cNvCxnSpPr>
            <a:cxnSpLocks/>
          </p:cNvCxnSpPr>
          <p:nvPr/>
        </p:nvCxnSpPr>
        <p:spPr>
          <a:xfrm>
            <a:off x="2374798" y="4777268"/>
            <a:ext cx="0" cy="713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2" name="Gerade Verbindung mit Pfeil 1041">
            <a:extLst>
              <a:ext uri="{FF2B5EF4-FFF2-40B4-BE49-F238E27FC236}">
                <a16:creationId xmlns:a16="http://schemas.microsoft.com/office/drawing/2014/main" id="{8667B8D8-5EC2-49F2-9C18-E3D935A160B1}"/>
              </a:ext>
            </a:extLst>
          </p:cNvPr>
          <p:cNvCxnSpPr>
            <a:cxnSpLocks/>
          </p:cNvCxnSpPr>
          <p:nvPr/>
        </p:nvCxnSpPr>
        <p:spPr>
          <a:xfrm flipH="1">
            <a:off x="3939399" y="4756758"/>
            <a:ext cx="0" cy="7255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6" name="Gerade Verbindung mit Pfeil 1045">
            <a:extLst>
              <a:ext uri="{FF2B5EF4-FFF2-40B4-BE49-F238E27FC236}">
                <a16:creationId xmlns:a16="http://schemas.microsoft.com/office/drawing/2014/main" id="{AE6EA96B-0FF5-422C-8DE0-ACA85AD22E5A}"/>
              </a:ext>
            </a:extLst>
          </p:cNvPr>
          <p:cNvCxnSpPr>
            <a:cxnSpLocks/>
          </p:cNvCxnSpPr>
          <p:nvPr/>
        </p:nvCxnSpPr>
        <p:spPr>
          <a:xfrm flipH="1">
            <a:off x="4094195" y="4756757"/>
            <a:ext cx="5796838" cy="7773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51" name="Gerade Verbindung mit Pfeil 1050">
            <a:extLst>
              <a:ext uri="{FF2B5EF4-FFF2-40B4-BE49-F238E27FC236}">
                <a16:creationId xmlns:a16="http://schemas.microsoft.com/office/drawing/2014/main" id="{90305AD0-5724-40C4-935C-0385094E13FE}"/>
              </a:ext>
            </a:extLst>
          </p:cNvPr>
          <p:cNvCxnSpPr>
            <a:cxnSpLocks/>
          </p:cNvCxnSpPr>
          <p:nvPr/>
        </p:nvCxnSpPr>
        <p:spPr>
          <a:xfrm flipH="1">
            <a:off x="8896712" y="4756757"/>
            <a:ext cx="994321" cy="697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55" name="Gerade Verbindung mit Pfeil 1054">
            <a:extLst>
              <a:ext uri="{FF2B5EF4-FFF2-40B4-BE49-F238E27FC236}">
                <a16:creationId xmlns:a16="http://schemas.microsoft.com/office/drawing/2014/main" id="{1E3ABD16-C48C-4750-8FA9-F37487297A05}"/>
              </a:ext>
            </a:extLst>
          </p:cNvPr>
          <p:cNvCxnSpPr>
            <a:cxnSpLocks/>
            <a:stCxn id="1084" idx="0"/>
          </p:cNvCxnSpPr>
          <p:nvPr/>
        </p:nvCxnSpPr>
        <p:spPr>
          <a:xfrm flipH="1" flipV="1">
            <a:off x="4138567" y="3571294"/>
            <a:ext cx="5699221" cy="822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57" name="Gerade Verbindung mit Pfeil 1056">
            <a:extLst>
              <a:ext uri="{FF2B5EF4-FFF2-40B4-BE49-F238E27FC236}">
                <a16:creationId xmlns:a16="http://schemas.microsoft.com/office/drawing/2014/main" id="{1C4AE732-449E-40FE-AC19-731A3DEB8E85}"/>
              </a:ext>
            </a:extLst>
          </p:cNvPr>
          <p:cNvCxnSpPr>
            <a:cxnSpLocks/>
          </p:cNvCxnSpPr>
          <p:nvPr/>
        </p:nvCxnSpPr>
        <p:spPr>
          <a:xfrm flipV="1">
            <a:off x="3984034" y="3571294"/>
            <a:ext cx="0" cy="8358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59" name="Gerade Verbindung mit Pfeil 1058">
            <a:extLst>
              <a:ext uri="{FF2B5EF4-FFF2-40B4-BE49-F238E27FC236}">
                <a16:creationId xmlns:a16="http://schemas.microsoft.com/office/drawing/2014/main" id="{DC9B108C-8EC1-4CFC-969B-532387D767BD}"/>
              </a:ext>
            </a:extLst>
          </p:cNvPr>
          <p:cNvCxnSpPr>
            <a:cxnSpLocks/>
            <a:stCxn id="1025" idx="0"/>
          </p:cNvCxnSpPr>
          <p:nvPr/>
        </p:nvCxnSpPr>
        <p:spPr>
          <a:xfrm flipV="1">
            <a:off x="3974870" y="3590699"/>
            <a:ext cx="4584242" cy="8031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1" name="Gerade Verbindung mit Pfeil 1060">
            <a:extLst>
              <a:ext uri="{FF2B5EF4-FFF2-40B4-BE49-F238E27FC236}">
                <a16:creationId xmlns:a16="http://schemas.microsoft.com/office/drawing/2014/main" id="{A0D35250-9217-4D01-B49E-67021DAE2B99}"/>
              </a:ext>
            </a:extLst>
          </p:cNvPr>
          <p:cNvCxnSpPr>
            <a:endCxn id="2" idx="2"/>
          </p:cNvCxnSpPr>
          <p:nvPr/>
        </p:nvCxnSpPr>
        <p:spPr>
          <a:xfrm flipV="1">
            <a:off x="5341531" y="1848262"/>
            <a:ext cx="0" cy="26101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5" name="Gerade Verbindung mit Pfeil 1064">
            <a:extLst>
              <a:ext uri="{FF2B5EF4-FFF2-40B4-BE49-F238E27FC236}">
                <a16:creationId xmlns:a16="http://schemas.microsoft.com/office/drawing/2014/main" id="{8E8ECD1D-C320-4541-808A-A5F9FDFB3EA9}"/>
              </a:ext>
            </a:extLst>
          </p:cNvPr>
          <p:cNvCxnSpPr>
            <a:cxnSpLocks/>
          </p:cNvCxnSpPr>
          <p:nvPr/>
        </p:nvCxnSpPr>
        <p:spPr>
          <a:xfrm flipV="1">
            <a:off x="8559111" y="1848205"/>
            <a:ext cx="1774914" cy="10592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7" name="Gerade Verbindung mit Pfeil 1066">
            <a:extLst>
              <a:ext uri="{FF2B5EF4-FFF2-40B4-BE49-F238E27FC236}">
                <a16:creationId xmlns:a16="http://schemas.microsoft.com/office/drawing/2014/main" id="{66AF5ACC-7708-4605-93D5-2B775288BD77}"/>
              </a:ext>
            </a:extLst>
          </p:cNvPr>
          <p:cNvCxnSpPr>
            <a:cxnSpLocks/>
            <a:stCxn id="1084" idx="0"/>
            <a:endCxn id="30" idx="2"/>
          </p:cNvCxnSpPr>
          <p:nvPr/>
        </p:nvCxnSpPr>
        <p:spPr>
          <a:xfrm flipV="1">
            <a:off x="9837788" y="1848262"/>
            <a:ext cx="653908" cy="2545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9" name="Gerade Verbindung mit Pfeil 1068">
            <a:extLst>
              <a:ext uri="{FF2B5EF4-FFF2-40B4-BE49-F238E27FC236}">
                <a16:creationId xmlns:a16="http://schemas.microsoft.com/office/drawing/2014/main" id="{DB21FD47-622D-4F7A-9C48-E10301A343A3}"/>
              </a:ext>
            </a:extLst>
          </p:cNvPr>
          <p:cNvCxnSpPr>
            <a:cxnSpLocks/>
            <a:stCxn id="1084" idx="0"/>
            <a:endCxn id="49" idx="2"/>
          </p:cNvCxnSpPr>
          <p:nvPr/>
        </p:nvCxnSpPr>
        <p:spPr>
          <a:xfrm flipH="1" flipV="1">
            <a:off x="2762298" y="2002151"/>
            <a:ext cx="7075490" cy="23917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1" name="Gerade Verbindung mit Pfeil 1070">
            <a:extLst>
              <a:ext uri="{FF2B5EF4-FFF2-40B4-BE49-F238E27FC236}">
                <a16:creationId xmlns:a16="http://schemas.microsoft.com/office/drawing/2014/main" id="{AAEAC10A-6EDC-4BD5-8FA2-D79AAA02E24D}"/>
              </a:ext>
            </a:extLst>
          </p:cNvPr>
          <p:cNvCxnSpPr>
            <a:cxnSpLocks/>
          </p:cNvCxnSpPr>
          <p:nvPr/>
        </p:nvCxnSpPr>
        <p:spPr>
          <a:xfrm flipV="1">
            <a:off x="2197039" y="1868881"/>
            <a:ext cx="3006075" cy="2538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3" name="Gerade Verbindung mit Pfeil 1072">
            <a:extLst>
              <a:ext uri="{FF2B5EF4-FFF2-40B4-BE49-F238E27FC236}">
                <a16:creationId xmlns:a16="http://schemas.microsoft.com/office/drawing/2014/main" id="{8A4251C7-4B91-44F5-A176-2C6F4EC86BD4}"/>
              </a:ext>
            </a:extLst>
          </p:cNvPr>
          <p:cNvCxnSpPr>
            <a:cxnSpLocks/>
            <a:endCxn id="49" idx="2"/>
          </p:cNvCxnSpPr>
          <p:nvPr/>
        </p:nvCxnSpPr>
        <p:spPr>
          <a:xfrm flipV="1">
            <a:off x="2197039" y="2002151"/>
            <a:ext cx="565259" cy="2459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75" name="Textfeld 1074">
            <a:extLst>
              <a:ext uri="{FF2B5EF4-FFF2-40B4-BE49-F238E27FC236}">
                <a16:creationId xmlns:a16="http://schemas.microsoft.com/office/drawing/2014/main" id="{BFCB6D0A-973F-40A3-AF72-CDAB23A2AA7D}"/>
              </a:ext>
            </a:extLst>
          </p:cNvPr>
          <p:cNvSpPr txBox="1"/>
          <p:nvPr/>
        </p:nvSpPr>
        <p:spPr>
          <a:xfrm>
            <a:off x="269519" y="5282076"/>
            <a:ext cx="934765" cy="417690"/>
          </a:xfrm>
          <a:prstGeom prst="rect">
            <a:avLst/>
          </a:prstGeom>
        </p:spPr>
        <p:txBody>
          <a:bodyPr vert="horz" wrap="none" lIns="108850" tIns="54425" rIns="108850" bIns="54425" rtlCol="0">
            <a:spAutoFit/>
          </a:bodyPr>
          <a:lstStyle/>
          <a:p>
            <a:pPr algn="l"/>
            <a:r>
              <a:rPr lang="de-DE" sz="2000">
                <a:solidFill>
                  <a:schemeClr val="bg1"/>
                </a:solidFill>
                <a:latin typeface="+mj-lt"/>
                <a:cs typeface="Avenir Book"/>
              </a:rPr>
              <a:t>Digital</a:t>
            </a:r>
          </a:p>
        </p:txBody>
      </p:sp>
      <p:sp>
        <p:nvSpPr>
          <p:cNvPr id="117" name="Textfeld 116">
            <a:extLst>
              <a:ext uri="{FF2B5EF4-FFF2-40B4-BE49-F238E27FC236}">
                <a16:creationId xmlns:a16="http://schemas.microsoft.com/office/drawing/2014/main" id="{3B65DE64-3954-46C7-9210-F30F69CF7921}"/>
              </a:ext>
            </a:extLst>
          </p:cNvPr>
          <p:cNvSpPr txBox="1"/>
          <p:nvPr/>
        </p:nvSpPr>
        <p:spPr>
          <a:xfrm>
            <a:off x="276785" y="3050847"/>
            <a:ext cx="1176819" cy="417690"/>
          </a:xfrm>
          <a:prstGeom prst="rect">
            <a:avLst/>
          </a:prstGeom>
        </p:spPr>
        <p:txBody>
          <a:bodyPr vert="horz" wrap="none" lIns="108850" tIns="54425" rIns="108850" bIns="54425" rtlCol="0">
            <a:spAutoFit/>
          </a:bodyPr>
          <a:lstStyle/>
          <a:p>
            <a:pPr algn="l"/>
            <a:r>
              <a:rPr lang="de-DE" sz="2000">
                <a:solidFill>
                  <a:schemeClr val="bg1"/>
                </a:solidFill>
                <a:latin typeface="+mj-lt"/>
                <a:cs typeface="Avenir Book"/>
              </a:rPr>
              <a:t>Physical</a:t>
            </a:r>
          </a:p>
        </p:txBody>
      </p:sp>
      <p:sp>
        <p:nvSpPr>
          <p:cNvPr id="125" name="Rectangle 124">
            <a:extLst>
              <a:ext uri="{FF2B5EF4-FFF2-40B4-BE49-F238E27FC236}">
                <a16:creationId xmlns:a16="http://schemas.microsoft.com/office/drawing/2014/main" id="{2D5A70F5-FDC1-2753-C231-D8BD09D52295}"/>
              </a:ext>
            </a:extLst>
          </p:cNvPr>
          <p:cNvSpPr/>
          <p:nvPr/>
        </p:nvSpPr>
        <p:spPr>
          <a:xfrm>
            <a:off x="1580113" y="4393870"/>
            <a:ext cx="1433128" cy="37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feld 21">
            <a:extLst>
              <a:ext uri="{FF2B5EF4-FFF2-40B4-BE49-F238E27FC236}">
                <a16:creationId xmlns:a16="http://schemas.microsoft.com/office/drawing/2014/main" id="{BCF50E01-6ED3-4C01-9018-11B1559DBA30}"/>
              </a:ext>
            </a:extLst>
          </p:cNvPr>
          <p:cNvSpPr txBox="1"/>
          <p:nvPr/>
        </p:nvSpPr>
        <p:spPr>
          <a:xfrm>
            <a:off x="1993370" y="4511729"/>
            <a:ext cx="948278" cy="224409"/>
          </a:xfrm>
          <a:prstGeom prst="rect">
            <a:avLst/>
          </a:prstGeom>
        </p:spPr>
        <p:txBody>
          <a:bodyPr vert="horz" wrap="none" lIns="0" tIns="0" rIns="0" bIns="0" rtlCol="0">
            <a:noAutofit/>
          </a:bodyPr>
          <a:lstStyle/>
          <a:p>
            <a:pPr algn="l"/>
            <a:r>
              <a:rPr lang="de-DE" sz="1000" spc="100">
                <a:solidFill>
                  <a:schemeClr val="bg1"/>
                </a:solidFill>
                <a:latin typeface="+mj-lt"/>
                <a:cs typeface="Avenir Book"/>
              </a:rPr>
              <a:t>EMPLOYEES</a:t>
            </a:r>
          </a:p>
        </p:txBody>
      </p:sp>
      <p:grpSp>
        <p:nvGrpSpPr>
          <p:cNvPr id="5" name="Graphic 162">
            <a:extLst>
              <a:ext uri="{FF2B5EF4-FFF2-40B4-BE49-F238E27FC236}">
                <a16:creationId xmlns:a16="http://schemas.microsoft.com/office/drawing/2014/main" id="{21CA1496-F06C-D78C-9893-A52928AAC135}"/>
              </a:ext>
            </a:extLst>
          </p:cNvPr>
          <p:cNvGrpSpPr>
            <a:grpSpLocks noChangeAspect="1"/>
          </p:cNvGrpSpPr>
          <p:nvPr/>
        </p:nvGrpSpPr>
        <p:grpSpPr>
          <a:xfrm>
            <a:off x="1674659" y="4439197"/>
            <a:ext cx="234368" cy="274320"/>
            <a:chOff x="3919965" y="1492091"/>
            <a:chExt cx="392239" cy="459104"/>
          </a:xfrm>
          <a:solidFill>
            <a:srgbClr val="282828"/>
          </a:solidFill>
        </p:grpSpPr>
        <p:sp>
          <p:nvSpPr>
            <p:cNvPr id="8" name="Freeform 7">
              <a:extLst>
                <a:ext uri="{FF2B5EF4-FFF2-40B4-BE49-F238E27FC236}">
                  <a16:creationId xmlns:a16="http://schemas.microsoft.com/office/drawing/2014/main" id="{05B2955B-CCDB-2AA9-94D0-CC569DE2CA5C}"/>
                </a:ext>
              </a:extLst>
            </p:cNvPr>
            <p:cNvSpPr/>
            <p:nvPr/>
          </p:nvSpPr>
          <p:spPr>
            <a:xfrm>
              <a:off x="4073127" y="1492091"/>
              <a:ext cx="89725" cy="89725"/>
            </a:xfrm>
            <a:custGeom>
              <a:avLst/>
              <a:gdLst>
                <a:gd name="connsiteX0" fmla="*/ 44863 w 89725"/>
                <a:gd name="connsiteY0" fmla="*/ 89726 h 89725"/>
                <a:gd name="connsiteX1" fmla="*/ 89726 w 89725"/>
                <a:gd name="connsiteY1" fmla="*/ 44863 h 89725"/>
                <a:gd name="connsiteX2" fmla="*/ 44863 w 89725"/>
                <a:gd name="connsiteY2" fmla="*/ 0 h 89725"/>
                <a:gd name="connsiteX3" fmla="*/ 0 w 89725"/>
                <a:gd name="connsiteY3" fmla="*/ 44863 h 89725"/>
                <a:gd name="connsiteX4" fmla="*/ 44863 w 89725"/>
                <a:gd name="connsiteY4" fmla="*/ 89726 h 89725"/>
                <a:gd name="connsiteX5" fmla="*/ 44863 w 89725"/>
                <a:gd name="connsiteY5" fmla="*/ 19050 h 89725"/>
                <a:gd name="connsiteX6" fmla="*/ 70676 w 89725"/>
                <a:gd name="connsiteY6" fmla="*/ 44863 h 89725"/>
                <a:gd name="connsiteX7" fmla="*/ 44863 w 89725"/>
                <a:gd name="connsiteY7" fmla="*/ 70676 h 89725"/>
                <a:gd name="connsiteX8" fmla="*/ 19050 w 89725"/>
                <a:gd name="connsiteY8" fmla="*/ 44863 h 89725"/>
                <a:gd name="connsiteX9" fmla="*/ 44863 w 89725"/>
                <a:gd name="connsiteY9" fmla="*/ 19050 h 8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25" h="89725">
                  <a:moveTo>
                    <a:pt x="44863" y="89726"/>
                  </a:moveTo>
                  <a:cubicBezTo>
                    <a:pt x="69628" y="89726"/>
                    <a:pt x="89726" y="69628"/>
                    <a:pt x="89726" y="44863"/>
                  </a:cubicBezTo>
                  <a:cubicBezTo>
                    <a:pt x="89726" y="20098"/>
                    <a:pt x="69628" y="0"/>
                    <a:pt x="44863" y="0"/>
                  </a:cubicBezTo>
                  <a:cubicBezTo>
                    <a:pt x="20098" y="0"/>
                    <a:pt x="0" y="20098"/>
                    <a:pt x="0" y="44863"/>
                  </a:cubicBezTo>
                  <a:cubicBezTo>
                    <a:pt x="0" y="69628"/>
                    <a:pt x="20098" y="89726"/>
                    <a:pt x="44863" y="89726"/>
                  </a:cubicBezTo>
                  <a:close/>
                  <a:moveTo>
                    <a:pt x="44863" y="19050"/>
                  </a:moveTo>
                  <a:cubicBezTo>
                    <a:pt x="59150" y="19050"/>
                    <a:pt x="70676" y="30670"/>
                    <a:pt x="70676" y="44863"/>
                  </a:cubicBezTo>
                  <a:cubicBezTo>
                    <a:pt x="70676" y="59055"/>
                    <a:pt x="59055" y="70676"/>
                    <a:pt x="44863" y="70676"/>
                  </a:cubicBezTo>
                  <a:cubicBezTo>
                    <a:pt x="30671" y="70676"/>
                    <a:pt x="19050" y="59055"/>
                    <a:pt x="19050" y="44863"/>
                  </a:cubicBezTo>
                  <a:cubicBezTo>
                    <a:pt x="19050" y="30670"/>
                    <a:pt x="30671" y="19050"/>
                    <a:pt x="44863" y="19050"/>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0" name="Freeform 9">
              <a:extLst>
                <a:ext uri="{FF2B5EF4-FFF2-40B4-BE49-F238E27FC236}">
                  <a16:creationId xmlns:a16="http://schemas.microsoft.com/office/drawing/2014/main" id="{8D20E028-B65C-C600-D424-E60AB5BC79BF}"/>
                </a:ext>
              </a:extLst>
            </p:cNvPr>
            <p:cNvSpPr/>
            <p:nvPr/>
          </p:nvSpPr>
          <p:spPr>
            <a:xfrm>
              <a:off x="4192952" y="1526572"/>
              <a:ext cx="84581" cy="84581"/>
            </a:xfrm>
            <a:custGeom>
              <a:avLst/>
              <a:gdLst>
                <a:gd name="connsiteX0" fmla="*/ 42291 w 84581"/>
                <a:gd name="connsiteY0" fmla="*/ 84582 h 84581"/>
                <a:gd name="connsiteX1" fmla="*/ 84582 w 84581"/>
                <a:gd name="connsiteY1" fmla="*/ 42291 h 84581"/>
                <a:gd name="connsiteX2" fmla="*/ 42291 w 84581"/>
                <a:gd name="connsiteY2" fmla="*/ 0 h 84581"/>
                <a:gd name="connsiteX3" fmla="*/ 0 w 84581"/>
                <a:gd name="connsiteY3" fmla="*/ 42291 h 84581"/>
                <a:gd name="connsiteX4" fmla="*/ 42291 w 84581"/>
                <a:gd name="connsiteY4" fmla="*/ 84582 h 84581"/>
                <a:gd name="connsiteX5" fmla="*/ 42291 w 84581"/>
                <a:gd name="connsiteY5" fmla="*/ 19050 h 84581"/>
                <a:gd name="connsiteX6" fmla="*/ 65532 w 84581"/>
                <a:gd name="connsiteY6" fmla="*/ 42291 h 84581"/>
                <a:gd name="connsiteX7" fmla="*/ 42291 w 84581"/>
                <a:gd name="connsiteY7" fmla="*/ 65532 h 84581"/>
                <a:gd name="connsiteX8" fmla="*/ 19050 w 84581"/>
                <a:gd name="connsiteY8" fmla="*/ 42291 h 84581"/>
                <a:gd name="connsiteX9" fmla="*/ 42291 w 84581"/>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1" name="Freeform 10">
              <a:extLst>
                <a:ext uri="{FF2B5EF4-FFF2-40B4-BE49-F238E27FC236}">
                  <a16:creationId xmlns:a16="http://schemas.microsoft.com/office/drawing/2014/main" id="{6844AFE5-BE6F-239B-2AF4-3502DD279D5D}"/>
                </a:ext>
              </a:extLst>
            </p:cNvPr>
            <p:cNvSpPr/>
            <p:nvPr/>
          </p:nvSpPr>
          <p:spPr>
            <a:xfrm>
              <a:off x="4190952"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2" name="Freeform 11">
              <a:extLst>
                <a:ext uri="{FF2B5EF4-FFF2-40B4-BE49-F238E27FC236}">
                  <a16:creationId xmlns:a16="http://schemas.microsoft.com/office/drawing/2014/main" id="{E4A9A408-2F44-04C8-DC38-0A250FF5D4C5}"/>
                </a:ext>
              </a:extLst>
            </p:cNvPr>
            <p:cNvSpPr/>
            <p:nvPr/>
          </p:nvSpPr>
          <p:spPr>
            <a:xfrm>
              <a:off x="3919965" y="1594771"/>
              <a:ext cx="392239" cy="356330"/>
            </a:xfrm>
            <a:custGeom>
              <a:avLst/>
              <a:gdLst>
                <a:gd name="connsiteX0" fmla="*/ 313563 w 392239"/>
                <a:gd name="connsiteY0" fmla="*/ 27622 h 356330"/>
                <a:gd name="connsiteX1" fmla="*/ 272415 w 392239"/>
                <a:gd name="connsiteY1" fmla="*/ 39243 h 356330"/>
                <a:gd name="connsiteX2" fmla="*/ 196215 w 392239"/>
                <a:gd name="connsiteY2" fmla="*/ 0 h 356330"/>
                <a:gd name="connsiteX3" fmla="*/ 120015 w 392239"/>
                <a:gd name="connsiteY3" fmla="*/ 39243 h 356330"/>
                <a:gd name="connsiteX4" fmla="*/ 78867 w 392239"/>
                <a:gd name="connsiteY4" fmla="*/ 27622 h 356330"/>
                <a:gd name="connsiteX5" fmla="*/ 0 w 392239"/>
                <a:gd name="connsiteY5" fmla="*/ 106490 h 356330"/>
                <a:gd name="connsiteX6" fmla="*/ 0 w 392239"/>
                <a:gd name="connsiteY6" fmla="*/ 192976 h 356330"/>
                <a:gd name="connsiteX7" fmla="*/ 16764 w 392239"/>
                <a:gd name="connsiteY7" fmla="*/ 209741 h 356330"/>
                <a:gd name="connsiteX8" fmla="*/ 31528 w 392239"/>
                <a:gd name="connsiteY8" fmla="*/ 209741 h 356330"/>
                <a:gd name="connsiteX9" fmla="*/ 31528 w 392239"/>
                <a:gd name="connsiteY9" fmla="*/ 346805 h 356330"/>
                <a:gd name="connsiteX10" fmla="*/ 41053 w 392239"/>
                <a:gd name="connsiteY10" fmla="*/ 356330 h 356330"/>
                <a:gd name="connsiteX11" fmla="*/ 50578 w 392239"/>
                <a:gd name="connsiteY11" fmla="*/ 346805 h 356330"/>
                <a:gd name="connsiteX12" fmla="*/ 50578 w 392239"/>
                <a:gd name="connsiteY12" fmla="*/ 200216 h 356330"/>
                <a:gd name="connsiteX13" fmla="*/ 41053 w 392239"/>
                <a:gd name="connsiteY13" fmla="*/ 190691 h 356330"/>
                <a:gd name="connsiteX14" fmla="*/ 19050 w 392239"/>
                <a:gd name="connsiteY14" fmla="*/ 190691 h 356330"/>
                <a:gd name="connsiteX15" fmla="*/ 19050 w 392239"/>
                <a:gd name="connsiteY15" fmla="*/ 106394 h 356330"/>
                <a:gd name="connsiteX16" fmla="*/ 78867 w 392239"/>
                <a:gd name="connsiteY16" fmla="*/ 46577 h 356330"/>
                <a:gd name="connsiteX17" fmla="*/ 110395 w 392239"/>
                <a:gd name="connsiteY17" fmla="*/ 55721 h 356330"/>
                <a:gd name="connsiteX18" fmla="*/ 102299 w 392239"/>
                <a:gd name="connsiteY18" fmla="*/ 93821 h 356330"/>
                <a:gd name="connsiteX19" fmla="*/ 102299 w 392239"/>
                <a:gd name="connsiteY19" fmla="*/ 176594 h 356330"/>
                <a:gd name="connsiteX20" fmla="*/ 119634 w 392239"/>
                <a:gd name="connsiteY20" fmla="*/ 193929 h 356330"/>
                <a:gd name="connsiteX21" fmla="*/ 147733 w 392239"/>
                <a:gd name="connsiteY21" fmla="*/ 193929 h 356330"/>
                <a:gd name="connsiteX22" fmla="*/ 147733 w 392239"/>
                <a:gd name="connsiteY22" fmla="*/ 343662 h 356330"/>
                <a:gd name="connsiteX23" fmla="*/ 157258 w 392239"/>
                <a:gd name="connsiteY23" fmla="*/ 353187 h 356330"/>
                <a:gd name="connsiteX24" fmla="*/ 166783 w 392239"/>
                <a:gd name="connsiteY24" fmla="*/ 343662 h 356330"/>
                <a:gd name="connsiteX25" fmla="*/ 166783 w 392239"/>
                <a:gd name="connsiteY25" fmla="*/ 184404 h 356330"/>
                <a:gd name="connsiteX26" fmla="*/ 157258 w 392239"/>
                <a:gd name="connsiteY26" fmla="*/ 174879 h 356330"/>
                <a:gd name="connsiteX27" fmla="*/ 121253 w 392239"/>
                <a:gd name="connsiteY27" fmla="*/ 174879 h 356330"/>
                <a:gd name="connsiteX28" fmla="*/ 121253 w 392239"/>
                <a:gd name="connsiteY28" fmla="*/ 93726 h 356330"/>
                <a:gd name="connsiteX29" fmla="*/ 196120 w 392239"/>
                <a:gd name="connsiteY29" fmla="*/ 18859 h 356330"/>
                <a:gd name="connsiteX30" fmla="*/ 270986 w 392239"/>
                <a:gd name="connsiteY30" fmla="*/ 93726 h 356330"/>
                <a:gd name="connsiteX31" fmla="*/ 270986 w 392239"/>
                <a:gd name="connsiteY31" fmla="*/ 174879 h 356330"/>
                <a:gd name="connsiteX32" fmla="*/ 234887 w 392239"/>
                <a:gd name="connsiteY32" fmla="*/ 174879 h 356330"/>
                <a:gd name="connsiteX33" fmla="*/ 225362 w 392239"/>
                <a:gd name="connsiteY33" fmla="*/ 184404 h 356330"/>
                <a:gd name="connsiteX34" fmla="*/ 225362 w 392239"/>
                <a:gd name="connsiteY34" fmla="*/ 343662 h 356330"/>
                <a:gd name="connsiteX35" fmla="*/ 234887 w 392239"/>
                <a:gd name="connsiteY35" fmla="*/ 353187 h 356330"/>
                <a:gd name="connsiteX36" fmla="*/ 244412 w 392239"/>
                <a:gd name="connsiteY36" fmla="*/ 343662 h 356330"/>
                <a:gd name="connsiteX37" fmla="*/ 244412 w 392239"/>
                <a:gd name="connsiteY37" fmla="*/ 193929 h 356330"/>
                <a:gd name="connsiteX38" fmla="*/ 272606 w 392239"/>
                <a:gd name="connsiteY38" fmla="*/ 193929 h 356330"/>
                <a:gd name="connsiteX39" fmla="*/ 289941 w 392239"/>
                <a:gd name="connsiteY39" fmla="*/ 176594 h 356330"/>
                <a:gd name="connsiteX40" fmla="*/ 289941 w 392239"/>
                <a:gd name="connsiteY40" fmla="*/ 93821 h 356330"/>
                <a:gd name="connsiteX41" fmla="*/ 281845 w 392239"/>
                <a:gd name="connsiteY41" fmla="*/ 55817 h 356330"/>
                <a:gd name="connsiteX42" fmla="*/ 313373 w 392239"/>
                <a:gd name="connsiteY42" fmla="*/ 46577 h 356330"/>
                <a:gd name="connsiteX43" fmla="*/ 373190 w 392239"/>
                <a:gd name="connsiteY43" fmla="*/ 106394 h 356330"/>
                <a:gd name="connsiteX44" fmla="*/ 373190 w 392239"/>
                <a:gd name="connsiteY44" fmla="*/ 190691 h 356330"/>
                <a:gd name="connsiteX45" fmla="*/ 351187 w 392239"/>
                <a:gd name="connsiteY45" fmla="*/ 190691 h 356330"/>
                <a:gd name="connsiteX46" fmla="*/ 341662 w 392239"/>
                <a:gd name="connsiteY46" fmla="*/ 200216 h 356330"/>
                <a:gd name="connsiteX47" fmla="*/ 341662 w 392239"/>
                <a:gd name="connsiteY47" fmla="*/ 346805 h 356330"/>
                <a:gd name="connsiteX48" fmla="*/ 351187 w 392239"/>
                <a:gd name="connsiteY48" fmla="*/ 356330 h 356330"/>
                <a:gd name="connsiteX49" fmla="*/ 360712 w 392239"/>
                <a:gd name="connsiteY49" fmla="*/ 346805 h 356330"/>
                <a:gd name="connsiteX50" fmla="*/ 360712 w 392239"/>
                <a:gd name="connsiteY50" fmla="*/ 209741 h 356330"/>
                <a:gd name="connsiteX51" fmla="*/ 375476 w 392239"/>
                <a:gd name="connsiteY51" fmla="*/ 209741 h 356330"/>
                <a:gd name="connsiteX52" fmla="*/ 392240 w 392239"/>
                <a:gd name="connsiteY52" fmla="*/ 192976 h 356330"/>
                <a:gd name="connsiteX53" fmla="*/ 392240 w 392239"/>
                <a:gd name="connsiteY53" fmla="*/ 106490 h 356330"/>
                <a:gd name="connsiteX54" fmla="*/ 313373 w 392239"/>
                <a:gd name="connsiteY54" fmla="*/ 27622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2239" h="356330">
                  <a:moveTo>
                    <a:pt x="313563" y="27622"/>
                  </a:moveTo>
                  <a:cubicBezTo>
                    <a:pt x="298799" y="27622"/>
                    <a:pt x="284798" y="31623"/>
                    <a:pt x="272415" y="39243"/>
                  </a:cubicBezTo>
                  <a:cubicBezTo>
                    <a:pt x="255365" y="15526"/>
                    <a:pt x="227552" y="0"/>
                    <a:pt x="196215" y="0"/>
                  </a:cubicBezTo>
                  <a:cubicBezTo>
                    <a:pt x="164878" y="0"/>
                    <a:pt x="137065" y="15526"/>
                    <a:pt x="120015" y="39243"/>
                  </a:cubicBezTo>
                  <a:cubicBezTo>
                    <a:pt x="107633" y="31623"/>
                    <a:pt x="93631" y="27622"/>
                    <a:pt x="78867" y="27622"/>
                  </a:cubicBezTo>
                  <a:cubicBezTo>
                    <a:pt x="35338" y="27622"/>
                    <a:pt x="0" y="62960"/>
                    <a:pt x="0" y="106490"/>
                  </a:cubicBezTo>
                  <a:lnTo>
                    <a:pt x="0" y="192976"/>
                  </a:lnTo>
                  <a:cubicBezTo>
                    <a:pt x="0" y="202216"/>
                    <a:pt x="7525" y="209741"/>
                    <a:pt x="16764" y="209741"/>
                  </a:cubicBezTo>
                  <a:lnTo>
                    <a:pt x="31528" y="209741"/>
                  </a:lnTo>
                  <a:lnTo>
                    <a:pt x="31528" y="346805"/>
                  </a:lnTo>
                  <a:cubicBezTo>
                    <a:pt x="31528" y="352044"/>
                    <a:pt x="35814" y="356330"/>
                    <a:pt x="41053" y="356330"/>
                  </a:cubicBezTo>
                  <a:cubicBezTo>
                    <a:pt x="46292" y="356330"/>
                    <a:pt x="50578" y="352044"/>
                    <a:pt x="50578" y="346805"/>
                  </a:cubicBezTo>
                  <a:lnTo>
                    <a:pt x="50578" y="200216"/>
                  </a:lnTo>
                  <a:cubicBezTo>
                    <a:pt x="50578" y="194977"/>
                    <a:pt x="46292" y="190691"/>
                    <a:pt x="41053" y="190691"/>
                  </a:cubicBezTo>
                  <a:lnTo>
                    <a:pt x="19050" y="190691"/>
                  </a:lnTo>
                  <a:lnTo>
                    <a:pt x="19050" y="106394"/>
                  </a:lnTo>
                  <a:cubicBezTo>
                    <a:pt x="19050" y="73438"/>
                    <a:pt x="45911" y="46577"/>
                    <a:pt x="78867" y="46577"/>
                  </a:cubicBezTo>
                  <a:cubicBezTo>
                    <a:pt x="90202" y="46577"/>
                    <a:pt x="100965" y="49816"/>
                    <a:pt x="110395" y="55721"/>
                  </a:cubicBezTo>
                  <a:cubicBezTo>
                    <a:pt x="105251" y="67342"/>
                    <a:pt x="102299" y="80201"/>
                    <a:pt x="102299" y="93821"/>
                  </a:cubicBezTo>
                  <a:lnTo>
                    <a:pt x="102299" y="176594"/>
                  </a:lnTo>
                  <a:cubicBezTo>
                    <a:pt x="102299" y="186214"/>
                    <a:pt x="110109" y="193929"/>
                    <a:pt x="119634" y="193929"/>
                  </a:cubicBezTo>
                  <a:lnTo>
                    <a:pt x="147733" y="193929"/>
                  </a:lnTo>
                  <a:lnTo>
                    <a:pt x="147733" y="343662"/>
                  </a:lnTo>
                  <a:cubicBezTo>
                    <a:pt x="147733" y="348901"/>
                    <a:pt x="152019" y="353187"/>
                    <a:pt x="157258" y="353187"/>
                  </a:cubicBezTo>
                  <a:cubicBezTo>
                    <a:pt x="162497" y="353187"/>
                    <a:pt x="166783" y="348901"/>
                    <a:pt x="166783" y="343662"/>
                  </a:cubicBezTo>
                  <a:lnTo>
                    <a:pt x="166783" y="184404"/>
                  </a:lnTo>
                  <a:cubicBezTo>
                    <a:pt x="166783" y="179165"/>
                    <a:pt x="162497" y="174879"/>
                    <a:pt x="157258" y="174879"/>
                  </a:cubicBezTo>
                  <a:lnTo>
                    <a:pt x="121253" y="174879"/>
                  </a:lnTo>
                  <a:lnTo>
                    <a:pt x="121253" y="93726"/>
                  </a:lnTo>
                  <a:cubicBezTo>
                    <a:pt x="121253" y="52483"/>
                    <a:pt x="154781" y="18859"/>
                    <a:pt x="196120" y="18859"/>
                  </a:cubicBezTo>
                  <a:cubicBezTo>
                    <a:pt x="237458" y="18859"/>
                    <a:pt x="270986" y="52388"/>
                    <a:pt x="270986" y="93726"/>
                  </a:cubicBezTo>
                  <a:lnTo>
                    <a:pt x="270986" y="174879"/>
                  </a:lnTo>
                  <a:lnTo>
                    <a:pt x="234887" y="174879"/>
                  </a:lnTo>
                  <a:cubicBezTo>
                    <a:pt x="229648" y="174879"/>
                    <a:pt x="225362" y="179165"/>
                    <a:pt x="225362" y="184404"/>
                  </a:cubicBezTo>
                  <a:lnTo>
                    <a:pt x="225362" y="343662"/>
                  </a:lnTo>
                  <a:cubicBezTo>
                    <a:pt x="225362" y="348901"/>
                    <a:pt x="229648" y="353187"/>
                    <a:pt x="234887" y="353187"/>
                  </a:cubicBezTo>
                  <a:cubicBezTo>
                    <a:pt x="240125" y="353187"/>
                    <a:pt x="244412" y="348901"/>
                    <a:pt x="244412" y="343662"/>
                  </a:cubicBezTo>
                  <a:lnTo>
                    <a:pt x="244412" y="193929"/>
                  </a:lnTo>
                  <a:lnTo>
                    <a:pt x="272606" y="193929"/>
                  </a:lnTo>
                  <a:cubicBezTo>
                    <a:pt x="282226" y="193929"/>
                    <a:pt x="289941" y="186119"/>
                    <a:pt x="289941" y="176594"/>
                  </a:cubicBezTo>
                  <a:lnTo>
                    <a:pt x="289941" y="93821"/>
                  </a:lnTo>
                  <a:cubicBezTo>
                    <a:pt x="289941" y="80296"/>
                    <a:pt x="286988" y="67437"/>
                    <a:pt x="281845" y="55817"/>
                  </a:cubicBezTo>
                  <a:cubicBezTo>
                    <a:pt x="291275" y="49911"/>
                    <a:pt x="302038" y="46577"/>
                    <a:pt x="313373" y="46577"/>
                  </a:cubicBezTo>
                  <a:cubicBezTo>
                    <a:pt x="346329" y="46577"/>
                    <a:pt x="373190" y="73438"/>
                    <a:pt x="373190" y="106394"/>
                  </a:cubicBezTo>
                  <a:lnTo>
                    <a:pt x="373190" y="190691"/>
                  </a:lnTo>
                  <a:lnTo>
                    <a:pt x="351187" y="190691"/>
                  </a:lnTo>
                  <a:cubicBezTo>
                    <a:pt x="345948" y="190691"/>
                    <a:pt x="341662" y="194977"/>
                    <a:pt x="341662" y="200216"/>
                  </a:cubicBezTo>
                  <a:lnTo>
                    <a:pt x="341662" y="346805"/>
                  </a:lnTo>
                  <a:cubicBezTo>
                    <a:pt x="341662" y="352044"/>
                    <a:pt x="345948" y="356330"/>
                    <a:pt x="351187" y="356330"/>
                  </a:cubicBezTo>
                  <a:cubicBezTo>
                    <a:pt x="356426" y="356330"/>
                    <a:pt x="360712" y="352044"/>
                    <a:pt x="360712" y="346805"/>
                  </a:cubicBezTo>
                  <a:lnTo>
                    <a:pt x="360712" y="209741"/>
                  </a:lnTo>
                  <a:lnTo>
                    <a:pt x="375476" y="209741"/>
                  </a:lnTo>
                  <a:cubicBezTo>
                    <a:pt x="384715" y="209741"/>
                    <a:pt x="392240" y="202216"/>
                    <a:pt x="392240" y="192976"/>
                  </a:cubicBezTo>
                  <a:lnTo>
                    <a:pt x="392240" y="106490"/>
                  </a:lnTo>
                  <a:cubicBezTo>
                    <a:pt x="392240" y="62960"/>
                    <a:pt x="356902" y="27622"/>
                    <a:pt x="313373" y="27622"/>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BC58B445-CB60-0D72-EE79-1DC90422F8A0}"/>
                </a:ext>
              </a:extLst>
            </p:cNvPr>
            <p:cNvSpPr/>
            <p:nvPr/>
          </p:nvSpPr>
          <p:spPr>
            <a:xfrm>
              <a:off x="3954827" y="1526572"/>
              <a:ext cx="84582" cy="84581"/>
            </a:xfrm>
            <a:custGeom>
              <a:avLst/>
              <a:gdLst>
                <a:gd name="connsiteX0" fmla="*/ 42291 w 84582"/>
                <a:gd name="connsiteY0" fmla="*/ 84582 h 84581"/>
                <a:gd name="connsiteX1" fmla="*/ 84582 w 84582"/>
                <a:gd name="connsiteY1" fmla="*/ 42291 h 84581"/>
                <a:gd name="connsiteX2" fmla="*/ 42291 w 84582"/>
                <a:gd name="connsiteY2" fmla="*/ 0 h 84581"/>
                <a:gd name="connsiteX3" fmla="*/ 0 w 84582"/>
                <a:gd name="connsiteY3" fmla="*/ 42291 h 84581"/>
                <a:gd name="connsiteX4" fmla="*/ 42291 w 84582"/>
                <a:gd name="connsiteY4" fmla="*/ 84582 h 84581"/>
                <a:gd name="connsiteX5" fmla="*/ 42291 w 84582"/>
                <a:gd name="connsiteY5" fmla="*/ 19050 h 84581"/>
                <a:gd name="connsiteX6" fmla="*/ 65532 w 84582"/>
                <a:gd name="connsiteY6" fmla="*/ 42291 h 84581"/>
                <a:gd name="connsiteX7" fmla="*/ 42291 w 84582"/>
                <a:gd name="connsiteY7" fmla="*/ 65532 h 84581"/>
                <a:gd name="connsiteX8" fmla="*/ 19050 w 84582"/>
                <a:gd name="connsiteY8" fmla="*/ 42291 h 84581"/>
                <a:gd name="connsiteX9" fmla="*/ 42291 w 84582"/>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2"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35483D1B-24E3-2B48-D4F3-65B6C9FA026D}"/>
                </a:ext>
              </a:extLst>
            </p:cNvPr>
            <p:cNvSpPr/>
            <p:nvPr/>
          </p:nvSpPr>
          <p:spPr>
            <a:xfrm>
              <a:off x="4022264"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grpSp>
      <p:grpSp>
        <p:nvGrpSpPr>
          <p:cNvPr id="1043" name="Group 1042">
            <a:extLst>
              <a:ext uri="{FF2B5EF4-FFF2-40B4-BE49-F238E27FC236}">
                <a16:creationId xmlns:a16="http://schemas.microsoft.com/office/drawing/2014/main" id="{74218B22-EC43-DE82-8BF6-68CA03BE7BC9}"/>
              </a:ext>
            </a:extLst>
          </p:cNvPr>
          <p:cNvGrpSpPr/>
          <p:nvPr/>
        </p:nvGrpSpPr>
        <p:grpSpPr>
          <a:xfrm>
            <a:off x="3258306" y="4393870"/>
            <a:ext cx="1433128" cy="372640"/>
            <a:chOff x="3258306" y="4393870"/>
            <a:chExt cx="1433128" cy="372640"/>
          </a:xfrm>
          <a:solidFill>
            <a:schemeClr val="tx1"/>
          </a:solidFill>
        </p:grpSpPr>
        <p:sp>
          <p:nvSpPr>
            <p:cNvPr id="1025" name="Rectangle 1024">
              <a:extLst>
                <a:ext uri="{FF2B5EF4-FFF2-40B4-BE49-F238E27FC236}">
                  <a16:creationId xmlns:a16="http://schemas.microsoft.com/office/drawing/2014/main" id="{707E6CA9-8572-4348-17DA-3B8F85DA8AED}"/>
                </a:ext>
              </a:extLst>
            </p:cNvPr>
            <p:cNvSpPr/>
            <p:nvPr/>
          </p:nvSpPr>
          <p:spPr>
            <a:xfrm>
              <a:off x="3258306" y="4393870"/>
              <a:ext cx="1433128" cy="372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26" name="Textfeld 21">
              <a:extLst>
                <a:ext uri="{FF2B5EF4-FFF2-40B4-BE49-F238E27FC236}">
                  <a16:creationId xmlns:a16="http://schemas.microsoft.com/office/drawing/2014/main" id="{1CC60086-C15D-014C-29DF-D89B1DBDB3B5}"/>
                </a:ext>
              </a:extLst>
            </p:cNvPr>
            <p:cNvSpPr txBox="1"/>
            <p:nvPr/>
          </p:nvSpPr>
          <p:spPr>
            <a:xfrm>
              <a:off x="3671563" y="4511729"/>
              <a:ext cx="948278" cy="224409"/>
            </a:xfrm>
            <a:prstGeom prst="rect">
              <a:avLst/>
            </a:prstGeom>
            <a:grpFill/>
          </p:spPr>
          <p:txBody>
            <a:bodyPr vert="horz" wrap="none" lIns="0" tIns="0" rIns="0" bIns="0" rtlCol="0">
              <a:noAutofit/>
            </a:bodyPr>
            <a:lstStyle/>
            <a:p>
              <a:pPr algn="l"/>
              <a:r>
                <a:rPr lang="de-DE" sz="1000" spc="100" dirty="0">
                  <a:solidFill>
                    <a:schemeClr val="bg1"/>
                  </a:solidFill>
                  <a:latin typeface="+mj-lt"/>
                  <a:cs typeface="Avenir Book"/>
                </a:rPr>
                <a:t>SUPPLIER</a:t>
              </a:r>
            </a:p>
          </p:txBody>
        </p:sp>
        <p:grpSp>
          <p:nvGrpSpPr>
            <p:cNvPr id="1027" name="Graphic 162">
              <a:extLst>
                <a:ext uri="{FF2B5EF4-FFF2-40B4-BE49-F238E27FC236}">
                  <a16:creationId xmlns:a16="http://schemas.microsoft.com/office/drawing/2014/main" id="{1B99F46D-C36A-2D94-E61A-CC070427FA9C}"/>
                </a:ext>
              </a:extLst>
            </p:cNvPr>
            <p:cNvGrpSpPr>
              <a:grpSpLocks noChangeAspect="1"/>
            </p:cNvGrpSpPr>
            <p:nvPr/>
          </p:nvGrpSpPr>
          <p:grpSpPr>
            <a:xfrm>
              <a:off x="3352852" y="4439197"/>
              <a:ext cx="234368" cy="274320"/>
              <a:chOff x="3919965" y="1492091"/>
              <a:chExt cx="392239" cy="459104"/>
            </a:xfrm>
            <a:grpFill/>
          </p:grpSpPr>
          <p:sp>
            <p:nvSpPr>
              <p:cNvPr id="1028" name="Freeform 1027">
                <a:extLst>
                  <a:ext uri="{FF2B5EF4-FFF2-40B4-BE49-F238E27FC236}">
                    <a16:creationId xmlns:a16="http://schemas.microsoft.com/office/drawing/2014/main" id="{C50DFCB0-21C5-C28F-6775-35886FC18E08}"/>
                  </a:ext>
                </a:extLst>
              </p:cNvPr>
              <p:cNvSpPr/>
              <p:nvPr/>
            </p:nvSpPr>
            <p:spPr>
              <a:xfrm>
                <a:off x="4073127" y="1492091"/>
                <a:ext cx="89725" cy="89725"/>
              </a:xfrm>
              <a:custGeom>
                <a:avLst/>
                <a:gdLst>
                  <a:gd name="connsiteX0" fmla="*/ 44863 w 89725"/>
                  <a:gd name="connsiteY0" fmla="*/ 89726 h 89725"/>
                  <a:gd name="connsiteX1" fmla="*/ 89726 w 89725"/>
                  <a:gd name="connsiteY1" fmla="*/ 44863 h 89725"/>
                  <a:gd name="connsiteX2" fmla="*/ 44863 w 89725"/>
                  <a:gd name="connsiteY2" fmla="*/ 0 h 89725"/>
                  <a:gd name="connsiteX3" fmla="*/ 0 w 89725"/>
                  <a:gd name="connsiteY3" fmla="*/ 44863 h 89725"/>
                  <a:gd name="connsiteX4" fmla="*/ 44863 w 89725"/>
                  <a:gd name="connsiteY4" fmla="*/ 89726 h 89725"/>
                  <a:gd name="connsiteX5" fmla="*/ 44863 w 89725"/>
                  <a:gd name="connsiteY5" fmla="*/ 19050 h 89725"/>
                  <a:gd name="connsiteX6" fmla="*/ 70676 w 89725"/>
                  <a:gd name="connsiteY6" fmla="*/ 44863 h 89725"/>
                  <a:gd name="connsiteX7" fmla="*/ 44863 w 89725"/>
                  <a:gd name="connsiteY7" fmla="*/ 70676 h 89725"/>
                  <a:gd name="connsiteX8" fmla="*/ 19050 w 89725"/>
                  <a:gd name="connsiteY8" fmla="*/ 44863 h 89725"/>
                  <a:gd name="connsiteX9" fmla="*/ 44863 w 89725"/>
                  <a:gd name="connsiteY9" fmla="*/ 19050 h 8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25" h="89725">
                    <a:moveTo>
                      <a:pt x="44863" y="89726"/>
                    </a:moveTo>
                    <a:cubicBezTo>
                      <a:pt x="69628" y="89726"/>
                      <a:pt x="89726" y="69628"/>
                      <a:pt x="89726" y="44863"/>
                    </a:cubicBezTo>
                    <a:cubicBezTo>
                      <a:pt x="89726" y="20098"/>
                      <a:pt x="69628" y="0"/>
                      <a:pt x="44863" y="0"/>
                    </a:cubicBezTo>
                    <a:cubicBezTo>
                      <a:pt x="20098" y="0"/>
                      <a:pt x="0" y="20098"/>
                      <a:pt x="0" y="44863"/>
                    </a:cubicBezTo>
                    <a:cubicBezTo>
                      <a:pt x="0" y="69628"/>
                      <a:pt x="20098" y="89726"/>
                      <a:pt x="44863" y="89726"/>
                    </a:cubicBezTo>
                    <a:close/>
                    <a:moveTo>
                      <a:pt x="44863" y="19050"/>
                    </a:moveTo>
                    <a:cubicBezTo>
                      <a:pt x="59150" y="19050"/>
                      <a:pt x="70676" y="30670"/>
                      <a:pt x="70676" y="44863"/>
                    </a:cubicBezTo>
                    <a:cubicBezTo>
                      <a:pt x="70676" y="59055"/>
                      <a:pt x="59055" y="70676"/>
                      <a:pt x="44863" y="70676"/>
                    </a:cubicBezTo>
                    <a:cubicBezTo>
                      <a:pt x="30671" y="70676"/>
                      <a:pt x="19050" y="59055"/>
                      <a:pt x="19050" y="44863"/>
                    </a:cubicBezTo>
                    <a:cubicBezTo>
                      <a:pt x="19050" y="30670"/>
                      <a:pt x="30671" y="19050"/>
                      <a:pt x="44863" y="19050"/>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031" name="Freeform 1030">
                <a:extLst>
                  <a:ext uri="{FF2B5EF4-FFF2-40B4-BE49-F238E27FC236}">
                    <a16:creationId xmlns:a16="http://schemas.microsoft.com/office/drawing/2014/main" id="{6777E9DB-0B5B-FEDB-02EF-6525A01C44BD}"/>
                  </a:ext>
                </a:extLst>
              </p:cNvPr>
              <p:cNvSpPr/>
              <p:nvPr/>
            </p:nvSpPr>
            <p:spPr>
              <a:xfrm>
                <a:off x="4192952" y="1526572"/>
                <a:ext cx="84581" cy="84581"/>
              </a:xfrm>
              <a:custGeom>
                <a:avLst/>
                <a:gdLst>
                  <a:gd name="connsiteX0" fmla="*/ 42291 w 84581"/>
                  <a:gd name="connsiteY0" fmla="*/ 84582 h 84581"/>
                  <a:gd name="connsiteX1" fmla="*/ 84582 w 84581"/>
                  <a:gd name="connsiteY1" fmla="*/ 42291 h 84581"/>
                  <a:gd name="connsiteX2" fmla="*/ 42291 w 84581"/>
                  <a:gd name="connsiteY2" fmla="*/ 0 h 84581"/>
                  <a:gd name="connsiteX3" fmla="*/ 0 w 84581"/>
                  <a:gd name="connsiteY3" fmla="*/ 42291 h 84581"/>
                  <a:gd name="connsiteX4" fmla="*/ 42291 w 84581"/>
                  <a:gd name="connsiteY4" fmla="*/ 84582 h 84581"/>
                  <a:gd name="connsiteX5" fmla="*/ 42291 w 84581"/>
                  <a:gd name="connsiteY5" fmla="*/ 19050 h 84581"/>
                  <a:gd name="connsiteX6" fmla="*/ 65532 w 84581"/>
                  <a:gd name="connsiteY6" fmla="*/ 42291 h 84581"/>
                  <a:gd name="connsiteX7" fmla="*/ 42291 w 84581"/>
                  <a:gd name="connsiteY7" fmla="*/ 65532 h 84581"/>
                  <a:gd name="connsiteX8" fmla="*/ 19050 w 84581"/>
                  <a:gd name="connsiteY8" fmla="*/ 42291 h 84581"/>
                  <a:gd name="connsiteX9" fmla="*/ 42291 w 84581"/>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32" name="Freeform 1031">
                <a:extLst>
                  <a:ext uri="{FF2B5EF4-FFF2-40B4-BE49-F238E27FC236}">
                    <a16:creationId xmlns:a16="http://schemas.microsoft.com/office/drawing/2014/main" id="{398595D3-F397-A2B8-09C2-879DA76AD57C}"/>
                  </a:ext>
                </a:extLst>
              </p:cNvPr>
              <p:cNvSpPr/>
              <p:nvPr/>
            </p:nvSpPr>
            <p:spPr>
              <a:xfrm>
                <a:off x="4190952"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sp>
            <p:nvSpPr>
              <p:cNvPr id="1036" name="Freeform 1035">
                <a:extLst>
                  <a:ext uri="{FF2B5EF4-FFF2-40B4-BE49-F238E27FC236}">
                    <a16:creationId xmlns:a16="http://schemas.microsoft.com/office/drawing/2014/main" id="{F4AFCEC8-BAED-3E9F-9F76-E7EAA6886635}"/>
                  </a:ext>
                </a:extLst>
              </p:cNvPr>
              <p:cNvSpPr/>
              <p:nvPr/>
            </p:nvSpPr>
            <p:spPr>
              <a:xfrm>
                <a:off x="3919965" y="1594771"/>
                <a:ext cx="392239" cy="356330"/>
              </a:xfrm>
              <a:custGeom>
                <a:avLst/>
                <a:gdLst>
                  <a:gd name="connsiteX0" fmla="*/ 313563 w 392239"/>
                  <a:gd name="connsiteY0" fmla="*/ 27622 h 356330"/>
                  <a:gd name="connsiteX1" fmla="*/ 272415 w 392239"/>
                  <a:gd name="connsiteY1" fmla="*/ 39243 h 356330"/>
                  <a:gd name="connsiteX2" fmla="*/ 196215 w 392239"/>
                  <a:gd name="connsiteY2" fmla="*/ 0 h 356330"/>
                  <a:gd name="connsiteX3" fmla="*/ 120015 w 392239"/>
                  <a:gd name="connsiteY3" fmla="*/ 39243 h 356330"/>
                  <a:gd name="connsiteX4" fmla="*/ 78867 w 392239"/>
                  <a:gd name="connsiteY4" fmla="*/ 27622 h 356330"/>
                  <a:gd name="connsiteX5" fmla="*/ 0 w 392239"/>
                  <a:gd name="connsiteY5" fmla="*/ 106490 h 356330"/>
                  <a:gd name="connsiteX6" fmla="*/ 0 w 392239"/>
                  <a:gd name="connsiteY6" fmla="*/ 192976 h 356330"/>
                  <a:gd name="connsiteX7" fmla="*/ 16764 w 392239"/>
                  <a:gd name="connsiteY7" fmla="*/ 209741 h 356330"/>
                  <a:gd name="connsiteX8" fmla="*/ 31528 w 392239"/>
                  <a:gd name="connsiteY8" fmla="*/ 209741 h 356330"/>
                  <a:gd name="connsiteX9" fmla="*/ 31528 w 392239"/>
                  <a:gd name="connsiteY9" fmla="*/ 346805 h 356330"/>
                  <a:gd name="connsiteX10" fmla="*/ 41053 w 392239"/>
                  <a:gd name="connsiteY10" fmla="*/ 356330 h 356330"/>
                  <a:gd name="connsiteX11" fmla="*/ 50578 w 392239"/>
                  <a:gd name="connsiteY11" fmla="*/ 346805 h 356330"/>
                  <a:gd name="connsiteX12" fmla="*/ 50578 w 392239"/>
                  <a:gd name="connsiteY12" fmla="*/ 200216 h 356330"/>
                  <a:gd name="connsiteX13" fmla="*/ 41053 w 392239"/>
                  <a:gd name="connsiteY13" fmla="*/ 190691 h 356330"/>
                  <a:gd name="connsiteX14" fmla="*/ 19050 w 392239"/>
                  <a:gd name="connsiteY14" fmla="*/ 190691 h 356330"/>
                  <a:gd name="connsiteX15" fmla="*/ 19050 w 392239"/>
                  <a:gd name="connsiteY15" fmla="*/ 106394 h 356330"/>
                  <a:gd name="connsiteX16" fmla="*/ 78867 w 392239"/>
                  <a:gd name="connsiteY16" fmla="*/ 46577 h 356330"/>
                  <a:gd name="connsiteX17" fmla="*/ 110395 w 392239"/>
                  <a:gd name="connsiteY17" fmla="*/ 55721 h 356330"/>
                  <a:gd name="connsiteX18" fmla="*/ 102299 w 392239"/>
                  <a:gd name="connsiteY18" fmla="*/ 93821 h 356330"/>
                  <a:gd name="connsiteX19" fmla="*/ 102299 w 392239"/>
                  <a:gd name="connsiteY19" fmla="*/ 176594 h 356330"/>
                  <a:gd name="connsiteX20" fmla="*/ 119634 w 392239"/>
                  <a:gd name="connsiteY20" fmla="*/ 193929 h 356330"/>
                  <a:gd name="connsiteX21" fmla="*/ 147733 w 392239"/>
                  <a:gd name="connsiteY21" fmla="*/ 193929 h 356330"/>
                  <a:gd name="connsiteX22" fmla="*/ 147733 w 392239"/>
                  <a:gd name="connsiteY22" fmla="*/ 343662 h 356330"/>
                  <a:gd name="connsiteX23" fmla="*/ 157258 w 392239"/>
                  <a:gd name="connsiteY23" fmla="*/ 353187 h 356330"/>
                  <a:gd name="connsiteX24" fmla="*/ 166783 w 392239"/>
                  <a:gd name="connsiteY24" fmla="*/ 343662 h 356330"/>
                  <a:gd name="connsiteX25" fmla="*/ 166783 w 392239"/>
                  <a:gd name="connsiteY25" fmla="*/ 184404 h 356330"/>
                  <a:gd name="connsiteX26" fmla="*/ 157258 w 392239"/>
                  <a:gd name="connsiteY26" fmla="*/ 174879 h 356330"/>
                  <a:gd name="connsiteX27" fmla="*/ 121253 w 392239"/>
                  <a:gd name="connsiteY27" fmla="*/ 174879 h 356330"/>
                  <a:gd name="connsiteX28" fmla="*/ 121253 w 392239"/>
                  <a:gd name="connsiteY28" fmla="*/ 93726 h 356330"/>
                  <a:gd name="connsiteX29" fmla="*/ 196120 w 392239"/>
                  <a:gd name="connsiteY29" fmla="*/ 18859 h 356330"/>
                  <a:gd name="connsiteX30" fmla="*/ 270986 w 392239"/>
                  <a:gd name="connsiteY30" fmla="*/ 93726 h 356330"/>
                  <a:gd name="connsiteX31" fmla="*/ 270986 w 392239"/>
                  <a:gd name="connsiteY31" fmla="*/ 174879 h 356330"/>
                  <a:gd name="connsiteX32" fmla="*/ 234887 w 392239"/>
                  <a:gd name="connsiteY32" fmla="*/ 174879 h 356330"/>
                  <a:gd name="connsiteX33" fmla="*/ 225362 w 392239"/>
                  <a:gd name="connsiteY33" fmla="*/ 184404 h 356330"/>
                  <a:gd name="connsiteX34" fmla="*/ 225362 w 392239"/>
                  <a:gd name="connsiteY34" fmla="*/ 343662 h 356330"/>
                  <a:gd name="connsiteX35" fmla="*/ 234887 w 392239"/>
                  <a:gd name="connsiteY35" fmla="*/ 353187 h 356330"/>
                  <a:gd name="connsiteX36" fmla="*/ 244412 w 392239"/>
                  <a:gd name="connsiteY36" fmla="*/ 343662 h 356330"/>
                  <a:gd name="connsiteX37" fmla="*/ 244412 w 392239"/>
                  <a:gd name="connsiteY37" fmla="*/ 193929 h 356330"/>
                  <a:gd name="connsiteX38" fmla="*/ 272606 w 392239"/>
                  <a:gd name="connsiteY38" fmla="*/ 193929 h 356330"/>
                  <a:gd name="connsiteX39" fmla="*/ 289941 w 392239"/>
                  <a:gd name="connsiteY39" fmla="*/ 176594 h 356330"/>
                  <a:gd name="connsiteX40" fmla="*/ 289941 w 392239"/>
                  <a:gd name="connsiteY40" fmla="*/ 93821 h 356330"/>
                  <a:gd name="connsiteX41" fmla="*/ 281845 w 392239"/>
                  <a:gd name="connsiteY41" fmla="*/ 55817 h 356330"/>
                  <a:gd name="connsiteX42" fmla="*/ 313373 w 392239"/>
                  <a:gd name="connsiteY42" fmla="*/ 46577 h 356330"/>
                  <a:gd name="connsiteX43" fmla="*/ 373190 w 392239"/>
                  <a:gd name="connsiteY43" fmla="*/ 106394 h 356330"/>
                  <a:gd name="connsiteX44" fmla="*/ 373190 w 392239"/>
                  <a:gd name="connsiteY44" fmla="*/ 190691 h 356330"/>
                  <a:gd name="connsiteX45" fmla="*/ 351187 w 392239"/>
                  <a:gd name="connsiteY45" fmla="*/ 190691 h 356330"/>
                  <a:gd name="connsiteX46" fmla="*/ 341662 w 392239"/>
                  <a:gd name="connsiteY46" fmla="*/ 200216 h 356330"/>
                  <a:gd name="connsiteX47" fmla="*/ 341662 w 392239"/>
                  <a:gd name="connsiteY47" fmla="*/ 346805 h 356330"/>
                  <a:gd name="connsiteX48" fmla="*/ 351187 w 392239"/>
                  <a:gd name="connsiteY48" fmla="*/ 356330 h 356330"/>
                  <a:gd name="connsiteX49" fmla="*/ 360712 w 392239"/>
                  <a:gd name="connsiteY49" fmla="*/ 346805 h 356330"/>
                  <a:gd name="connsiteX50" fmla="*/ 360712 w 392239"/>
                  <a:gd name="connsiteY50" fmla="*/ 209741 h 356330"/>
                  <a:gd name="connsiteX51" fmla="*/ 375476 w 392239"/>
                  <a:gd name="connsiteY51" fmla="*/ 209741 h 356330"/>
                  <a:gd name="connsiteX52" fmla="*/ 392240 w 392239"/>
                  <a:gd name="connsiteY52" fmla="*/ 192976 h 356330"/>
                  <a:gd name="connsiteX53" fmla="*/ 392240 w 392239"/>
                  <a:gd name="connsiteY53" fmla="*/ 106490 h 356330"/>
                  <a:gd name="connsiteX54" fmla="*/ 313373 w 392239"/>
                  <a:gd name="connsiteY54" fmla="*/ 27622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2239" h="356330">
                    <a:moveTo>
                      <a:pt x="313563" y="27622"/>
                    </a:moveTo>
                    <a:cubicBezTo>
                      <a:pt x="298799" y="27622"/>
                      <a:pt x="284798" y="31623"/>
                      <a:pt x="272415" y="39243"/>
                    </a:cubicBezTo>
                    <a:cubicBezTo>
                      <a:pt x="255365" y="15526"/>
                      <a:pt x="227552" y="0"/>
                      <a:pt x="196215" y="0"/>
                    </a:cubicBezTo>
                    <a:cubicBezTo>
                      <a:pt x="164878" y="0"/>
                      <a:pt x="137065" y="15526"/>
                      <a:pt x="120015" y="39243"/>
                    </a:cubicBezTo>
                    <a:cubicBezTo>
                      <a:pt x="107633" y="31623"/>
                      <a:pt x="93631" y="27622"/>
                      <a:pt x="78867" y="27622"/>
                    </a:cubicBezTo>
                    <a:cubicBezTo>
                      <a:pt x="35338" y="27622"/>
                      <a:pt x="0" y="62960"/>
                      <a:pt x="0" y="106490"/>
                    </a:cubicBezTo>
                    <a:lnTo>
                      <a:pt x="0" y="192976"/>
                    </a:lnTo>
                    <a:cubicBezTo>
                      <a:pt x="0" y="202216"/>
                      <a:pt x="7525" y="209741"/>
                      <a:pt x="16764" y="209741"/>
                    </a:cubicBezTo>
                    <a:lnTo>
                      <a:pt x="31528" y="209741"/>
                    </a:lnTo>
                    <a:lnTo>
                      <a:pt x="31528" y="346805"/>
                    </a:lnTo>
                    <a:cubicBezTo>
                      <a:pt x="31528" y="352044"/>
                      <a:pt x="35814" y="356330"/>
                      <a:pt x="41053" y="356330"/>
                    </a:cubicBezTo>
                    <a:cubicBezTo>
                      <a:pt x="46292" y="356330"/>
                      <a:pt x="50578" y="352044"/>
                      <a:pt x="50578" y="346805"/>
                    </a:cubicBezTo>
                    <a:lnTo>
                      <a:pt x="50578" y="200216"/>
                    </a:lnTo>
                    <a:cubicBezTo>
                      <a:pt x="50578" y="194977"/>
                      <a:pt x="46292" y="190691"/>
                      <a:pt x="41053" y="190691"/>
                    </a:cubicBezTo>
                    <a:lnTo>
                      <a:pt x="19050" y="190691"/>
                    </a:lnTo>
                    <a:lnTo>
                      <a:pt x="19050" y="106394"/>
                    </a:lnTo>
                    <a:cubicBezTo>
                      <a:pt x="19050" y="73438"/>
                      <a:pt x="45911" y="46577"/>
                      <a:pt x="78867" y="46577"/>
                    </a:cubicBezTo>
                    <a:cubicBezTo>
                      <a:pt x="90202" y="46577"/>
                      <a:pt x="100965" y="49816"/>
                      <a:pt x="110395" y="55721"/>
                    </a:cubicBezTo>
                    <a:cubicBezTo>
                      <a:pt x="105251" y="67342"/>
                      <a:pt x="102299" y="80201"/>
                      <a:pt x="102299" y="93821"/>
                    </a:cubicBezTo>
                    <a:lnTo>
                      <a:pt x="102299" y="176594"/>
                    </a:lnTo>
                    <a:cubicBezTo>
                      <a:pt x="102299" y="186214"/>
                      <a:pt x="110109" y="193929"/>
                      <a:pt x="119634" y="193929"/>
                    </a:cubicBezTo>
                    <a:lnTo>
                      <a:pt x="147733" y="193929"/>
                    </a:lnTo>
                    <a:lnTo>
                      <a:pt x="147733" y="343662"/>
                    </a:lnTo>
                    <a:cubicBezTo>
                      <a:pt x="147733" y="348901"/>
                      <a:pt x="152019" y="353187"/>
                      <a:pt x="157258" y="353187"/>
                    </a:cubicBezTo>
                    <a:cubicBezTo>
                      <a:pt x="162497" y="353187"/>
                      <a:pt x="166783" y="348901"/>
                      <a:pt x="166783" y="343662"/>
                    </a:cubicBezTo>
                    <a:lnTo>
                      <a:pt x="166783" y="184404"/>
                    </a:lnTo>
                    <a:cubicBezTo>
                      <a:pt x="166783" y="179165"/>
                      <a:pt x="162497" y="174879"/>
                      <a:pt x="157258" y="174879"/>
                    </a:cubicBezTo>
                    <a:lnTo>
                      <a:pt x="121253" y="174879"/>
                    </a:lnTo>
                    <a:lnTo>
                      <a:pt x="121253" y="93726"/>
                    </a:lnTo>
                    <a:cubicBezTo>
                      <a:pt x="121253" y="52483"/>
                      <a:pt x="154781" y="18859"/>
                      <a:pt x="196120" y="18859"/>
                    </a:cubicBezTo>
                    <a:cubicBezTo>
                      <a:pt x="237458" y="18859"/>
                      <a:pt x="270986" y="52388"/>
                      <a:pt x="270986" y="93726"/>
                    </a:cubicBezTo>
                    <a:lnTo>
                      <a:pt x="270986" y="174879"/>
                    </a:lnTo>
                    <a:lnTo>
                      <a:pt x="234887" y="174879"/>
                    </a:lnTo>
                    <a:cubicBezTo>
                      <a:pt x="229648" y="174879"/>
                      <a:pt x="225362" y="179165"/>
                      <a:pt x="225362" y="184404"/>
                    </a:cubicBezTo>
                    <a:lnTo>
                      <a:pt x="225362" y="343662"/>
                    </a:lnTo>
                    <a:cubicBezTo>
                      <a:pt x="225362" y="348901"/>
                      <a:pt x="229648" y="353187"/>
                      <a:pt x="234887" y="353187"/>
                    </a:cubicBezTo>
                    <a:cubicBezTo>
                      <a:pt x="240125" y="353187"/>
                      <a:pt x="244412" y="348901"/>
                      <a:pt x="244412" y="343662"/>
                    </a:cubicBezTo>
                    <a:lnTo>
                      <a:pt x="244412" y="193929"/>
                    </a:lnTo>
                    <a:lnTo>
                      <a:pt x="272606" y="193929"/>
                    </a:lnTo>
                    <a:cubicBezTo>
                      <a:pt x="282226" y="193929"/>
                      <a:pt x="289941" y="186119"/>
                      <a:pt x="289941" y="176594"/>
                    </a:cubicBezTo>
                    <a:lnTo>
                      <a:pt x="289941" y="93821"/>
                    </a:lnTo>
                    <a:cubicBezTo>
                      <a:pt x="289941" y="80296"/>
                      <a:pt x="286988" y="67437"/>
                      <a:pt x="281845" y="55817"/>
                    </a:cubicBezTo>
                    <a:cubicBezTo>
                      <a:pt x="291275" y="49911"/>
                      <a:pt x="302038" y="46577"/>
                      <a:pt x="313373" y="46577"/>
                    </a:cubicBezTo>
                    <a:cubicBezTo>
                      <a:pt x="346329" y="46577"/>
                      <a:pt x="373190" y="73438"/>
                      <a:pt x="373190" y="106394"/>
                    </a:cubicBezTo>
                    <a:lnTo>
                      <a:pt x="373190" y="190691"/>
                    </a:lnTo>
                    <a:lnTo>
                      <a:pt x="351187" y="190691"/>
                    </a:lnTo>
                    <a:cubicBezTo>
                      <a:pt x="345948" y="190691"/>
                      <a:pt x="341662" y="194977"/>
                      <a:pt x="341662" y="200216"/>
                    </a:cubicBezTo>
                    <a:lnTo>
                      <a:pt x="341662" y="346805"/>
                    </a:lnTo>
                    <a:cubicBezTo>
                      <a:pt x="341662" y="352044"/>
                      <a:pt x="345948" y="356330"/>
                      <a:pt x="351187" y="356330"/>
                    </a:cubicBezTo>
                    <a:cubicBezTo>
                      <a:pt x="356426" y="356330"/>
                      <a:pt x="360712" y="352044"/>
                      <a:pt x="360712" y="346805"/>
                    </a:cubicBezTo>
                    <a:lnTo>
                      <a:pt x="360712" y="209741"/>
                    </a:lnTo>
                    <a:lnTo>
                      <a:pt x="375476" y="209741"/>
                    </a:lnTo>
                    <a:cubicBezTo>
                      <a:pt x="384715" y="209741"/>
                      <a:pt x="392240" y="202216"/>
                      <a:pt x="392240" y="192976"/>
                    </a:cubicBezTo>
                    <a:lnTo>
                      <a:pt x="392240" y="106490"/>
                    </a:lnTo>
                    <a:cubicBezTo>
                      <a:pt x="392240" y="62960"/>
                      <a:pt x="356902" y="27622"/>
                      <a:pt x="313373" y="27622"/>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039" name="Freeform 1038">
                <a:extLst>
                  <a:ext uri="{FF2B5EF4-FFF2-40B4-BE49-F238E27FC236}">
                    <a16:creationId xmlns:a16="http://schemas.microsoft.com/office/drawing/2014/main" id="{BDF01F91-A2AA-943C-84D2-09E1B345E21D}"/>
                  </a:ext>
                </a:extLst>
              </p:cNvPr>
              <p:cNvSpPr/>
              <p:nvPr/>
            </p:nvSpPr>
            <p:spPr>
              <a:xfrm>
                <a:off x="3954827" y="1526572"/>
                <a:ext cx="84582" cy="84581"/>
              </a:xfrm>
              <a:custGeom>
                <a:avLst/>
                <a:gdLst>
                  <a:gd name="connsiteX0" fmla="*/ 42291 w 84582"/>
                  <a:gd name="connsiteY0" fmla="*/ 84582 h 84581"/>
                  <a:gd name="connsiteX1" fmla="*/ 84582 w 84582"/>
                  <a:gd name="connsiteY1" fmla="*/ 42291 h 84581"/>
                  <a:gd name="connsiteX2" fmla="*/ 42291 w 84582"/>
                  <a:gd name="connsiteY2" fmla="*/ 0 h 84581"/>
                  <a:gd name="connsiteX3" fmla="*/ 0 w 84582"/>
                  <a:gd name="connsiteY3" fmla="*/ 42291 h 84581"/>
                  <a:gd name="connsiteX4" fmla="*/ 42291 w 84582"/>
                  <a:gd name="connsiteY4" fmla="*/ 84582 h 84581"/>
                  <a:gd name="connsiteX5" fmla="*/ 42291 w 84582"/>
                  <a:gd name="connsiteY5" fmla="*/ 19050 h 84581"/>
                  <a:gd name="connsiteX6" fmla="*/ 65532 w 84582"/>
                  <a:gd name="connsiteY6" fmla="*/ 42291 h 84581"/>
                  <a:gd name="connsiteX7" fmla="*/ 42291 w 84582"/>
                  <a:gd name="connsiteY7" fmla="*/ 65532 h 84581"/>
                  <a:gd name="connsiteX8" fmla="*/ 19050 w 84582"/>
                  <a:gd name="connsiteY8" fmla="*/ 42291 h 84581"/>
                  <a:gd name="connsiteX9" fmla="*/ 42291 w 84582"/>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2"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40" name="Freeform 1039">
                <a:extLst>
                  <a:ext uri="{FF2B5EF4-FFF2-40B4-BE49-F238E27FC236}">
                    <a16:creationId xmlns:a16="http://schemas.microsoft.com/office/drawing/2014/main" id="{46A188F0-FFD4-3327-C752-39FB4F05A395}"/>
                  </a:ext>
                </a:extLst>
              </p:cNvPr>
              <p:cNvSpPr/>
              <p:nvPr/>
            </p:nvSpPr>
            <p:spPr>
              <a:xfrm>
                <a:off x="4022264"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grpSp>
      </p:grpSp>
      <p:grpSp>
        <p:nvGrpSpPr>
          <p:cNvPr id="1044" name="Group 1043">
            <a:extLst>
              <a:ext uri="{FF2B5EF4-FFF2-40B4-BE49-F238E27FC236}">
                <a16:creationId xmlns:a16="http://schemas.microsoft.com/office/drawing/2014/main" id="{5E267BBC-BFCF-DF7E-4E9F-34A45ECD6E6F}"/>
              </a:ext>
            </a:extLst>
          </p:cNvPr>
          <p:cNvGrpSpPr/>
          <p:nvPr/>
        </p:nvGrpSpPr>
        <p:grpSpPr>
          <a:xfrm>
            <a:off x="4796650" y="4393870"/>
            <a:ext cx="1433128" cy="372640"/>
            <a:chOff x="3258306" y="4393870"/>
            <a:chExt cx="1433128" cy="372640"/>
          </a:xfrm>
          <a:solidFill>
            <a:schemeClr val="tx1"/>
          </a:solidFill>
        </p:grpSpPr>
        <p:sp>
          <p:nvSpPr>
            <p:cNvPr id="1045" name="Rectangle 1044">
              <a:extLst>
                <a:ext uri="{FF2B5EF4-FFF2-40B4-BE49-F238E27FC236}">
                  <a16:creationId xmlns:a16="http://schemas.microsoft.com/office/drawing/2014/main" id="{5966019A-3293-3F0A-0489-63B099537B4D}"/>
                </a:ext>
              </a:extLst>
            </p:cNvPr>
            <p:cNvSpPr/>
            <p:nvPr/>
          </p:nvSpPr>
          <p:spPr>
            <a:xfrm>
              <a:off x="3258306" y="4393870"/>
              <a:ext cx="1433128" cy="372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48" name="Textfeld 21">
              <a:extLst>
                <a:ext uri="{FF2B5EF4-FFF2-40B4-BE49-F238E27FC236}">
                  <a16:creationId xmlns:a16="http://schemas.microsoft.com/office/drawing/2014/main" id="{AFEAD9F9-9609-60B5-E2CD-899253B37961}"/>
                </a:ext>
              </a:extLst>
            </p:cNvPr>
            <p:cNvSpPr txBox="1"/>
            <p:nvPr/>
          </p:nvSpPr>
          <p:spPr>
            <a:xfrm>
              <a:off x="3671563" y="4511729"/>
              <a:ext cx="948278" cy="224409"/>
            </a:xfrm>
            <a:prstGeom prst="rect">
              <a:avLst/>
            </a:prstGeom>
            <a:grpFill/>
          </p:spPr>
          <p:txBody>
            <a:bodyPr vert="horz" wrap="none" lIns="0" tIns="0" rIns="0" bIns="0" rtlCol="0">
              <a:noAutofit/>
            </a:bodyPr>
            <a:lstStyle/>
            <a:p>
              <a:pPr algn="l"/>
              <a:r>
                <a:rPr lang="de-DE" sz="1000" spc="100">
                  <a:solidFill>
                    <a:schemeClr val="bg1"/>
                  </a:solidFill>
                  <a:latin typeface="+mj-lt"/>
                  <a:cs typeface="Avenir Book"/>
                </a:rPr>
                <a:t>BANKS</a:t>
              </a:r>
            </a:p>
          </p:txBody>
        </p:sp>
        <p:grpSp>
          <p:nvGrpSpPr>
            <p:cNvPr id="1050" name="Graphic 162">
              <a:extLst>
                <a:ext uri="{FF2B5EF4-FFF2-40B4-BE49-F238E27FC236}">
                  <a16:creationId xmlns:a16="http://schemas.microsoft.com/office/drawing/2014/main" id="{66DEFDE7-1DCF-691F-D7AD-0364AD07E851}"/>
                </a:ext>
              </a:extLst>
            </p:cNvPr>
            <p:cNvGrpSpPr>
              <a:grpSpLocks noChangeAspect="1"/>
            </p:cNvGrpSpPr>
            <p:nvPr/>
          </p:nvGrpSpPr>
          <p:grpSpPr>
            <a:xfrm>
              <a:off x="3352852" y="4439197"/>
              <a:ext cx="234368" cy="274320"/>
              <a:chOff x="3919965" y="1492091"/>
              <a:chExt cx="392239" cy="459104"/>
            </a:xfrm>
            <a:grpFill/>
          </p:grpSpPr>
          <p:sp>
            <p:nvSpPr>
              <p:cNvPr id="1052" name="Freeform 1051">
                <a:extLst>
                  <a:ext uri="{FF2B5EF4-FFF2-40B4-BE49-F238E27FC236}">
                    <a16:creationId xmlns:a16="http://schemas.microsoft.com/office/drawing/2014/main" id="{9D4312E7-9B30-7208-2E64-96E08860F57D}"/>
                  </a:ext>
                </a:extLst>
              </p:cNvPr>
              <p:cNvSpPr/>
              <p:nvPr/>
            </p:nvSpPr>
            <p:spPr>
              <a:xfrm>
                <a:off x="4073127" y="1492091"/>
                <a:ext cx="89725" cy="89725"/>
              </a:xfrm>
              <a:custGeom>
                <a:avLst/>
                <a:gdLst>
                  <a:gd name="connsiteX0" fmla="*/ 44863 w 89725"/>
                  <a:gd name="connsiteY0" fmla="*/ 89726 h 89725"/>
                  <a:gd name="connsiteX1" fmla="*/ 89726 w 89725"/>
                  <a:gd name="connsiteY1" fmla="*/ 44863 h 89725"/>
                  <a:gd name="connsiteX2" fmla="*/ 44863 w 89725"/>
                  <a:gd name="connsiteY2" fmla="*/ 0 h 89725"/>
                  <a:gd name="connsiteX3" fmla="*/ 0 w 89725"/>
                  <a:gd name="connsiteY3" fmla="*/ 44863 h 89725"/>
                  <a:gd name="connsiteX4" fmla="*/ 44863 w 89725"/>
                  <a:gd name="connsiteY4" fmla="*/ 89726 h 89725"/>
                  <a:gd name="connsiteX5" fmla="*/ 44863 w 89725"/>
                  <a:gd name="connsiteY5" fmla="*/ 19050 h 89725"/>
                  <a:gd name="connsiteX6" fmla="*/ 70676 w 89725"/>
                  <a:gd name="connsiteY6" fmla="*/ 44863 h 89725"/>
                  <a:gd name="connsiteX7" fmla="*/ 44863 w 89725"/>
                  <a:gd name="connsiteY7" fmla="*/ 70676 h 89725"/>
                  <a:gd name="connsiteX8" fmla="*/ 19050 w 89725"/>
                  <a:gd name="connsiteY8" fmla="*/ 44863 h 89725"/>
                  <a:gd name="connsiteX9" fmla="*/ 44863 w 89725"/>
                  <a:gd name="connsiteY9" fmla="*/ 19050 h 8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25" h="89725">
                    <a:moveTo>
                      <a:pt x="44863" y="89726"/>
                    </a:moveTo>
                    <a:cubicBezTo>
                      <a:pt x="69628" y="89726"/>
                      <a:pt x="89726" y="69628"/>
                      <a:pt x="89726" y="44863"/>
                    </a:cubicBezTo>
                    <a:cubicBezTo>
                      <a:pt x="89726" y="20098"/>
                      <a:pt x="69628" y="0"/>
                      <a:pt x="44863" y="0"/>
                    </a:cubicBezTo>
                    <a:cubicBezTo>
                      <a:pt x="20098" y="0"/>
                      <a:pt x="0" y="20098"/>
                      <a:pt x="0" y="44863"/>
                    </a:cubicBezTo>
                    <a:cubicBezTo>
                      <a:pt x="0" y="69628"/>
                      <a:pt x="20098" y="89726"/>
                      <a:pt x="44863" y="89726"/>
                    </a:cubicBezTo>
                    <a:close/>
                    <a:moveTo>
                      <a:pt x="44863" y="19050"/>
                    </a:moveTo>
                    <a:cubicBezTo>
                      <a:pt x="59150" y="19050"/>
                      <a:pt x="70676" y="30670"/>
                      <a:pt x="70676" y="44863"/>
                    </a:cubicBezTo>
                    <a:cubicBezTo>
                      <a:pt x="70676" y="59055"/>
                      <a:pt x="59055" y="70676"/>
                      <a:pt x="44863" y="70676"/>
                    </a:cubicBezTo>
                    <a:cubicBezTo>
                      <a:pt x="30671" y="70676"/>
                      <a:pt x="19050" y="59055"/>
                      <a:pt x="19050" y="44863"/>
                    </a:cubicBezTo>
                    <a:cubicBezTo>
                      <a:pt x="19050" y="30670"/>
                      <a:pt x="30671" y="19050"/>
                      <a:pt x="44863"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53" name="Freeform 1052">
                <a:extLst>
                  <a:ext uri="{FF2B5EF4-FFF2-40B4-BE49-F238E27FC236}">
                    <a16:creationId xmlns:a16="http://schemas.microsoft.com/office/drawing/2014/main" id="{57890DAB-BBE2-9B3C-AD96-7D6948AAF6C5}"/>
                  </a:ext>
                </a:extLst>
              </p:cNvPr>
              <p:cNvSpPr/>
              <p:nvPr/>
            </p:nvSpPr>
            <p:spPr>
              <a:xfrm>
                <a:off x="4192952" y="1526572"/>
                <a:ext cx="84581" cy="84581"/>
              </a:xfrm>
              <a:custGeom>
                <a:avLst/>
                <a:gdLst>
                  <a:gd name="connsiteX0" fmla="*/ 42291 w 84581"/>
                  <a:gd name="connsiteY0" fmla="*/ 84582 h 84581"/>
                  <a:gd name="connsiteX1" fmla="*/ 84582 w 84581"/>
                  <a:gd name="connsiteY1" fmla="*/ 42291 h 84581"/>
                  <a:gd name="connsiteX2" fmla="*/ 42291 w 84581"/>
                  <a:gd name="connsiteY2" fmla="*/ 0 h 84581"/>
                  <a:gd name="connsiteX3" fmla="*/ 0 w 84581"/>
                  <a:gd name="connsiteY3" fmla="*/ 42291 h 84581"/>
                  <a:gd name="connsiteX4" fmla="*/ 42291 w 84581"/>
                  <a:gd name="connsiteY4" fmla="*/ 84582 h 84581"/>
                  <a:gd name="connsiteX5" fmla="*/ 42291 w 84581"/>
                  <a:gd name="connsiteY5" fmla="*/ 19050 h 84581"/>
                  <a:gd name="connsiteX6" fmla="*/ 65532 w 84581"/>
                  <a:gd name="connsiteY6" fmla="*/ 42291 h 84581"/>
                  <a:gd name="connsiteX7" fmla="*/ 42291 w 84581"/>
                  <a:gd name="connsiteY7" fmla="*/ 65532 h 84581"/>
                  <a:gd name="connsiteX8" fmla="*/ 19050 w 84581"/>
                  <a:gd name="connsiteY8" fmla="*/ 42291 h 84581"/>
                  <a:gd name="connsiteX9" fmla="*/ 42291 w 84581"/>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54" name="Freeform 1053">
                <a:extLst>
                  <a:ext uri="{FF2B5EF4-FFF2-40B4-BE49-F238E27FC236}">
                    <a16:creationId xmlns:a16="http://schemas.microsoft.com/office/drawing/2014/main" id="{4051FB59-4E4D-3C20-411B-5BC74FAB858B}"/>
                  </a:ext>
                </a:extLst>
              </p:cNvPr>
              <p:cNvSpPr/>
              <p:nvPr/>
            </p:nvSpPr>
            <p:spPr>
              <a:xfrm>
                <a:off x="4190952"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sp>
            <p:nvSpPr>
              <p:cNvPr id="1056" name="Freeform 1055">
                <a:extLst>
                  <a:ext uri="{FF2B5EF4-FFF2-40B4-BE49-F238E27FC236}">
                    <a16:creationId xmlns:a16="http://schemas.microsoft.com/office/drawing/2014/main" id="{959AA3A9-E5E9-CBC9-3F7B-360BBD063A57}"/>
                  </a:ext>
                </a:extLst>
              </p:cNvPr>
              <p:cNvSpPr/>
              <p:nvPr/>
            </p:nvSpPr>
            <p:spPr>
              <a:xfrm>
                <a:off x="3919965" y="1594771"/>
                <a:ext cx="392239" cy="356330"/>
              </a:xfrm>
              <a:custGeom>
                <a:avLst/>
                <a:gdLst>
                  <a:gd name="connsiteX0" fmla="*/ 313563 w 392239"/>
                  <a:gd name="connsiteY0" fmla="*/ 27622 h 356330"/>
                  <a:gd name="connsiteX1" fmla="*/ 272415 w 392239"/>
                  <a:gd name="connsiteY1" fmla="*/ 39243 h 356330"/>
                  <a:gd name="connsiteX2" fmla="*/ 196215 w 392239"/>
                  <a:gd name="connsiteY2" fmla="*/ 0 h 356330"/>
                  <a:gd name="connsiteX3" fmla="*/ 120015 w 392239"/>
                  <a:gd name="connsiteY3" fmla="*/ 39243 h 356330"/>
                  <a:gd name="connsiteX4" fmla="*/ 78867 w 392239"/>
                  <a:gd name="connsiteY4" fmla="*/ 27622 h 356330"/>
                  <a:gd name="connsiteX5" fmla="*/ 0 w 392239"/>
                  <a:gd name="connsiteY5" fmla="*/ 106490 h 356330"/>
                  <a:gd name="connsiteX6" fmla="*/ 0 w 392239"/>
                  <a:gd name="connsiteY6" fmla="*/ 192976 h 356330"/>
                  <a:gd name="connsiteX7" fmla="*/ 16764 w 392239"/>
                  <a:gd name="connsiteY7" fmla="*/ 209741 h 356330"/>
                  <a:gd name="connsiteX8" fmla="*/ 31528 w 392239"/>
                  <a:gd name="connsiteY8" fmla="*/ 209741 h 356330"/>
                  <a:gd name="connsiteX9" fmla="*/ 31528 w 392239"/>
                  <a:gd name="connsiteY9" fmla="*/ 346805 h 356330"/>
                  <a:gd name="connsiteX10" fmla="*/ 41053 w 392239"/>
                  <a:gd name="connsiteY10" fmla="*/ 356330 h 356330"/>
                  <a:gd name="connsiteX11" fmla="*/ 50578 w 392239"/>
                  <a:gd name="connsiteY11" fmla="*/ 346805 h 356330"/>
                  <a:gd name="connsiteX12" fmla="*/ 50578 w 392239"/>
                  <a:gd name="connsiteY12" fmla="*/ 200216 h 356330"/>
                  <a:gd name="connsiteX13" fmla="*/ 41053 w 392239"/>
                  <a:gd name="connsiteY13" fmla="*/ 190691 h 356330"/>
                  <a:gd name="connsiteX14" fmla="*/ 19050 w 392239"/>
                  <a:gd name="connsiteY14" fmla="*/ 190691 h 356330"/>
                  <a:gd name="connsiteX15" fmla="*/ 19050 w 392239"/>
                  <a:gd name="connsiteY15" fmla="*/ 106394 h 356330"/>
                  <a:gd name="connsiteX16" fmla="*/ 78867 w 392239"/>
                  <a:gd name="connsiteY16" fmla="*/ 46577 h 356330"/>
                  <a:gd name="connsiteX17" fmla="*/ 110395 w 392239"/>
                  <a:gd name="connsiteY17" fmla="*/ 55721 h 356330"/>
                  <a:gd name="connsiteX18" fmla="*/ 102299 w 392239"/>
                  <a:gd name="connsiteY18" fmla="*/ 93821 h 356330"/>
                  <a:gd name="connsiteX19" fmla="*/ 102299 w 392239"/>
                  <a:gd name="connsiteY19" fmla="*/ 176594 h 356330"/>
                  <a:gd name="connsiteX20" fmla="*/ 119634 w 392239"/>
                  <a:gd name="connsiteY20" fmla="*/ 193929 h 356330"/>
                  <a:gd name="connsiteX21" fmla="*/ 147733 w 392239"/>
                  <a:gd name="connsiteY21" fmla="*/ 193929 h 356330"/>
                  <a:gd name="connsiteX22" fmla="*/ 147733 w 392239"/>
                  <a:gd name="connsiteY22" fmla="*/ 343662 h 356330"/>
                  <a:gd name="connsiteX23" fmla="*/ 157258 w 392239"/>
                  <a:gd name="connsiteY23" fmla="*/ 353187 h 356330"/>
                  <a:gd name="connsiteX24" fmla="*/ 166783 w 392239"/>
                  <a:gd name="connsiteY24" fmla="*/ 343662 h 356330"/>
                  <a:gd name="connsiteX25" fmla="*/ 166783 w 392239"/>
                  <a:gd name="connsiteY25" fmla="*/ 184404 h 356330"/>
                  <a:gd name="connsiteX26" fmla="*/ 157258 w 392239"/>
                  <a:gd name="connsiteY26" fmla="*/ 174879 h 356330"/>
                  <a:gd name="connsiteX27" fmla="*/ 121253 w 392239"/>
                  <a:gd name="connsiteY27" fmla="*/ 174879 h 356330"/>
                  <a:gd name="connsiteX28" fmla="*/ 121253 w 392239"/>
                  <a:gd name="connsiteY28" fmla="*/ 93726 h 356330"/>
                  <a:gd name="connsiteX29" fmla="*/ 196120 w 392239"/>
                  <a:gd name="connsiteY29" fmla="*/ 18859 h 356330"/>
                  <a:gd name="connsiteX30" fmla="*/ 270986 w 392239"/>
                  <a:gd name="connsiteY30" fmla="*/ 93726 h 356330"/>
                  <a:gd name="connsiteX31" fmla="*/ 270986 w 392239"/>
                  <a:gd name="connsiteY31" fmla="*/ 174879 h 356330"/>
                  <a:gd name="connsiteX32" fmla="*/ 234887 w 392239"/>
                  <a:gd name="connsiteY32" fmla="*/ 174879 h 356330"/>
                  <a:gd name="connsiteX33" fmla="*/ 225362 w 392239"/>
                  <a:gd name="connsiteY33" fmla="*/ 184404 h 356330"/>
                  <a:gd name="connsiteX34" fmla="*/ 225362 w 392239"/>
                  <a:gd name="connsiteY34" fmla="*/ 343662 h 356330"/>
                  <a:gd name="connsiteX35" fmla="*/ 234887 w 392239"/>
                  <a:gd name="connsiteY35" fmla="*/ 353187 h 356330"/>
                  <a:gd name="connsiteX36" fmla="*/ 244412 w 392239"/>
                  <a:gd name="connsiteY36" fmla="*/ 343662 h 356330"/>
                  <a:gd name="connsiteX37" fmla="*/ 244412 w 392239"/>
                  <a:gd name="connsiteY37" fmla="*/ 193929 h 356330"/>
                  <a:gd name="connsiteX38" fmla="*/ 272606 w 392239"/>
                  <a:gd name="connsiteY38" fmla="*/ 193929 h 356330"/>
                  <a:gd name="connsiteX39" fmla="*/ 289941 w 392239"/>
                  <a:gd name="connsiteY39" fmla="*/ 176594 h 356330"/>
                  <a:gd name="connsiteX40" fmla="*/ 289941 w 392239"/>
                  <a:gd name="connsiteY40" fmla="*/ 93821 h 356330"/>
                  <a:gd name="connsiteX41" fmla="*/ 281845 w 392239"/>
                  <a:gd name="connsiteY41" fmla="*/ 55817 h 356330"/>
                  <a:gd name="connsiteX42" fmla="*/ 313373 w 392239"/>
                  <a:gd name="connsiteY42" fmla="*/ 46577 h 356330"/>
                  <a:gd name="connsiteX43" fmla="*/ 373190 w 392239"/>
                  <a:gd name="connsiteY43" fmla="*/ 106394 h 356330"/>
                  <a:gd name="connsiteX44" fmla="*/ 373190 w 392239"/>
                  <a:gd name="connsiteY44" fmla="*/ 190691 h 356330"/>
                  <a:gd name="connsiteX45" fmla="*/ 351187 w 392239"/>
                  <a:gd name="connsiteY45" fmla="*/ 190691 h 356330"/>
                  <a:gd name="connsiteX46" fmla="*/ 341662 w 392239"/>
                  <a:gd name="connsiteY46" fmla="*/ 200216 h 356330"/>
                  <a:gd name="connsiteX47" fmla="*/ 341662 w 392239"/>
                  <a:gd name="connsiteY47" fmla="*/ 346805 h 356330"/>
                  <a:gd name="connsiteX48" fmla="*/ 351187 w 392239"/>
                  <a:gd name="connsiteY48" fmla="*/ 356330 h 356330"/>
                  <a:gd name="connsiteX49" fmla="*/ 360712 w 392239"/>
                  <a:gd name="connsiteY49" fmla="*/ 346805 h 356330"/>
                  <a:gd name="connsiteX50" fmla="*/ 360712 w 392239"/>
                  <a:gd name="connsiteY50" fmla="*/ 209741 h 356330"/>
                  <a:gd name="connsiteX51" fmla="*/ 375476 w 392239"/>
                  <a:gd name="connsiteY51" fmla="*/ 209741 h 356330"/>
                  <a:gd name="connsiteX52" fmla="*/ 392240 w 392239"/>
                  <a:gd name="connsiteY52" fmla="*/ 192976 h 356330"/>
                  <a:gd name="connsiteX53" fmla="*/ 392240 w 392239"/>
                  <a:gd name="connsiteY53" fmla="*/ 106490 h 356330"/>
                  <a:gd name="connsiteX54" fmla="*/ 313373 w 392239"/>
                  <a:gd name="connsiteY54" fmla="*/ 27622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2239" h="356330">
                    <a:moveTo>
                      <a:pt x="313563" y="27622"/>
                    </a:moveTo>
                    <a:cubicBezTo>
                      <a:pt x="298799" y="27622"/>
                      <a:pt x="284798" y="31623"/>
                      <a:pt x="272415" y="39243"/>
                    </a:cubicBezTo>
                    <a:cubicBezTo>
                      <a:pt x="255365" y="15526"/>
                      <a:pt x="227552" y="0"/>
                      <a:pt x="196215" y="0"/>
                    </a:cubicBezTo>
                    <a:cubicBezTo>
                      <a:pt x="164878" y="0"/>
                      <a:pt x="137065" y="15526"/>
                      <a:pt x="120015" y="39243"/>
                    </a:cubicBezTo>
                    <a:cubicBezTo>
                      <a:pt x="107633" y="31623"/>
                      <a:pt x="93631" y="27622"/>
                      <a:pt x="78867" y="27622"/>
                    </a:cubicBezTo>
                    <a:cubicBezTo>
                      <a:pt x="35338" y="27622"/>
                      <a:pt x="0" y="62960"/>
                      <a:pt x="0" y="106490"/>
                    </a:cubicBezTo>
                    <a:lnTo>
                      <a:pt x="0" y="192976"/>
                    </a:lnTo>
                    <a:cubicBezTo>
                      <a:pt x="0" y="202216"/>
                      <a:pt x="7525" y="209741"/>
                      <a:pt x="16764" y="209741"/>
                    </a:cubicBezTo>
                    <a:lnTo>
                      <a:pt x="31528" y="209741"/>
                    </a:lnTo>
                    <a:lnTo>
                      <a:pt x="31528" y="346805"/>
                    </a:lnTo>
                    <a:cubicBezTo>
                      <a:pt x="31528" y="352044"/>
                      <a:pt x="35814" y="356330"/>
                      <a:pt x="41053" y="356330"/>
                    </a:cubicBezTo>
                    <a:cubicBezTo>
                      <a:pt x="46292" y="356330"/>
                      <a:pt x="50578" y="352044"/>
                      <a:pt x="50578" y="346805"/>
                    </a:cubicBezTo>
                    <a:lnTo>
                      <a:pt x="50578" y="200216"/>
                    </a:lnTo>
                    <a:cubicBezTo>
                      <a:pt x="50578" y="194977"/>
                      <a:pt x="46292" y="190691"/>
                      <a:pt x="41053" y="190691"/>
                    </a:cubicBezTo>
                    <a:lnTo>
                      <a:pt x="19050" y="190691"/>
                    </a:lnTo>
                    <a:lnTo>
                      <a:pt x="19050" y="106394"/>
                    </a:lnTo>
                    <a:cubicBezTo>
                      <a:pt x="19050" y="73438"/>
                      <a:pt x="45911" y="46577"/>
                      <a:pt x="78867" y="46577"/>
                    </a:cubicBezTo>
                    <a:cubicBezTo>
                      <a:pt x="90202" y="46577"/>
                      <a:pt x="100965" y="49816"/>
                      <a:pt x="110395" y="55721"/>
                    </a:cubicBezTo>
                    <a:cubicBezTo>
                      <a:pt x="105251" y="67342"/>
                      <a:pt x="102299" y="80201"/>
                      <a:pt x="102299" y="93821"/>
                    </a:cubicBezTo>
                    <a:lnTo>
                      <a:pt x="102299" y="176594"/>
                    </a:lnTo>
                    <a:cubicBezTo>
                      <a:pt x="102299" y="186214"/>
                      <a:pt x="110109" y="193929"/>
                      <a:pt x="119634" y="193929"/>
                    </a:cubicBezTo>
                    <a:lnTo>
                      <a:pt x="147733" y="193929"/>
                    </a:lnTo>
                    <a:lnTo>
                      <a:pt x="147733" y="343662"/>
                    </a:lnTo>
                    <a:cubicBezTo>
                      <a:pt x="147733" y="348901"/>
                      <a:pt x="152019" y="353187"/>
                      <a:pt x="157258" y="353187"/>
                    </a:cubicBezTo>
                    <a:cubicBezTo>
                      <a:pt x="162497" y="353187"/>
                      <a:pt x="166783" y="348901"/>
                      <a:pt x="166783" y="343662"/>
                    </a:cubicBezTo>
                    <a:lnTo>
                      <a:pt x="166783" y="184404"/>
                    </a:lnTo>
                    <a:cubicBezTo>
                      <a:pt x="166783" y="179165"/>
                      <a:pt x="162497" y="174879"/>
                      <a:pt x="157258" y="174879"/>
                    </a:cubicBezTo>
                    <a:lnTo>
                      <a:pt x="121253" y="174879"/>
                    </a:lnTo>
                    <a:lnTo>
                      <a:pt x="121253" y="93726"/>
                    </a:lnTo>
                    <a:cubicBezTo>
                      <a:pt x="121253" y="52483"/>
                      <a:pt x="154781" y="18859"/>
                      <a:pt x="196120" y="18859"/>
                    </a:cubicBezTo>
                    <a:cubicBezTo>
                      <a:pt x="237458" y="18859"/>
                      <a:pt x="270986" y="52388"/>
                      <a:pt x="270986" y="93726"/>
                    </a:cubicBezTo>
                    <a:lnTo>
                      <a:pt x="270986" y="174879"/>
                    </a:lnTo>
                    <a:lnTo>
                      <a:pt x="234887" y="174879"/>
                    </a:lnTo>
                    <a:cubicBezTo>
                      <a:pt x="229648" y="174879"/>
                      <a:pt x="225362" y="179165"/>
                      <a:pt x="225362" y="184404"/>
                    </a:cubicBezTo>
                    <a:lnTo>
                      <a:pt x="225362" y="343662"/>
                    </a:lnTo>
                    <a:cubicBezTo>
                      <a:pt x="225362" y="348901"/>
                      <a:pt x="229648" y="353187"/>
                      <a:pt x="234887" y="353187"/>
                    </a:cubicBezTo>
                    <a:cubicBezTo>
                      <a:pt x="240125" y="353187"/>
                      <a:pt x="244412" y="348901"/>
                      <a:pt x="244412" y="343662"/>
                    </a:cubicBezTo>
                    <a:lnTo>
                      <a:pt x="244412" y="193929"/>
                    </a:lnTo>
                    <a:lnTo>
                      <a:pt x="272606" y="193929"/>
                    </a:lnTo>
                    <a:cubicBezTo>
                      <a:pt x="282226" y="193929"/>
                      <a:pt x="289941" y="186119"/>
                      <a:pt x="289941" y="176594"/>
                    </a:cubicBezTo>
                    <a:lnTo>
                      <a:pt x="289941" y="93821"/>
                    </a:lnTo>
                    <a:cubicBezTo>
                      <a:pt x="289941" y="80296"/>
                      <a:pt x="286988" y="67437"/>
                      <a:pt x="281845" y="55817"/>
                    </a:cubicBezTo>
                    <a:cubicBezTo>
                      <a:pt x="291275" y="49911"/>
                      <a:pt x="302038" y="46577"/>
                      <a:pt x="313373" y="46577"/>
                    </a:cubicBezTo>
                    <a:cubicBezTo>
                      <a:pt x="346329" y="46577"/>
                      <a:pt x="373190" y="73438"/>
                      <a:pt x="373190" y="106394"/>
                    </a:cubicBezTo>
                    <a:lnTo>
                      <a:pt x="373190" y="190691"/>
                    </a:lnTo>
                    <a:lnTo>
                      <a:pt x="351187" y="190691"/>
                    </a:lnTo>
                    <a:cubicBezTo>
                      <a:pt x="345948" y="190691"/>
                      <a:pt x="341662" y="194977"/>
                      <a:pt x="341662" y="200216"/>
                    </a:cubicBezTo>
                    <a:lnTo>
                      <a:pt x="341662" y="346805"/>
                    </a:lnTo>
                    <a:cubicBezTo>
                      <a:pt x="341662" y="352044"/>
                      <a:pt x="345948" y="356330"/>
                      <a:pt x="351187" y="356330"/>
                    </a:cubicBezTo>
                    <a:cubicBezTo>
                      <a:pt x="356426" y="356330"/>
                      <a:pt x="360712" y="352044"/>
                      <a:pt x="360712" y="346805"/>
                    </a:cubicBezTo>
                    <a:lnTo>
                      <a:pt x="360712" y="209741"/>
                    </a:lnTo>
                    <a:lnTo>
                      <a:pt x="375476" y="209741"/>
                    </a:lnTo>
                    <a:cubicBezTo>
                      <a:pt x="384715" y="209741"/>
                      <a:pt x="392240" y="202216"/>
                      <a:pt x="392240" y="192976"/>
                    </a:cubicBezTo>
                    <a:lnTo>
                      <a:pt x="392240" y="106490"/>
                    </a:lnTo>
                    <a:cubicBezTo>
                      <a:pt x="392240" y="62960"/>
                      <a:pt x="356902" y="27622"/>
                      <a:pt x="313373" y="27622"/>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058" name="Freeform 1057">
                <a:extLst>
                  <a:ext uri="{FF2B5EF4-FFF2-40B4-BE49-F238E27FC236}">
                    <a16:creationId xmlns:a16="http://schemas.microsoft.com/office/drawing/2014/main" id="{4BEA1C13-CDF1-2066-6F0B-70B2911A4F25}"/>
                  </a:ext>
                </a:extLst>
              </p:cNvPr>
              <p:cNvSpPr/>
              <p:nvPr/>
            </p:nvSpPr>
            <p:spPr>
              <a:xfrm>
                <a:off x="3954827" y="1526572"/>
                <a:ext cx="84582" cy="84581"/>
              </a:xfrm>
              <a:custGeom>
                <a:avLst/>
                <a:gdLst>
                  <a:gd name="connsiteX0" fmla="*/ 42291 w 84582"/>
                  <a:gd name="connsiteY0" fmla="*/ 84582 h 84581"/>
                  <a:gd name="connsiteX1" fmla="*/ 84582 w 84582"/>
                  <a:gd name="connsiteY1" fmla="*/ 42291 h 84581"/>
                  <a:gd name="connsiteX2" fmla="*/ 42291 w 84582"/>
                  <a:gd name="connsiteY2" fmla="*/ 0 h 84581"/>
                  <a:gd name="connsiteX3" fmla="*/ 0 w 84582"/>
                  <a:gd name="connsiteY3" fmla="*/ 42291 h 84581"/>
                  <a:gd name="connsiteX4" fmla="*/ 42291 w 84582"/>
                  <a:gd name="connsiteY4" fmla="*/ 84582 h 84581"/>
                  <a:gd name="connsiteX5" fmla="*/ 42291 w 84582"/>
                  <a:gd name="connsiteY5" fmla="*/ 19050 h 84581"/>
                  <a:gd name="connsiteX6" fmla="*/ 65532 w 84582"/>
                  <a:gd name="connsiteY6" fmla="*/ 42291 h 84581"/>
                  <a:gd name="connsiteX7" fmla="*/ 42291 w 84582"/>
                  <a:gd name="connsiteY7" fmla="*/ 65532 h 84581"/>
                  <a:gd name="connsiteX8" fmla="*/ 19050 w 84582"/>
                  <a:gd name="connsiteY8" fmla="*/ 42291 h 84581"/>
                  <a:gd name="connsiteX9" fmla="*/ 42291 w 84582"/>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2"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60" name="Freeform 1059">
                <a:extLst>
                  <a:ext uri="{FF2B5EF4-FFF2-40B4-BE49-F238E27FC236}">
                    <a16:creationId xmlns:a16="http://schemas.microsoft.com/office/drawing/2014/main" id="{BF99F3B2-09E3-26BA-6A9D-92155184717B}"/>
                  </a:ext>
                </a:extLst>
              </p:cNvPr>
              <p:cNvSpPr/>
              <p:nvPr/>
            </p:nvSpPr>
            <p:spPr>
              <a:xfrm>
                <a:off x="4022264"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grpSp>
      </p:grpSp>
      <p:grpSp>
        <p:nvGrpSpPr>
          <p:cNvPr id="1066" name="Group 1065">
            <a:extLst>
              <a:ext uri="{FF2B5EF4-FFF2-40B4-BE49-F238E27FC236}">
                <a16:creationId xmlns:a16="http://schemas.microsoft.com/office/drawing/2014/main" id="{24F91AF2-2512-B9F3-76CD-009E2D3B3926}"/>
              </a:ext>
            </a:extLst>
          </p:cNvPr>
          <p:cNvGrpSpPr/>
          <p:nvPr/>
        </p:nvGrpSpPr>
        <p:grpSpPr>
          <a:xfrm>
            <a:off x="6786814" y="4393870"/>
            <a:ext cx="1433128" cy="372640"/>
            <a:chOff x="3258306" y="4393870"/>
            <a:chExt cx="1433128" cy="372640"/>
          </a:xfrm>
          <a:solidFill>
            <a:schemeClr val="tx1"/>
          </a:solidFill>
        </p:grpSpPr>
        <p:sp>
          <p:nvSpPr>
            <p:cNvPr id="1068" name="Rectangle 1067">
              <a:extLst>
                <a:ext uri="{FF2B5EF4-FFF2-40B4-BE49-F238E27FC236}">
                  <a16:creationId xmlns:a16="http://schemas.microsoft.com/office/drawing/2014/main" id="{50B9ED80-8E69-91DD-FDF4-3CDCAE3E6066}"/>
                </a:ext>
              </a:extLst>
            </p:cNvPr>
            <p:cNvSpPr/>
            <p:nvPr/>
          </p:nvSpPr>
          <p:spPr>
            <a:xfrm>
              <a:off x="3258306" y="4393870"/>
              <a:ext cx="1433128" cy="372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70" name="Textfeld 21">
              <a:extLst>
                <a:ext uri="{FF2B5EF4-FFF2-40B4-BE49-F238E27FC236}">
                  <a16:creationId xmlns:a16="http://schemas.microsoft.com/office/drawing/2014/main" id="{4061993A-8F87-4782-D5F5-F7DC2B1C7362}"/>
                </a:ext>
              </a:extLst>
            </p:cNvPr>
            <p:cNvSpPr txBox="1"/>
            <p:nvPr/>
          </p:nvSpPr>
          <p:spPr>
            <a:xfrm>
              <a:off x="3671563" y="4511729"/>
              <a:ext cx="948278" cy="224409"/>
            </a:xfrm>
            <a:prstGeom prst="rect">
              <a:avLst/>
            </a:prstGeom>
            <a:grpFill/>
          </p:spPr>
          <p:txBody>
            <a:bodyPr vert="horz" wrap="none" lIns="0" tIns="0" rIns="0" bIns="0" rtlCol="0">
              <a:noAutofit/>
            </a:bodyPr>
            <a:lstStyle/>
            <a:p>
              <a:pPr algn="l"/>
              <a:r>
                <a:rPr lang="de-DE" sz="1000" spc="100">
                  <a:solidFill>
                    <a:schemeClr val="bg1"/>
                  </a:solidFill>
                  <a:latin typeface="+mj-lt"/>
                  <a:cs typeface="Avenir Book"/>
                </a:rPr>
                <a:t>VISITORS</a:t>
              </a:r>
            </a:p>
          </p:txBody>
        </p:sp>
        <p:grpSp>
          <p:nvGrpSpPr>
            <p:cNvPr id="1072" name="Graphic 162">
              <a:extLst>
                <a:ext uri="{FF2B5EF4-FFF2-40B4-BE49-F238E27FC236}">
                  <a16:creationId xmlns:a16="http://schemas.microsoft.com/office/drawing/2014/main" id="{1D9ED459-35F7-8526-3455-13D3083BEDFE}"/>
                </a:ext>
              </a:extLst>
            </p:cNvPr>
            <p:cNvGrpSpPr>
              <a:grpSpLocks noChangeAspect="1"/>
            </p:cNvGrpSpPr>
            <p:nvPr/>
          </p:nvGrpSpPr>
          <p:grpSpPr>
            <a:xfrm>
              <a:off x="3352852" y="4439197"/>
              <a:ext cx="234368" cy="274320"/>
              <a:chOff x="3919965" y="1492091"/>
              <a:chExt cx="392239" cy="459104"/>
            </a:xfrm>
            <a:grpFill/>
          </p:grpSpPr>
          <p:sp>
            <p:nvSpPr>
              <p:cNvPr id="1074" name="Freeform 1073">
                <a:extLst>
                  <a:ext uri="{FF2B5EF4-FFF2-40B4-BE49-F238E27FC236}">
                    <a16:creationId xmlns:a16="http://schemas.microsoft.com/office/drawing/2014/main" id="{E4382CE8-EECC-FBE1-CF59-F7331242107D}"/>
                  </a:ext>
                </a:extLst>
              </p:cNvPr>
              <p:cNvSpPr/>
              <p:nvPr/>
            </p:nvSpPr>
            <p:spPr>
              <a:xfrm>
                <a:off x="4073127" y="1492091"/>
                <a:ext cx="89725" cy="89725"/>
              </a:xfrm>
              <a:custGeom>
                <a:avLst/>
                <a:gdLst>
                  <a:gd name="connsiteX0" fmla="*/ 44863 w 89725"/>
                  <a:gd name="connsiteY0" fmla="*/ 89726 h 89725"/>
                  <a:gd name="connsiteX1" fmla="*/ 89726 w 89725"/>
                  <a:gd name="connsiteY1" fmla="*/ 44863 h 89725"/>
                  <a:gd name="connsiteX2" fmla="*/ 44863 w 89725"/>
                  <a:gd name="connsiteY2" fmla="*/ 0 h 89725"/>
                  <a:gd name="connsiteX3" fmla="*/ 0 w 89725"/>
                  <a:gd name="connsiteY3" fmla="*/ 44863 h 89725"/>
                  <a:gd name="connsiteX4" fmla="*/ 44863 w 89725"/>
                  <a:gd name="connsiteY4" fmla="*/ 89726 h 89725"/>
                  <a:gd name="connsiteX5" fmla="*/ 44863 w 89725"/>
                  <a:gd name="connsiteY5" fmla="*/ 19050 h 89725"/>
                  <a:gd name="connsiteX6" fmla="*/ 70676 w 89725"/>
                  <a:gd name="connsiteY6" fmla="*/ 44863 h 89725"/>
                  <a:gd name="connsiteX7" fmla="*/ 44863 w 89725"/>
                  <a:gd name="connsiteY7" fmla="*/ 70676 h 89725"/>
                  <a:gd name="connsiteX8" fmla="*/ 19050 w 89725"/>
                  <a:gd name="connsiteY8" fmla="*/ 44863 h 89725"/>
                  <a:gd name="connsiteX9" fmla="*/ 44863 w 89725"/>
                  <a:gd name="connsiteY9" fmla="*/ 19050 h 8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25" h="89725">
                    <a:moveTo>
                      <a:pt x="44863" y="89726"/>
                    </a:moveTo>
                    <a:cubicBezTo>
                      <a:pt x="69628" y="89726"/>
                      <a:pt x="89726" y="69628"/>
                      <a:pt x="89726" y="44863"/>
                    </a:cubicBezTo>
                    <a:cubicBezTo>
                      <a:pt x="89726" y="20098"/>
                      <a:pt x="69628" y="0"/>
                      <a:pt x="44863" y="0"/>
                    </a:cubicBezTo>
                    <a:cubicBezTo>
                      <a:pt x="20098" y="0"/>
                      <a:pt x="0" y="20098"/>
                      <a:pt x="0" y="44863"/>
                    </a:cubicBezTo>
                    <a:cubicBezTo>
                      <a:pt x="0" y="69628"/>
                      <a:pt x="20098" y="89726"/>
                      <a:pt x="44863" y="89726"/>
                    </a:cubicBezTo>
                    <a:close/>
                    <a:moveTo>
                      <a:pt x="44863" y="19050"/>
                    </a:moveTo>
                    <a:cubicBezTo>
                      <a:pt x="59150" y="19050"/>
                      <a:pt x="70676" y="30670"/>
                      <a:pt x="70676" y="44863"/>
                    </a:cubicBezTo>
                    <a:cubicBezTo>
                      <a:pt x="70676" y="59055"/>
                      <a:pt x="59055" y="70676"/>
                      <a:pt x="44863" y="70676"/>
                    </a:cubicBezTo>
                    <a:cubicBezTo>
                      <a:pt x="30671" y="70676"/>
                      <a:pt x="19050" y="59055"/>
                      <a:pt x="19050" y="44863"/>
                    </a:cubicBezTo>
                    <a:cubicBezTo>
                      <a:pt x="19050" y="30670"/>
                      <a:pt x="30671" y="19050"/>
                      <a:pt x="44863"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76" name="Freeform 1075">
                <a:extLst>
                  <a:ext uri="{FF2B5EF4-FFF2-40B4-BE49-F238E27FC236}">
                    <a16:creationId xmlns:a16="http://schemas.microsoft.com/office/drawing/2014/main" id="{37FF469E-8A4D-7A37-BEA8-B9402C198D70}"/>
                  </a:ext>
                </a:extLst>
              </p:cNvPr>
              <p:cNvSpPr/>
              <p:nvPr/>
            </p:nvSpPr>
            <p:spPr>
              <a:xfrm>
                <a:off x="4192952" y="1526572"/>
                <a:ext cx="84581" cy="84581"/>
              </a:xfrm>
              <a:custGeom>
                <a:avLst/>
                <a:gdLst>
                  <a:gd name="connsiteX0" fmla="*/ 42291 w 84581"/>
                  <a:gd name="connsiteY0" fmla="*/ 84582 h 84581"/>
                  <a:gd name="connsiteX1" fmla="*/ 84582 w 84581"/>
                  <a:gd name="connsiteY1" fmla="*/ 42291 h 84581"/>
                  <a:gd name="connsiteX2" fmla="*/ 42291 w 84581"/>
                  <a:gd name="connsiteY2" fmla="*/ 0 h 84581"/>
                  <a:gd name="connsiteX3" fmla="*/ 0 w 84581"/>
                  <a:gd name="connsiteY3" fmla="*/ 42291 h 84581"/>
                  <a:gd name="connsiteX4" fmla="*/ 42291 w 84581"/>
                  <a:gd name="connsiteY4" fmla="*/ 84582 h 84581"/>
                  <a:gd name="connsiteX5" fmla="*/ 42291 w 84581"/>
                  <a:gd name="connsiteY5" fmla="*/ 19050 h 84581"/>
                  <a:gd name="connsiteX6" fmla="*/ 65532 w 84581"/>
                  <a:gd name="connsiteY6" fmla="*/ 42291 h 84581"/>
                  <a:gd name="connsiteX7" fmla="*/ 42291 w 84581"/>
                  <a:gd name="connsiteY7" fmla="*/ 65532 h 84581"/>
                  <a:gd name="connsiteX8" fmla="*/ 19050 w 84581"/>
                  <a:gd name="connsiteY8" fmla="*/ 42291 h 84581"/>
                  <a:gd name="connsiteX9" fmla="*/ 42291 w 84581"/>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77" name="Freeform 1076">
                <a:extLst>
                  <a:ext uri="{FF2B5EF4-FFF2-40B4-BE49-F238E27FC236}">
                    <a16:creationId xmlns:a16="http://schemas.microsoft.com/office/drawing/2014/main" id="{CB6510F5-0E62-7044-E39A-90A07D6093C7}"/>
                  </a:ext>
                </a:extLst>
              </p:cNvPr>
              <p:cNvSpPr/>
              <p:nvPr/>
            </p:nvSpPr>
            <p:spPr>
              <a:xfrm>
                <a:off x="4190952"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sp>
            <p:nvSpPr>
              <p:cNvPr id="1078" name="Freeform 1077">
                <a:extLst>
                  <a:ext uri="{FF2B5EF4-FFF2-40B4-BE49-F238E27FC236}">
                    <a16:creationId xmlns:a16="http://schemas.microsoft.com/office/drawing/2014/main" id="{1F021E3F-C5D1-008D-160D-F6681B808175}"/>
                  </a:ext>
                </a:extLst>
              </p:cNvPr>
              <p:cNvSpPr/>
              <p:nvPr/>
            </p:nvSpPr>
            <p:spPr>
              <a:xfrm>
                <a:off x="3919965" y="1594771"/>
                <a:ext cx="392239" cy="356330"/>
              </a:xfrm>
              <a:custGeom>
                <a:avLst/>
                <a:gdLst>
                  <a:gd name="connsiteX0" fmla="*/ 313563 w 392239"/>
                  <a:gd name="connsiteY0" fmla="*/ 27622 h 356330"/>
                  <a:gd name="connsiteX1" fmla="*/ 272415 w 392239"/>
                  <a:gd name="connsiteY1" fmla="*/ 39243 h 356330"/>
                  <a:gd name="connsiteX2" fmla="*/ 196215 w 392239"/>
                  <a:gd name="connsiteY2" fmla="*/ 0 h 356330"/>
                  <a:gd name="connsiteX3" fmla="*/ 120015 w 392239"/>
                  <a:gd name="connsiteY3" fmla="*/ 39243 h 356330"/>
                  <a:gd name="connsiteX4" fmla="*/ 78867 w 392239"/>
                  <a:gd name="connsiteY4" fmla="*/ 27622 h 356330"/>
                  <a:gd name="connsiteX5" fmla="*/ 0 w 392239"/>
                  <a:gd name="connsiteY5" fmla="*/ 106490 h 356330"/>
                  <a:gd name="connsiteX6" fmla="*/ 0 w 392239"/>
                  <a:gd name="connsiteY6" fmla="*/ 192976 h 356330"/>
                  <a:gd name="connsiteX7" fmla="*/ 16764 w 392239"/>
                  <a:gd name="connsiteY7" fmla="*/ 209741 h 356330"/>
                  <a:gd name="connsiteX8" fmla="*/ 31528 w 392239"/>
                  <a:gd name="connsiteY8" fmla="*/ 209741 h 356330"/>
                  <a:gd name="connsiteX9" fmla="*/ 31528 w 392239"/>
                  <a:gd name="connsiteY9" fmla="*/ 346805 h 356330"/>
                  <a:gd name="connsiteX10" fmla="*/ 41053 w 392239"/>
                  <a:gd name="connsiteY10" fmla="*/ 356330 h 356330"/>
                  <a:gd name="connsiteX11" fmla="*/ 50578 w 392239"/>
                  <a:gd name="connsiteY11" fmla="*/ 346805 h 356330"/>
                  <a:gd name="connsiteX12" fmla="*/ 50578 w 392239"/>
                  <a:gd name="connsiteY12" fmla="*/ 200216 h 356330"/>
                  <a:gd name="connsiteX13" fmla="*/ 41053 w 392239"/>
                  <a:gd name="connsiteY13" fmla="*/ 190691 h 356330"/>
                  <a:gd name="connsiteX14" fmla="*/ 19050 w 392239"/>
                  <a:gd name="connsiteY14" fmla="*/ 190691 h 356330"/>
                  <a:gd name="connsiteX15" fmla="*/ 19050 w 392239"/>
                  <a:gd name="connsiteY15" fmla="*/ 106394 h 356330"/>
                  <a:gd name="connsiteX16" fmla="*/ 78867 w 392239"/>
                  <a:gd name="connsiteY16" fmla="*/ 46577 h 356330"/>
                  <a:gd name="connsiteX17" fmla="*/ 110395 w 392239"/>
                  <a:gd name="connsiteY17" fmla="*/ 55721 h 356330"/>
                  <a:gd name="connsiteX18" fmla="*/ 102299 w 392239"/>
                  <a:gd name="connsiteY18" fmla="*/ 93821 h 356330"/>
                  <a:gd name="connsiteX19" fmla="*/ 102299 w 392239"/>
                  <a:gd name="connsiteY19" fmla="*/ 176594 h 356330"/>
                  <a:gd name="connsiteX20" fmla="*/ 119634 w 392239"/>
                  <a:gd name="connsiteY20" fmla="*/ 193929 h 356330"/>
                  <a:gd name="connsiteX21" fmla="*/ 147733 w 392239"/>
                  <a:gd name="connsiteY21" fmla="*/ 193929 h 356330"/>
                  <a:gd name="connsiteX22" fmla="*/ 147733 w 392239"/>
                  <a:gd name="connsiteY22" fmla="*/ 343662 h 356330"/>
                  <a:gd name="connsiteX23" fmla="*/ 157258 w 392239"/>
                  <a:gd name="connsiteY23" fmla="*/ 353187 h 356330"/>
                  <a:gd name="connsiteX24" fmla="*/ 166783 w 392239"/>
                  <a:gd name="connsiteY24" fmla="*/ 343662 h 356330"/>
                  <a:gd name="connsiteX25" fmla="*/ 166783 w 392239"/>
                  <a:gd name="connsiteY25" fmla="*/ 184404 h 356330"/>
                  <a:gd name="connsiteX26" fmla="*/ 157258 w 392239"/>
                  <a:gd name="connsiteY26" fmla="*/ 174879 h 356330"/>
                  <a:gd name="connsiteX27" fmla="*/ 121253 w 392239"/>
                  <a:gd name="connsiteY27" fmla="*/ 174879 h 356330"/>
                  <a:gd name="connsiteX28" fmla="*/ 121253 w 392239"/>
                  <a:gd name="connsiteY28" fmla="*/ 93726 h 356330"/>
                  <a:gd name="connsiteX29" fmla="*/ 196120 w 392239"/>
                  <a:gd name="connsiteY29" fmla="*/ 18859 h 356330"/>
                  <a:gd name="connsiteX30" fmla="*/ 270986 w 392239"/>
                  <a:gd name="connsiteY30" fmla="*/ 93726 h 356330"/>
                  <a:gd name="connsiteX31" fmla="*/ 270986 w 392239"/>
                  <a:gd name="connsiteY31" fmla="*/ 174879 h 356330"/>
                  <a:gd name="connsiteX32" fmla="*/ 234887 w 392239"/>
                  <a:gd name="connsiteY32" fmla="*/ 174879 h 356330"/>
                  <a:gd name="connsiteX33" fmla="*/ 225362 w 392239"/>
                  <a:gd name="connsiteY33" fmla="*/ 184404 h 356330"/>
                  <a:gd name="connsiteX34" fmla="*/ 225362 w 392239"/>
                  <a:gd name="connsiteY34" fmla="*/ 343662 h 356330"/>
                  <a:gd name="connsiteX35" fmla="*/ 234887 w 392239"/>
                  <a:gd name="connsiteY35" fmla="*/ 353187 h 356330"/>
                  <a:gd name="connsiteX36" fmla="*/ 244412 w 392239"/>
                  <a:gd name="connsiteY36" fmla="*/ 343662 h 356330"/>
                  <a:gd name="connsiteX37" fmla="*/ 244412 w 392239"/>
                  <a:gd name="connsiteY37" fmla="*/ 193929 h 356330"/>
                  <a:gd name="connsiteX38" fmla="*/ 272606 w 392239"/>
                  <a:gd name="connsiteY38" fmla="*/ 193929 h 356330"/>
                  <a:gd name="connsiteX39" fmla="*/ 289941 w 392239"/>
                  <a:gd name="connsiteY39" fmla="*/ 176594 h 356330"/>
                  <a:gd name="connsiteX40" fmla="*/ 289941 w 392239"/>
                  <a:gd name="connsiteY40" fmla="*/ 93821 h 356330"/>
                  <a:gd name="connsiteX41" fmla="*/ 281845 w 392239"/>
                  <a:gd name="connsiteY41" fmla="*/ 55817 h 356330"/>
                  <a:gd name="connsiteX42" fmla="*/ 313373 w 392239"/>
                  <a:gd name="connsiteY42" fmla="*/ 46577 h 356330"/>
                  <a:gd name="connsiteX43" fmla="*/ 373190 w 392239"/>
                  <a:gd name="connsiteY43" fmla="*/ 106394 h 356330"/>
                  <a:gd name="connsiteX44" fmla="*/ 373190 w 392239"/>
                  <a:gd name="connsiteY44" fmla="*/ 190691 h 356330"/>
                  <a:gd name="connsiteX45" fmla="*/ 351187 w 392239"/>
                  <a:gd name="connsiteY45" fmla="*/ 190691 h 356330"/>
                  <a:gd name="connsiteX46" fmla="*/ 341662 w 392239"/>
                  <a:gd name="connsiteY46" fmla="*/ 200216 h 356330"/>
                  <a:gd name="connsiteX47" fmla="*/ 341662 w 392239"/>
                  <a:gd name="connsiteY47" fmla="*/ 346805 h 356330"/>
                  <a:gd name="connsiteX48" fmla="*/ 351187 w 392239"/>
                  <a:gd name="connsiteY48" fmla="*/ 356330 h 356330"/>
                  <a:gd name="connsiteX49" fmla="*/ 360712 w 392239"/>
                  <a:gd name="connsiteY49" fmla="*/ 346805 h 356330"/>
                  <a:gd name="connsiteX50" fmla="*/ 360712 w 392239"/>
                  <a:gd name="connsiteY50" fmla="*/ 209741 h 356330"/>
                  <a:gd name="connsiteX51" fmla="*/ 375476 w 392239"/>
                  <a:gd name="connsiteY51" fmla="*/ 209741 h 356330"/>
                  <a:gd name="connsiteX52" fmla="*/ 392240 w 392239"/>
                  <a:gd name="connsiteY52" fmla="*/ 192976 h 356330"/>
                  <a:gd name="connsiteX53" fmla="*/ 392240 w 392239"/>
                  <a:gd name="connsiteY53" fmla="*/ 106490 h 356330"/>
                  <a:gd name="connsiteX54" fmla="*/ 313373 w 392239"/>
                  <a:gd name="connsiteY54" fmla="*/ 27622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2239" h="356330">
                    <a:moveTo>
                      <a:pt x="313563" y="27622"/>
                    </a:moveTo>
                    <a:cubicBezTo>
                      <a:pt x="298799" y="27622"/>
                      <a:pt x="284798" y="31623"/>
                      <a:pt x="272415" y="39243"/>
                    </a:cubicBezTo>
                    <a:cubicBezTo>
                      <a:pt x="255365" y="15526"/>
                      <a:pt x="227552" y="0"/>
                      <a:pt x="196215" y="0"/>
                    </a:cubicBezTo>
                    <a:cubicBezTo>
                      <a:pt x="164878" y="0"/>
                      <a:pt x="137065" y="15526"/>
                      <a:pt x="120015" y="39243"/>
                    </a:cubicBezTo>
                    <a:cubicBezTo>
                      <a:pt x="107633" y="31623"/>
                      <a:pt x="93631" y="27622"/>
                      <a:pt x="78867" y="27622"/>
                    </a:cubicBezTo>
                    <a:cubicBezTo>
                      <a:pt x="35338" y="27622"/>
                      <a:pt x="0" y="62960"/>
                      <a:pt x="0" y="106490"/>
                    </a:cubicBezTo>
                    <a:lnTo>
                      <a:pt x="0" y="192976"/>
                    </a:lnTo>
                    <a:cubicBezTo>
                      <a:pt x="0" y="202216"/>
                      <a:pt x="7525" y="209741"/>
                      <a:pt x="16764" y="209741"/>
                    </a:cubicBezTo>
                    <a:lnTo>
                      <a:pt x="31528" y="209741"/>
                    </a:lnTo>
                    <a:lnTo>
                      <a:pt x="31528" y="346805"/>
                    </a:lnTo>
                    <a:cubicBezTo>
                      <a:pt x="31528" y="352044"/>
                      <a:pt x="35814" y="356330"/>
                      <a:pt x="41053" y="356330"/>
                    </a:cubicBezTo>
                    <a:cubicBezTo>
                      <a:pt x="46292" y="356330"/>
                      <a:pt x="50578" y="352044"/>
                      <a:pt x="50578" y="346805"/>
                    </a:cubicBezTo>
                    <a:lnTo>
                      <a:pt x="50578" y="200216"/>
                    </a:lnTo>
                    <a:cubicBezTo>
                      <a:pt x="50578" y="194977"/>
                      <a:pt x="46292" y="190691"/>
                      <a:pt x="41053" y="190691"/>
                    </a:cubicBezTo>
                    <a:lnTo>
                      <a:pt x="19050" y="190691"/>
                    </a:lnTo>
                    <a:lnTo>
                      <a:pt x="19050" y="106394"/>
                    </a:lnTo>
                    <a:cubicBezTo>
                      <a:pt x="19050" y="73438"/>
                      <a:pt x="45911" y="46577"/>
                      <a:pt x="78867" y="46577"/>
                    </a:cubicBezTo>
                    <a:cubicBezTo>
                      <a:pt x="90202" y="46577"/>
                      <a:pt x="100965" y="49816"/>
                      <a:pt x="110395" y="55721"/>
                    </a:cubicBezTo>
                    <a:cubicBezTo>
                      <a:pt x="105251" y="67342"/>
                      <a:pt x="102299" y="80201"/>
                      <a:pt x="102299" y="93821"/>
                    </a:cubicBezTo>
                    <a:lnTo>
                      <a:pt x="102299" y="176594"/>
                    </a:lnTo>
                    <a:cubicBezTo>
                      <a:pt x="102299" y="186214"/>
                      <a:pt x="110109" y="193929"/>
                      <a:pt x="119634" y="193929"/>
                    </a:cubicBezTo>
                    <a:lnTo>
                      <a:pt x="147733" y="193929"/>
                    </a:lnTo>
                    <a:lnTo>
                      <a:pt x="147733" y="343662"/>
                    </a:lnTo>
                    <a:cubicBezTo>
                      <a:pt x="147733" y="348901"/>
                      <a:pt x="152019" y="353187"/>
                      <a:pt x="157258" y="353187"/>
                    </a:cubicBezTo>
                    <a:cubicBezTo>
                      <a:pt x="162497" y="353187"/>
                      <a:pt x="166783" y="348901"/>
                      <a:pt x="166783" y="343662"/>
                    </a:cubicBezTo>
                    <a:lnTo>
                      <a:pt x="166783" y="184404"/>
                    </a:lnTo>
                    <a:cubicBezTo>
                      <a:pt x="166783" y="179165"/>
                      <a:pt x="162497" y="174879"/>
                      <a:pt x="157258" y="174879"/>
                    </a:cubicBezTo>
                    <a:lnTo>
                      <a:pt x="121253" y="174879"/>
                    </a:lnTo>
                    <a:lnTo>
                      <a:pt x="121253" y="93726"/>
                    </a:lnTo>
                    <a:cubicBezTo>
                      <a:pt x="121253" y="52483"/>
                      <a:pt x="154781" y="18859"/>
                      <a:pt x="196120" y="18859"/>
                    </a:cubicBezTo>
                    <a:cubicBezTo>
                      <a:pt x="237458" y="18859"/>
                      <a:pt x="270986" y="52388"/>
                      <a:pt x="270986" y="93726"/>
                    </a:cubicBezTo>
                    <a:lnTo>
                      <a:pt x="270986" y="174879"/>
                    </a:lnTo>
                    <a:lnTo>
                      <a:pt x="234887" y="174879"/>
                    </a:lnTo>
                    <a:cubicBezTo>
                      <a:pt x="229648" y="174879"/>
                      <a:pt x="225362" y="179165"/>
                      <a:pt x="225362" y="184404"/>
                    </a:cubicBezTo>
                    <a:lnTo>
                      <a:pt x="225362" y="343662"/>
                    </a:lnTo>
                    <a:cubicBezTo>
                      <a:pt x="225362" y="348901"/>
                      <a:pt x="229648" y="353187"/>
                      <a:pt x="234887" y="353187"/>
                    </a:cubicBezTo>
                    <a:cubicBezTo>
                      <a:pt x="240125" y="353187"/>
                      <a:pt x="244412" y="348901"/>
                      <a:pt x="244412" y="343662"/>
                    </a:cubicBezTo>
                    <a:lnTo>
                      <a:pt x="244412" y="193929"/>
                    </a:lnTo>
                    <a:lnTo>
                      <a:pt x="272606" y="193929"/>
                    </a:lnTo>
                    <a:cubicBezTo>
                      <a:pt x="282226" y="193929"/>
                      <a:pt x="289941" y="186119"/>
                      <a:pt x="289941" y="176594"/>
                    </a:cubicBezTo>
                    <a:lnTo>
                      <a:pt x="289941" y="93821"/>
                    </a:lnTo>
                    <a:cubicBezTo>
                      <a:pt x="289941" y="80296"/>
                      <a:pt x="286988" y="67437"/>
                      <a:pt x="281845" y="55817"/>
                    </a:cubicBezTo>
                    <a:cubicBezTo>
                      <a:pt x="291275" y="49911"/>
                      <a:pt x="302038" y="46577"/>
                      <a:pt x="313373" y="46577"/>
                    </a:cubicBezTo>
                    <a:cubicBezTo>
                      <a:pt x="346329" y="46577"/>
                      <a:pt x="373190" y="73438"/>
                      <a:pt x="373190" y="106394"/>
                    </a:cubicBezTo>
                    <a:lnTo>
                      <a:pt x="373190" y="190691"/>
                    </a:lnTo>
                    <a:lnTo>
                      <a:pt x="351187" y="190691"/>
                    </a:lnTo>
                    <a:cubicBezTo>
                      <a:pt x="345948" y="190691"/>
                      <a:pt x="341662" y="194977"/>
                      <a:pt x="341662" y="200216"/>
                    </a:cubicBezTo>
                    <a:lnTo>
                      <a:pt x="341662" y="346805"/>
                    </a:lnTo>
                    <a:cubicBezTo>
                      <a:pt x="341662" y="352044"/>
                      <a:pt x="345948" y="356330"/>
                      <a:pt x="351187" y="356330"/>
                    </a:cubicBezTo>
                    <a:cubicBezTo>
                      <a:pt x="356426" y="356330"/>
                      <a:pt x="360712" y="352044"/>
                      <a:pt x="360712" y="346805"/>
                    </a:cubicBezTo>
                    <a:lnTo>
                      <a:pt x="360712" y="209741"/>
                    </a:lnTo>
                    <a:lnTo>
                      <a:pt x="375476" y="209741"/>
                    </a:lnTo>
                    <a:cubicBezTo>
                      <a:pt x="384715" y="209741"/>
                      <a:pt x="392240" y="202216"/>
                      <a:pt x="392240" y="192976"/>
                    </a:cubicBezTo>
                    <a:lnTo>
                      <a:pt x="392240" y="106490"/>
                    </a:lnTo>
                    <a:cubicBezTo>
                      <a:pt x="392240" y="62960"/>
                      <a:pt x="356902" y="27622"/>
                      <a:pt x="313373" y="27622"/>
                    </a:cubicBezTo>
                    <a:close/>
                  </a:path>
                </a:pathLst>
              </a:custGeom>
              <a:grpFill/>
              <a:ln w="9525" cap="flat">
                <a:noFill/>
                <a:prstDash val="solid"/>
                <a:miter/>
              </a:ln>
            </p:spPr>
            <p:txBody>
              <a:bodyPr rtlCol="0" anchor="ctr"/>
              <a:lstStyle/>
              <a:p>
                <a:endParaRPr lang="en-US">
                  <a:solidFill>
                    <a:schemeClr val="bg1"/>
                  </a:solidFill>
                </a:endParaRPr>
              </a:p>
            </p:txBody>
          </p:sp>
          <p:sp>
            <p:nvSpPr>
              <p:cNvPr id="1079" name="Freeform 1078">
                <a:extLst>
                  <a:ext uri="{FF2B5EF4-FFF2-40B4-BE49-F238E27FC236}">
                    <a16:creationId xmlns:a16="http://schemas.microsoft.com/office/drawing/2014/main" id="{75E875A2-E29E-533E-B8C8-96985918796F}"/>
                  </a:ext>
                </a:extLst>
              </p:cNvPr>
              <p:cNvSpPr/>
              <p:nvPr/>
            </p:nvSpPr>
            <p:spPr>
              <a:xfrm>
                <a:off x="3954827" y="1526572"/>
                <a:ext cx="84582" cy="84581"/>
              </a:xfrm>
              <a:custGeom>
                <a:avLst/>
                <a:gdLst>
                  <a:gd name="connsiteX0" fmla="*/ 42291 w 84582"/>
                  <a:gd name="connsiteY0" fmla="*/ 84582 h 84581"/>
                  <a:gd name="connsiteX1" fmla="*/ 84582 w 84582"/>
                  <a:gd name="connsiteY1" fmla="*/ 42291 h 84581"/>
                  <a:gd name="connsiteX2" fmla="*/ 42291 w 84582"/>
                  <a:gd name="connsiteY2" fmla="*/ 0 h 84581"/>
                  <a:gd name="connsiteX3" fmla="*/ 0 w 84582"/>
                  <a:gd name="connsiteY3" fmla="*/ 42291 h 84581"/>
                  <a:gd name="connsiteX4" fmla="*/ 42291 w 84582"/>
                  <a:gd name="connsiteY4" fmla="*/ 84582 h 84581"/>
                  <a:gd name="connsiteX5" fmla="*/ 42291 w 84582"/>
                  <a:gd name="connsiteY5" fmla="*/ 19050 h 84581"/>
                  <a:gd name="connsiteX6" fmla="*/ 65532 w 84582"/>
                  <a:gd name="connsiteY6" fmla="*/ 42291 h 84581"/>
                  <a:gd name="connsiteX7" fmla="*/ 42291 w 84582"/>
                  <a:gd name="connsiteY7" fmla="*/ 65532 h 84581"/>
                  <a:gd name="connsiteX8" fmla="*/ 19050 w 84582"/>
                  <a:gd name="connsiteY8" fmla="*/ 42291 h 84581"/>
                  <a:gd name="connsiteX9" fmla="*/ 42291 w 84582"/>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2"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80" name="Freeform 1079">
                <a:extLst>
                  <a:ext uri="{FF2B5EF4-FFF2-40B4-BE49-F238E27FC236}">
                    <a16:creationId xmlns:a16="http://schemas.microsoft.com/office/drawing/2014/main" id="{E1915710-EC10-4B71-5A30-FAA4A926D591}"/>
                  </a:ext>
                </a:extLst>
              </p:cNvPr>
              <p:cNvSpPr/>
              <p:nvPr/>
            </p:nvSpPr>
            <p:spPr>
              <a:xfrm>
                <a:off x="4022264"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grpSp>
      </p:grpSp>
      <p:grpSp>
        <p:nvGrpSpPr>
          <p:cNvPr id="1083" name="Group 1082">
            <a:extLst>
              <a:ext uri="{FF2B5EF4-FFF2-40B4-BE49-F238E27FC236}">
                <a16:creationId xmlns:a16="http://schemas.microsoft.com/office/drawing/2014/main" id="{C9FBDEEA-7007-C5B0-921C-1B8C72085094}"/>
              </a:ext>
            </a:extLst>
          </p:cNvPr>
          <p:cNvGrpSpPr/>
          <p:nvPr/>
        </p:nvGrpSpPr>
        <p:grpSpPr>
          <a:xfrm>
            <a:off x="9121224" y="4393870"/>
            <a:ext cx="1433128" cy="372640"/>
            <a:chOff x="3258306" y="4393870"/>
            <a:chExt cx="1433128" cy="372640"/>
          </a:xfrm>
          <a:solidFill>
            <a:schemeClr val="tx1"/>
          </a:solidFill>
        </p:grpSpPr>
        <p:sp>
          <p:nvSpPr>
            <p:cNvPr id="1084" name="Rectangle 1083">
              <a:extLst>
                <a:ext uri="{FF2B5EF4-FFF2-40B4-BE49-F238E27FC236}">
                  <a16:creationId xmlns:a16="http://schemas.microsoft.com/office/drawing/2014/main" id="{BAA7F8D7-FF21-15BA-AF51-1CFCDBB43785}"/>
                </a:ext>
              </a:extLst>
            </p:cNvPr>
            <p:cNvSpPr/>
            <p:nvPr/>
          </p:nvSpPr>
          <p:spPr>
            <a:xfrm>
              <a:off x="3258306" y="4393870"/>
              <a:ext cx="1433128" cy="372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85" name="Textfeld 21">
              <a:extLst>
                <a:ext uri="{FF2B5EF4-FFF2-40B4-BE49-F238E27FC236}">
                  <a16:creationId xmlns:a16="http://schemas.microsoft.com/office/drawing/2014/main" id="{5545AA52-95A6-705B-E00B-3EF57F5A5BE4}"/>
                </a:ext>
              </a:extLst>
            </p:cNvPr>
            <p:cNvSpPr txBox="1"/>
            <p:nvPr/>
          </p:nvSpPr>
          <p:spPr>
            <a:xfrm>
              <a:off x="3671563" y="4511729"/>
              <a:ext cx="948278" cy="224409"/>
            </a:xfrm>
            <a:prstGeom prst="rect">
              <a:avLst/>
            </a:prstGeom>
            <a:grpFill/>
          </p:spPr>
          <p:txBody>
            <a:bodyPr vert="horz" wrap="none" lIns="0" tIns="0" rIns="0" bIns="0" rtlCol="0">
              <a:noAutofit/>
            </a:bodyPr>
            <a:lstStyle/>
            <a:p>
              <a:pPr algn="l"/>
              <a:r>
                <a:rPr lang="de-DE" sz="1000" spc="100">
                  <a:solidFill>
                    <a:schemeClr val="bg1"/>
                  </a:solidFill>
                  <a:latin typeface="+mj-lt"/>
                  <a:cs typeface="Avenir Book"/>
                </a:rPr>
                <a:t>CUSTOMERS</a:t>
              </a:r>
            </a:p>
          </p:txBody>
        </p:sp>
        <p:grpSp>
          <p:nvGrpSpPr>
            <p:cNvPr id="1086" name="Graphic 162">
              <a:extLst>
                <a:ext uri="{FF2B5EF4-FFF2-40B4-BE49-F238E27FC236}">
                  <a16:creationId xmlns:a16="http://schemas.microsoft.com/office/drawing/2014/main" id="{5FF94021-4AC0-FCE0-1E62-D2A30EA1E549}"/>
                </a:ext>
              </a:extLst>
            </p:cNvPr>
            <p:cNvGrpSpPr>
              <a:grpSpLocks noChangeAspect="1"/>
            </p:cNvGrpSpPr>
            <p:nvPr/>
          </p:nvGrpSpPr>
          <p:grpSpPr>
            <a:xfrm>
              <a:off x="3352852" y="4439197"/>
              <a:ext cx="234368" cy="274320"/>
              <a:chOff x="3919965" y="1492091"/>
              <a:chExt cx="392239" cy="459104"/>
            </a:xfrm>
            <a:grpFill/>
          </p:grpSpPr>
          <p:sp>
            <p:nvSpPr>
              <p:cNvPr id="1087" name="Freeform 1086">
                <a:extLst>
                  <a:ext uri="{FF2B5EF4-FFF2-40B4-BE49-F238E27FC236}">
                    <a16:creationId xmlns:a16="http://schemas.microsoft.com/office/drawing/2014/main" id="{71747E7C-9D62-1129-F23A-EBF29E93CB43}"/>
                  </a:ext>
                </a:extLst>
              </p:cNvPr>
              <p:cNvSpPr/>
              <p:nvPr/>
            </p:nvSpPr>
            <p:spPr>
              <a:xfrm>
                <a:off x="4073127" y="1492091"/>
                <a:ext cx="89725" cy="89725"/>
              </a:xfrm>
              <a:custGeom>
                <a:avLst/>
                <a:gdLst>
                  <a:gd name="connsiteX0" fmla="*/ 44863 w 89725"/>
                  <a:gd name="connsiteY0" fmla="*/ 89726 h 89725"/>
                  <a:gd name="connsiteX1" fmla="*/ 89726 w 89725"/>
                  <a:gd name="connsiteY1" fmla="*/ 44863 h 89725"/>
                  <a:gd name="connsiteX2" fmla="*/ 44863 w 89725"/>
                  <a:gd name="connsiteY2" fmla="*/ 0 h 89725"/>
                  <a:gd name="connsiteX3" fmla="*/ 0 w 89725"/>
                  <a:gd name="connsiteY3" fmla="*/ 44863 h 89725"/>
                  <a:gd name="connsiteX4" fmla="*/ 44863 w 89725"/>
                  <a:gd name="connsiteY4" fmla="*/ 89726 h 89725"/>
                  <a:gd name="connsiteX5" fmla="*/ 44863 w 89725"/>
                  <a:gd name="connsiteY5" fmla="*/ 19050 h 89725"/>
                  <a:gd name="connsiteX6" fmla="*/ 70676 w 89725"/>
                  <a:gd name="connsiteY6" fmla="*/ 44863 h 89725"/>
                  <a:gd name="connsiteX7" fmla="*/ 44863 w 89725"/>
                  <a:gd name="connsiteY7" fmla="*/ 70676 h 89725"/>
                  <a:gd name="connsiteX8" fmla="*/ 19050 w 89725"/>
                  <a:gd name="connsiteY8" fmla="*/ 44863 h 89725"/>
                  <a:gd name="connsiteX9" fmla="*/ 44863 w 89725"/>
                  <a:gd name="connsiteY9" fmla="*/ 19050 h 8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25" h="89725">
                    <a:moveTo>
                      <a:pt x="44863" y="89726"/>
                    </a:moveTo>
                    <a:cubicBezTo>
                      <a:pt x="69628" y="89726"/>
                      <a:pt x="89726" y="69628"/>
                      <a:pt x="89726" y="44863"/>
                    </a:cubicBezTo>
                    <a:cubicBezTo>
                      <a:pt x="89726" y="20098"/>
                      <a:pt x="69628" y="0"/>
                      <a:pt x="44863" y="0"/>
                    </a:cubicBezTo>
                    <a:cubicBezTo>
                      <a:pt x="20098" y="0"/>
                      <a:pt x="0" y="20098"/>
                      <a:pt x="0" y="44863"/>
                    </a:cubicBezTo>
                    <a:cubicBezTo>
                      <a:pt x="0" y="69628"/>
                      <a:pt x="20098" y="89726"/>
                      <a:pt x="44863" y="89726"/>
                    </a:cubicBezTo>
                    <a:close/>
                    <a:moveTo>
                      <a:pt x="44863" y="19050"/>
                    </a:moveTo>
                    <a:cubicBezTo>
                      <a:pt x="59150" y="19050"/>
                      <a:pt x="70676" y="30670"/>
                      <a:pt x="70676" y="44863"/>
                    </a:cubicBezTo>
                    <a:cubicBezTo>
                      <a:pt x="70676" y="59055"/>
                      <a:pt x="59055" y="70676"/>
                      <a:pt x="44863" y="70676"/>
                    </a:cubicBezTo>
                    <a:cubicBezTo>
                      <a:pt x="30671" y="70676"/>
                      <a:pt x="19050" y="59055"/>
                      <a:pt x="19050" y="44863"/>
                    </a:cubicBezTo>
                    <a:cubicBezTo>
                      <a:pt x="19050" y="30670"/>
                      <a:pt x="30671" y="19050"/>
                      <a:pt x="44863"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88" name="Freeform 1087">
                <a:extLst>
                  <a:ext uri="{FF2B5EF4-FFF2-40B4-BE49-F238E27FC236}">
                    <a16:creationId xmlns:a16="http://schemas.microsoft.com/office/drawing/2014/main" id="{2BFF44A2-45E1-2E79-490B-6C4C23553712}"/>
                  </a:ext>
                </a:extLst>
              </p:cNvPr>
              <p:cNvSpPr/>
              <p:nvPr/>
            </p:nvSpPr>
            <p:spPr>
              <a:xfrm>
                <a:off x="4192952" y="1526572"/>
                <a:ext cx="84581" cy="84581"/>
              </a:xfrm>
              <a:custGeom>
                <a:avLst/>
                <a:gdLst>
                  <a:gd name="connsiteX0" fmla="*/ 42291 w 84581"/>
                  <a:gd name="connsiteY0" fmla="*/ 84582 h 84581"/>
                  <a:gd name="connsiteX1" fmla="*/ 84582 w 84581"/>
                  <a:gd name="connsiteY1" fmla="*/ 42291 h 84581"/>
                  <a:gd name="connsiteX2" fmla="*/ 42291 w 84581"/>
                  <a:gd name="connsiteY2" fmla="*/ 0 h 84581"/>
                  <a:gd name="connsiteX3" fmla="*/ 0 w 84581"/>
                  <a:gd name="connsiteY3" fmla="*/ 42291 h 84581"/>
                  <a:gd name="connsiteX4" fmla="*/ 42291 w 84581"/>
                  <a:gd name="connsiteY4" fmla="*/ 84582 h 84581"/>
                  <a:gd name="connsiteX5" fmla="*/ 42291 w 84581"/>
                  <a:gd name="connsiteY5" fmla="*/ 19050 h 84581"/>
                  <a:gd name="connsiteX6" fmla="*/ 65532 w 84581"/>
                  <a:gd name="connsiteY6" fmla="*/ 42291 h 84581"/>
                  <a:gd name="connsiteX7" fmla="*/ 42291 w 84581"/>
                  <a:gd name="connsiteY7" fmla="*/ 65532 h 84581"/>
                  <a:gd name="connsiteX8" fmla="*/ 19050 w 84581"/>
                  <a:gd name="connsiteY8" fmla="*/ 42291 h 84581"/>
                  <a:gd name="connsiteX9" fmla="*/ 42291 w 84581"/>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89" name="Freeform 1088">
                <a:extLst>
                  <a:ext uri="{FF2B5EF4-FFF2-40B4-BE49-F238E27FC236}">
                    <a16:creationId xmlns:a16="http://schemas.microsoft.com/office/drawing/2014/main" id="{5B32BC3B-CEB8-EA69-4FD8-2A9C55E52ABE}"/>
                  </a:ext>
                </a:extLst>
              </p:cNvPr>
              <p:cNvSpPr/>
              <p:nvPr/>
            </p:nvSpPr>
            <p:spPr>
              <a:xfrm>
                <a:off x="4190952"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sp>
            <p:nvSpPr>
              <p:cNvPr id="1090" name="Freeform 1089">
                <a:extLst>
                  <a:ext uri="{FF2B5EF4-FFF2-40B4-BE49-F238E27FC236}">
                    <a16:creationId xmlns:a16="http://schemas.microsoft.com/office/drawing/2014/main" id="{A17ED53C-D6FC-178C-90C9-C231CCA5E67A}"/>
                  </a:ext>
                </a:extLst>
              </p:cNvPr>
              <p:cNvSpPr/>
              <p:nvPr/>
            </p:nvSpPr>
            <p:spPr>
              <a:xfrm>
                <a:off x="3919965" y="1594771"/>
                <a:ext cx="392239" cy="356330"/>
              </a:xfrm>
              <a:custGeom>
                <a:avLst/>
                <a:gdLst>
                  <a:gd name="connsiteX0" fmla="*/ 313563 w 392239"/>
                  <a:gd name="connsiteY0" fmla="*/ 27622 h 356330"/>
                  <a:gd name="connsiteX1" fmla="*/ 272415 w 392239"/>
                  <a:gd name="connsiteY1" fmla="*/ 39243 h 356330"/>
                  <a:gd name="connsiteX2" fmla="*/ 196215 w 392239"/>
                  <a:gd name="connsiteY2" fmla="*/ 0 h 356330"/>
                  <a:gd name="connsiteX3" fmla="*/ 120015 w 392239"/>
                  <a:gd name="connsiteY3" fmla="*/ 39243 h 356330"/>
                  <a:gd name="connsiteX4" fmla="*/ 78867 w 392239"/>
                  <a:gd name="connsiteY4" fmla="*/ 27622 h 356330"/>
                  <a:gd name="connsiteX5" fmla="*/ 0 w 392239"/>
                  <a:gd name="connsiteY5" fmla="*/ 106490 h 356330"/>
                  <a:gd name="connsiteX6" fmla="*/ 0 w 392239"/>
                  <a:gd name="connsiteY6" fmla="*/ 192976 h 356330"/>
                  <a:gd name="connsiteX7" fmla="*/ 16764 w 392239"/>
                  <a:gd name="connsiteY7" fmla="*/ 209741 h 356330"/>
                  <a:gd name="connsiteX8" fmla="*/ 31528 w 392239"/>
                  <a:gd name="connsiteY8" fmla="*/ 209741 h 356330"/>
                  <a:gd name="connsiteX9" fmla="*/ 31528 w 392239"/>
                  <a:gd name="connsiteY9" fmla="*/ 346805 h 356330"/>
                  <a:gd name="connsiteX10" fmla="*/ 41053 w 392239"/>
                  <a:gd name="connsiteY10" fmla="*/ 356330 h 356330"/>
                  <a:gd name="connsiteX11" fmla="*/ 50578 w 392239"/>
                  <a:gd name="connsiteY11" fmla="*/ 346805 h 356330"/>
                  <a:gd name="connsiteX12" fmla="*/ 50578 w 392239"/>
                  <a:gd name="connsiteY12" fmla="*/ 200216 h 356330"/>
                  <a:gd name="connsiteX13" fmla="*/ 41053 w 392239"/>
                  <a:gd name="connsiteY13" fmla="*/ 190691 h 356330"/>
                  <a:gd name="connsiteX14" fmla="*/ 19050 w 392239"/>
                  <a:gd name="connsiteY14" fmla="*/ 190691 h 356330"/>
                  <a:gd name="connsiteX15" fmla="*/ 19050 w 392239"/>
                  <a:gd name="connsiteY15" fmla="*/ 106394 h 356330"/>
                  <a:gd name="connsiteX16" fmla="*/ 78867 w 392239"/>
                  <a:gd name="connsiteY16" fmla="*/ 46577 h 356330"/>
                  <a:gd name="connsiteX17" fmla="*/ 110395 w 392239"/>
                  <a:gd name="connsiteY17" fmla="*/ 55721 h 356330"/>
                  <a:gd name="connsiteX18" fmla="*/ 102299 w 392239"/>
                  <a:gd name="connsiteY18" fmla="*/ 93821 h 356330"/>
                  <a:gd name="connsiteX19" fmla="*/ 102299 w 392239"/>
                  <a:gd name="connsiteY19" fmla="*/ 176594 h 356330"/>
                  <a:gd name="connsiteX20" fmla="*/ 119634 w 392239"/>
                  <a:gd name="connsiteY20" fmla="*/ 193929 h 356330"/>
                  <a:gd name="connsiteX21" fmla="*/ 147733 w 392239"/>
                  <a:gd name="connsiteY21" fmla="*/ 193929 h 356330"/>
                  <a:gd name="connsiteX22" fmla="*/ 147733 w 392239"/>
                  <a:gd name="connsiteY22" fmla="*/ 343662 h 356330"/>
                  <a:gd name="connsiteX23" fmla="*/ 157258 w 392239"/>
                  <a:gd name="connsiteY23" fmla="*/ 353187 h 356330"/>
                  <a:gd name="connsiteX24" fmla="*/ 166783 w 392239"/>
                  <a:gd name="connsiteY24" fmla="*/ 343662 h 356330"/>
                  <a:gd name="connsiteX25" fmla="*/ 166783 w 392239"/>
                  <a:gd name="connsiteY25" fmla="*/ 184404 h 356330"/>
                  <a:gd name="connsiteX26" fmla="*/ 157258 w 392239"/>
                  <a:gd name="connsiteY26" fmla="*/ 174879 h 356330"/>
                  <a:gd name="connsiteX27" fmla="*/ 121253 w 392239"/>
                  <a:gd name="connsiteY27" fmla="*/ 174879 h 356330"/>
                  <a:gd name="connsiteX28" fmla="*/ 121253 w 392239"/>
                  <a:gd name="connsiteY28" fmla="*/ 93726 h 356330"/>
                  <a:gd name="connsiteX29" fmla="*/ 196120 w 392239"/>
                  <a:gd name="connsiteY29" fmla="*/ 18859 h 356330"/>
                  <a:gd name="connsiteX30" fmla="*/ 270986 w 392239"/>
                  <a:gd name="connsiteY30" fmla="*/ 93726 h 356330"/>
                  <a:gd name="connsiteX31" fmla="*/ 270986 w 392239"/>
                  <a:gd name="connsiteY31" fmla="*/ 174879 h 356330"/>
                  <a:gd name="connsiteX32" fmla="*/ 234887 w 392239"/>
                  <a:gd name="connsiteY32" fmla="*/ 174879 h 356330"/>
                  <a:gd name="connsiteX33" fmla="*/ 225362 w 392239"/>
                  <a:gd name="connsiteY33" fmla="*/ 184404 h 356330"/>
                  <a:gd name="connsiteX34" fmla="*/ 225362 w 392239"/>
                  <a:gd name="connsiteY34" fmla="*/ 343662 h 356330"/>
                  <a:gd name="connsiteX35" fmla="*/ 234887 w 392239"/>
                  <a:gd name="connsiteY35" fmla="*/ 353187 h 356330"/>
                  <a:gd name="connsiteX36" fmla="*/ 244412 w 392239"/>
                  <a:gd name="connsiteY36" fmla="*/ 343662 h 356330"/>
                  <a:gd name="connsiteX37" fmla="*/ 244412 w 392239"/>
                  <a:gd name="connsiteY37" fmla="*/ 193929 h 356330"/>
                  <a:gd name="connsiteX38" fmla="*/ 272606 w 392239"/>
                  <a:gd name="connsiteY38" fmla="*/ 193929 h 356330"/>
                  <a:gd name="connsiteX39" fmla="*/ 289941 w 392239"/>
                  <a:gd name="connsiteY39" fmla="*/ 176594 h 356330"/>
                  <a:gd name="connsiteX40" fmla="*/ 289941 w 392239"/>
                  <a:gd name="connsiteY40" fmla="*/ 93821 h 356330"/>
                  <a:gd name="connsiteX41" fmla="*/ 281845 w 392239"/>
                  <a:gd name="connsiteY41" fmla="*/ 55817 h 356330"/>
                  <a:gd name="connsiteX42" fmla="*/ 313373 w 392239"/>
                  <a:gd name="connsiteY42" fmla="*/ 46577 h 356330"/>
                  <a:gd name="connsiteX43" fmla="*/ 373190 w 392239"/>
                  <a:gd name="connsiteY43" fmla="*/ 106394 h 356330"/>
                  <a:gd name="connsiteX44" fmla="*/ 373190 w 392239"/>
                  <a:gd name="connsiteY44" fmla="*/ 190691 h 356330"/>
                  <a:gd name="connsiteX45" fmla="*/ 351187 w 392239"/>
                  <a:gd name="connsiteY45" fmla="*/ 190691 h 356330"/>
                  <a:gd name="connsiteX46" fmla="*/ 341662 w 392239"/>
                  <a:gd name="connsiteY46" fmla="*/ 200216 h 356330"/>
                  <a:gd name="connsiteX47" fmla="*/ 341662 w 392239"/>
                  <a:gd name="connsiteY47" fmla="*/ 346805 h 356330"/>
                  <a:gd name="connsiteX48" fmla="*/ 351187 w 392239"/>
                  <a:gd name="connsiteY48" fmla="*/ 356330 h 356330"/>
                  <a:gd name="connsiteX49" fmla="*/ 360712 w 392239"/>
                  <a:gd name="connsiteY49" fmla="*/ 346805 h 356330"/>
                  <a:gd name="connsiteX50" fmla="*/ 360712 w 392239"/>
                  <a:gd name="connsiteY50" fmla="*/ 209741 h 356330"/>
                  <a:gd name="connsiteX51" fmla="*/ 375476 w 392239"/>
                  <a:gd name="connsiteY51" fmla="*/ 209741 h 356330"/>
                  <a:gd name="connsiteX52" fmla="*/ 392240 w 392239"/>
                  <a:gd name="connsiteY52" fmla="*/ 192976 h 356330"/>
                  <a:gd name="connsiteX53" fmla="*/ 392240 w 392239"/>
                  <a:gd name="connsiteY53" fmla="*/ 106490 h 356330"/>
                  <a:gd name="connsiteX54" fmla="*/ 313373 w 392239"/>
                  <a:gd name="connsiteY54" fmla="*/ 27622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2239" h="356330">
                    <a:moveTo>
                      <a:pt x="313563" y="27622"/>
                    </a:moveTo>
                    <a:cubicBezTo>
                      <a:pt x="298799" y="27622"/>
                      <a:pt x="284798" y="31623"/>
                      <a:pt x="272415" y="39243"/>
                    </a:cubicBezTo>
                    <a:cubicBezTo>
                      <a:pt x="255365" y="15526"/>
                      <a:pt x="227552" y="0"/>
                      <a:pt x="196215" y="0"/>
                    </a:cubicBezTo>
                    <a:cubicBezTo>
                      <a:pt x="164878" y="0"/>
                      <a:pt x="137065" y="15526"/>
                      <a:pt x="120015" y="39243"/>
                    </a:cubicBezTo>
                    <a:cubicBezTo>
                      <a:pt x="107633" y="31623"/>
                      <a:pt x="93631" y="27622"/>
                      <a:pt x="78867" y="27622"/>
                    </a:cubicBezTo>
                    <a:cubicBezTo>
                      <a:pt x="35338" y="27622"/>
                      <a:pt x="0" y="62960"/>
                      <a:pt x="0" y="106490"/>
                    </a:cubicBezTo>
                    <a:lnTo>
                      <a:pt x="0" y="192976"/>
                    </a:lnTo>
                    <a:cubicBezTo>
                      <a:pt x="0" y="202216"/>
                      <a:pt x="7525" y="209741"/>
                      <a:pt x="16764" y="209741"/>
                    </a:cubicBezTo>
                    <a:lnTo>
                      <a:pt x="31528" y="209741"/>
                    </a:lnTo>
                    <a:lnTo>
                      <a:pt x="31528" y="346805"/>
                    </a:lnTo>
                    <a:cubicBezTo>
                      <a:pt x="31528" y="352044"/>
                      <a:pt x="35814" y="356330"/>
                      <a:pt x="41053" y="356330"/>
                    </a:cubicBezTo>
                    <a:cubicBezTo>
                      <a:pt x="46292" y="356330"/>
                      <a:pt x="50578" y="352044"/>
                      <a:pt x="50578" y="346805"/>
                    </a:cubicBezTo>
                    <a:lnTo>
                      <a:pt x="50578" y="200216"/>
                    </a:lnTo>
                    <a:cubicBezTo>
                      <a:pt x="50578" y="194977"/>
                      <a:pt x="46292" y="190691"/>
                      <a:pt x="41053" y="190691"/>
                    </a:cubicBezTo>
                    <a:lnTo>
                      <a:pt x="19050" y="190691"/>
                    </a:lnTo>
                    <a:lnTo>
                      <a:pt x="19050" y="106394"/>
                    </a:lnTo>
                    <a:cubicBezTo>
                      <a:pt x="19050" y="73438"/>
                      <a:pt x="45911" y="46577"/>
                      <a:pt x="78867" y="46577"/>
                    </a:cubicBezTo>
                    <a:cubicBezTo>
                      <a:pt x="90202" y="46577"/>
                      <a:pt x="100965" y="49816"/>
                      <a:pt x="110395" y="55721"/>
                    </a:cubicBezTo>
                    <a:cubicBezTo>
                      <a:pt x="105251" y="67342"/>
                      <a:pt x="102299" y="80201"/>
                      <a:pt x="102299" y="93821"/>
                    </a:cubicBezTo>
                    <a:lnTo>
                      <a:pt x="102299" y="176594"/>
                    </a:lnTo>
                    <a:cubicBezTo>
                      <a:pt x="102299" y="186214"/>
                      <a:pt x="110109" y="193929"/>
                      <a:pt x="119634" y="193929"/>
                    </a:cubicBezTo>
                    <a:lnTo>
                      <a:pt x="147733" y="193929"/>
                    </a:lnTo>
                    <a:lnTo>
                      <a:pt x="147733" y="343662"/>
                    </a:lnTo>
                    <a:cubicBezTo>
                      <a:pt x="147733" y="348901"/>
                      <a:pt x="152019" y="353187"/>
                      <a:pt x="157258" y="353187"/>
                    </a:cubicBezTo>
                    <a:cubicBezTo>
                      <a:pt x="162497" y="353187"/>
                      <a:pt x="166783" y="348901"/>
                      <a:pt x="166783" y="343662"/>
                    </a:cubicBezTo>
                    <a:lnTo>
                      <a:pt x="166783" y="184404"/>
                    </a:lnTo>
                    <a:cubicBezTo>
                      <a:pt x="166783" y="179165"/>
                      <a:pt x="162497" y="174879"/>
                      <a:pt x="157258" y="174879"/>
                    </a:cubicBezTo>
                    <a:lnTo>
                      <a:pt x="121253" y="174879"/>
                    </a:lnTo>
                    <a:lnTo>
                      <a:pt x="121253" y="93726"/>
                    </a:lnTo>
                    <a:cubicBezTo>
                      <a:pt x="121253" y="52483"/>
                      <a:pt x="154781" y="18859"/>
                      <a:pt x="196120" y="18859"/>
                    </a:cubicBezTo>
                    <a:cubicBezTo>
                      <a:pt x="237458" y="18859"/>
                      <a:pt x="270986" y="52388"/>
                      <a:pt x="270986" y="93726"/>
                    </a:cubicBezTo>
                    <a:lnTo>
                      <a:pt x="270986" y="174879"/>
                    </a:lnTo>
                    <a:lnTo>
                      <a:pt x="234887" y="174879"/>
                    </a:lnTo>
                    <a:cubicBezTo>
                      <a:pt x="229648" y="174879"/>
                      <a:pt x="225362" y="179165"/>
                      <a:pt x="225362" y="184404"/>
                    </a:cubicBezTo>
                    <a:lnTo>
                      <a:pt x="225362" y="343662"/>
                    </a:lnTo>
                    <a:cubicBezTo>
                      <a:pt x="225362" y="348901"/>
                      <a:pt x="229648" y="353187"/>
                      <a:pt x="234887" y="353187"/>
                    </a:cubicBezTo>
                    <a:cubicBezTo>
                      <a:pt x="240125" y="353187"/>
                      <a:pt x="244412" y="348901"/>
                      <a:pt x="244412" y="343662"/>
                    </a:cubicBezTo>
                    <a:lnTo>
                      <a:pt x="244412" y="193929"/>
                    </a:lnTo>
                    <a:lnTo>
                      <a:pt x="272606" y="193929"/>
                    </a:lnTo>
                    <a:cubicBezTo>
                      <a:pt x="282226" y="193929"/>
                      <a:pt x="289941" y="186119"/>
                      <a:pt x="289941" y="176594"/>
                    </a:cubicBezTo>
                    <a:lnTo>
                      <a:pt x="289941" y="93821"/>
                    </a:lnTo>
                    <a:cubicBezTo>
                      <a:pt x="289941" y="80296"/>
                      <a:pt x="286988" y="67437"/>
                      <a:pt x="281845" y="55817"/>
                    </a:cubicBezTo>
                    <a:cubicBezTo>
                      <a:pt x="291275" y="49911"/>
                      <a:pt x="302038" y="46577"/>
                      <a:pt x="313373" y="46577"/>
                    </a:cubicBezTo>
                    <a:cubicBezTo>
                      <a:pt x="346329" y="46577"/>
                      <a:pt x="373190" y="73438"/>
                      <a:pt x="373190" y="106394"/>
                    </a:cubicBezTo>
                    <a:lnTo>
                      <a:pt x="373190" y="190691"/>
                    </a:lnTo>
                    <a:lnTo>
                      <a:pt x="351187" y="190691"/>
                    </a:lnTo>
                    <a:cubicBezTo>
                      <a:pt x="345948" y="190691"/>
                      <a:pt x="341662" y="194977"/>
                      <a:pt x="341662" y="200216"/>
                    </a:cubicBezTo>
                    <a:lnTo>
                      <a:pt x="341662" y="346805"/>
                    </a:lnTo>
                    <a:cubicBezTo>
                      <a:pt x="341662" y="352044"/>
                      <a:pt x="345948" y="356330"/>
                      <a:pt x="351187" y="356330"/>
                    </a:cubicBezTo>
                    <a:cubicBezTo>
                      <a:pt x="356426" y="356330"/>
                      <a:pt x="360712" y="352044"/>
                      <a:pt x="360712" y="346805"/>
                    </a:cubicBezTo>
                    <a:lnTo>
                      <a:pt x="360712" y="209741"/>
                    </a:lnTo>
                    <a:lnTo>
                      <a:pt x="375476" y="209741"/>
                    </a:lnTo>
                    <a:cubicBezTo>
                      <a:pt x="384715" y="209741"/>
                      <a:pt x="392240" y="202216"/>
                      <a:pt x="392240" y="192976"/>
                    </a:cubicBezTo>
                    <a:lnTo>
                      <a:pt x="392240" y="106490"/>
                    </a:lnTo>
                    <a:cubicBezTo>
                      <a:pt x="392240" y="62960"/>
                      <a:pt x="356902" y="27622"/>
                      <a:pt x="313373" y="27622"/>
                    </a:cubicBezTo>
                    <a:close/>
                  </a:path>
                </a:pathLst>
              </a:custGeom>
              <a:grpFill/>
              <a:ln w="9525" cap="flat">
                <a:noFill/>
                <a:prstDash val="solid"/>
                <a:miter/>
              </a:ln>
            </p:spPr>
            <p:txBody>
              <a:bodyPr rtlCol="0" anchor="ctr"/>
              <a:lstStyle/>
              <a:p>
                <a:endParaRPr lang="en-US">
                  <a:solidFill>
                    <a:schemeClr val="bg1"/>
                  </a:solidFill>
                </a:endParaRPr>
              </a:p>
            </p:txBody>
          </p:sp>
          <p:sp>
            <p:nvSpPr>
              <p:cNvPr id="1091" name="Freeform 1090">
                <a:extLst>
                  <a:ext uri="{FF2B5EF4-FFF2-40B4-BE49-F238E27FC236}">
                    <a16:creationId xmlns:a16="http://schemas.microsoft.com/office/drawing/2014/main" id="{19932113-714D-17D6-611F-58D297FA3688}"/>
                  </a:ext>
                </a:extLst>
              </p:cNvPr>
              <p:cNvSpPr/>
              <p:nvPr/>
            </p:nvSpPr>
            <p:spPr>
              <a:xfrm>
                <a:off x="3954827" y="1526572"/>
                <a:ext cx="84582" cy="84581"/>
              </a:xfrm>
              <a:custGeom>
                <a:avLst/>
                <a:gdLst>
                  <a:gd name="connsiteX0" fmla="*/ 42291 w 84582"/>
                  <a:gd name="connsiteY0" fmla="*/ 84582 h 84581"/>
                  <a:gd name="connsiteX1" fmla="*/ 84582 w 84582"/>
                  <a:gd name="connsiteY1" fmla="*/ 42291 h 84581"/>
                  <a:gd name="connsiteX2" fmla="*/ 42291 w 84582"/>
                  <a:gd name="connsiteY2" fmla="*/ 0 h 84581"/>
                  <a:gd name="connsiteX3" fmla="*/ 0 w 84582"/>
                  <a:gd name="connsiteY3" fmla="*/ 42291 h 84581"/>
                  <a:gd name="connsiteX4" fmla="*/ 42291 w 84582"/>
                  <a:gd name="connsiteY4" fmla="*/ 84582 h 84581"/>
                  <a:gd name="connsiteX5" fmla="*/ 42291 w 84582"/>
                  <a:gd name="connsiteY5" fmla="*/ 19050 h 84581"/>
                  <a:gd name="connsiteX6" fmla="*/ 65532 w 84582"/>
                  <a:gd name="connsiteY6" fmla="*/ 42291 h 84581"/>
                  <a:gd name="connsiteX7" fmla="*/ 42291 w 84582"/>
                  <a:gd name="connsiteY7" fmla="*/ 65532 h 84581"/>
                  <a:gd name="connsiteX8" fmla="*/ 19050 w 84582"/>
                  <a:gd name="connsiteY8" fmla="*/ 42291 h 84581"/>
                  <a:gd name="connsiteX9" fmla="*/ 42291 w 84582"/>
                  <a:gd name="connsiteY9" fmla="*/ 1905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2" h="84581">
                    <a:moveTo>
                      <a:pt x="42291" y="84582"/>
                    </a:moveTo>
                    <a:cubicBezTo>
                      <a:pt x="65627" y="84582"/>
                      <a:pt x="84582" y="65627"/>
                      <a:pt x="84582" y="42291"/>
                    </a:cubicBezTo>
                    <a:cubicBezTo>
                      <a:pt x="84582" y="18955"/>
                      <a:pt x="65627" y="0"/>
                      <a:pt x="42291" y="0"/>
                    </a:cubicBezTo>
                    <a:cubicBezTo>
                      <a:pt x="18955" y="0"/>
                      <a:pt x="0" y="18955"/>
                      <a:pt x="0" y="42291"/>
                    </a:cubicBezTo>
                    <a:cubicBezTo>
                      <a:pt x="0" y="65627"/>
                      <a:pt x="18955" y="84582"/>
                      <a:pt x="42291" y="84582"/>
                    </a:cubicBezTo>
                    <a:close/>
                    <a:moveTo>
                      <a:pt x="42291" y="19050"/>
                    </a:moveTo>
                    <a:cubicBezTo>
                      <a:pt x="55054" y="19050"/>
                      <a:pt x="65532" y="29432"/>
                      <a:pt x="65532" y="42291"/>
                    </a:cubicBezTo>
                    <a:cubicBezTo>
                      <a:pt x="65532" y="55150"/>
                      <a:pt x="55150" y="65532"/>
                      <a:pt x="42291" y="65532"/>
                    </a:cubicBezTo>
                    <a:cubicBezTo>
                      <a:pt x="29432" y="65532"/>
                      <a:pt x="19050" y="55150"/>
                      <a:pt x="19050" y="42291"/>
                    </a:cubicBezTo>
                    <a:cubicBezTo>
                      <a:pt x="19050" y="29432"/>
                      <a:pt x="29432" y="19050"/>
                      <a:pt x="42291" y="19050"/>
                    </a:cubicBezTo>
                    <a:close/>
                  </a:path>
                </a:pathLst>
              </a:custGeom>
              <a:grpFill/>
              <a:ln w="9525" cap="flat">
                <a:noFill/>
                <a:prstDash val="solid"/>
                <a:miter/>
              </a:ln>
            </p:spPr>
            <p:txBody>
              <a:bodyPr rtlCol="0" anchor="ctr"/>
              <a:lstStyle/>
              <a:p>
                <a:endParaRPr lang="en-US">
                  <a:solidFill>
                    <a:schemeClr val="bg1"/>
                  </a:solidFill>
                </a:endParaRPr>
              </a:p>
            </p:txBody>
          </p:sp>
          <p:sp>
            <p:nvSpPr>
              <p:cNvPr id="1092" name="Freeform 1091">
                <a:extLst>
                  <a:ext uri="{FF2B5EF4-FFF2-40B4-BE49-F238E27FC236}">
                    <a16:creationId xmlns:a16="http://schemas.microsoft.com/office/drawing/2014/main" id="{C1609F83-1B00-5B0C-EE9B-B68570E50B55}"/>
                  </a:ext>
                </a:extLst>
              </p:cNvPr>
              <p:cNvSpPr/>
              <p:nvPr/>
            </p:nvSpPr>
            <p:spPr>
              <a:xfrm>
                <a:off x="4022264" y="1815941"/>
                <a:ext cx="19050" cy="135254"/>
              </a:xfrm>
              <a:custGeom>
                <a:avLst/>
                <a:gdLst>
                  <a:gd name="connsiteX0" fmla="*/ 9525 w 19050"/>
                  <a:gd name="connsiteY0" fmla="*/ 0 h 135254"/>
                  <a:gd name="connsiteX1" fmla="*/ 0 w 19050"/>
                  <a:gd name="connsiteY1" fmla="*/ 9525 h 135254"/>
                  <a:gd name="connsiteX2" fmla="*/ 0 w 19050"/>
                  <a:gd name="connsiteY2" fmla="*/ 125730 h 135254"/>
                  <a:gd name="connsiteX3" fmla="*/ 9525 w 19050"/>
                  <a:gd name="connsiteY3" fmla="*/ 135255 h 135254"/>
                  <a:gd name="connsiteX4" fmla="*/ 19050 w 19050"/>
                  <a:gd name="connsiteY4" fmla="*/ 125730 h 135254"/>
                  <a:gd name="connsiteX5" fmla="*/ 19050 w 19050"/>
                  <a:gd name="connsiteY5" fmla="*/ 9525 h 135254"/>
                  <a:gd name="connsiteX6" fmla="*/ 9525 w 19050"/>
                  <a:gd name="connsiteY6"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35254">
                    <a:moveTo>
                      <a:pt x="9525" y="0"/>
                    </a:moveTo>
                    <a:cubicBezTo>
                      <a:pt x="4286" y="0"/>
                      <a:pt x="0" y="4286"/>
                      <a:pt x="0" y="9525"/>
                    </a:cubicBezTo>
                    <a:lnTo>
                      <a:pt x="0" y="125730"/>
                    </a:lnTo>
                    <a:cubicBezTo>
                      <a:pt x="0" y="130969"/>
                      <a:pt x="4286" y="135255"/>
                      <a:pt x="9525" y="135255"/>
                    </a:cubicBezTo>
                    <a:cubicBezTo>
                      <a:pt x="14764" y="135255"/>
                      <a:pt x="19050" y="130969"/>
                      <a:pt x="19050" y="125730"/>
                    </a:cubicBezTo>
                    <a:lnTo>
                      <a:pt x="19050" y="9525"/>
                    </a:lnTo>
                    <a:cubicBezTo>
                      <a:pt x="19050" y="4286"/>
                      <a:pt x="14764" y="0"/>
                      <a:pt x="9525" y="0"/>
                    </a:cubicBezTo>
                    <a:close/>
                  </a:path>
                </a:pathLst>
              </a:custGeom>
              <a:grpFill/>
              <a:ln w="9525" cap="flat">
                <a:noFill/>
                <a:prstDash val="solid"/>
                <a:miter/>
              </a:ln>
            </p:spPr>
            <p:txBody>
              <a:bodyPr rtlCol="0" anchor="ctr"/>
              <a:lstStyle/>
              <a:p>
                <a:endParaRPr lang="en-US">
                  <a:solidFill>
                    <a:schemeClr val="bg1"/>
                  </a:solidFill>
                </a:endParaRPr>
              </a:p>
            </p:txBody>
          </p:sp>
        </p:grpSp>
      </p:grpSp>
      <p:sp>
        <p:nvSpPr>
          <p:cNvPr id="1107" name="Graphic 70">
            <a:extLst>
              <a:ext uri="{FF2B5EF4-FFF2-40B4-BE49-F238E27FC236}">
                <a16:creationId xmlns:a16="http://schemas.microsoft.com/office/drawing/2014/main" id="{620FC8EA-FC57-EC66-7E1A-F638A0EEC386}"/>
              </a:ext>
            </a:extLst>
          </p:cNvPr>
          <p:cNvSpPr/>
          <p:nvPr/>
        </p:nvSpPr>
        <p:spPr>
          <a:xfrm>
            <a:off x="2588262" y="1184789"/>
            <a:ext cx="274567" cy="365728"/>
          </a:xfrm>
          <a:custGeom>
            <a:avLst/>
            <a:gdLst>
              <a:gd name="connsiteX0" fmla="*/ 342995 w 343185"/>
              <a:gd name="connsiteY0" fmla="*/ 97179 h 457128"/>
              <a:gd name="connsiteX1" fmla="*/ 342995 w 343185"/>
              <a:gd name="connsiteY1" fmla="*/ 312158 h 457128"/>
              <a:gd name="connsiteX2" fmla="*/ 312325 w 343185"/>
              <a:gd name="connsiteY2" fmla="*/ 342829 h 457128"/>
              <a:gd name="connsiteX3" fmla="*/ 285655 w 343185"/>
              <a:gd name="connsiteY3" fmla="*/ 342829 h 457128"/>
              <a:gd name="connsiteX4" fmla="*/ 276130 w 343185"/>
              <a:gd name="connsiteY4" fmla="*/ 333304 h 457128"/>
              <a:gd name="connsiteX5" fmla="*/ 285655 w 343185"/>
              <a:gd name="connsiteY5" fmla="*/ 323779 h 457128"/>
              <a:gd name="connsiteX6" fmla="*/ 312325 w 343185"/>
              <a:gd name="connsiteY6" fmla="*/ 323779 h 457128"/>
              <a:gd name="connsiteX7" fmla="*/ 323945 w 343185"/>
              <a:gd name="connsiteY7" fmla="*/ 312158 h 457128"/>
              <a:gd name="connsiteX8" fmla="*/ 323945 w 343185"/>
              <a:gd name="connsiteY8" fmla="*/ 97179 h 457128"/>
              <a:gd name="connsiteX9" fmla="*/ 317373 w 343185"/>
              <a:gd name="connsiteY9" fmla="*/ 86701 h 457128"/>
              <a:gd name="connsiteX10" fmla="*/ 179451 w 343185"/>
              <a:gd name="connsiteY10" fmla="*/ 20788 h 457128"/>
              <a:gd name="connsiteX11" fmla="*/ 163640 w 343185"/>
              <a:gd name="connsiteY11" fmla="*/ 20788 h 457128"/>
              <a:gd name="connsiteX12" fmla="*/ 25717 w 343185"/>
              <a:gd name="connsiteY12" fmla="*/ 86701 h 457128"/>
              <a:gd name="connsiteX13" fmla="*/ 19145 w 343185"/>
              <a:gd name="connsiteY13" fmla="*/ 97179 h 457128"/>
              <a:gd name="connsiteX14" fmla="*/ 19145 w 343185"/>
              <a:gd name="connsiteY14" fmla="*/ 312158 h 457128"/>
              <a:gd name="connsiteX15" fmla="*/ 30766 w 343185"/>
              <a:gd name="connsiteY15" fmla="*/ 323779 h 457128"/>
              <a:gd name="connsiteX16" fmla="*/ 57436 w 343185"/>
              <a:gd name="connsiteY16" fmla="*/ 323779 h 457128"/>
              <a:gd name="connsiteX17" fmla="*/ 66961 w 343185"/>
              <a:gd name="connsiteY17" fmla="*/ 333304 h 457128"/>
              <a:gd name="connsiteX18" fmla="*/ 57436 w 343185"/>
              <a:gd name="connsiteY18" fmla="*/ 342829 h 457128"/>
              <a:gd name="connsiteX19" fmla="*/ 30766 w 343185"/>
              <a:gd name="connsiteY19" fmla="*/ 342829 h 457128"/>
              <a:gd name="connsiteX20" fmla="*/ 95 w 343185"/>
              <a:gd name="connsiteY20" fmla="*/ 312158 h 457128"/>
              <a:gd name="connsiteX21" fmla="*/ 95 w 343185"/>
              <a:gd name="connsiteY21" fmla="*/ 97179 h 457128"/>
              <a:gd name="connsiteX22" fmla="*/ 17526 w 343185"/>
              <a:gd name="connsiteY22" fmla="*/ 69556 h 457128"/>
              <a:gd name="connsiteX23" fmla="*/ 155448 w 343185"/>
              <a:gd name="connsiteY23" fmla="*/ 3643 h 457128"/>
              <a:gd name="connsiteX24" fmla="*/ 187738 w 343185"/>
              <a:gd name="connsiteY24" fmla="*/ 3643 h 457128"/>
              <a:gd name="connsiteX25" fmla="*/ 325660 w 343185"/>
              <a:gd name="connsiteY25" fmla="*/ 69556 h 457128"/>
              <a:gd name="connsiteX26" fmla="*/ 343091 w 343185"/>
              <a:gd name="connsiteY26" fmla="*/ 97179 h 457128"/>
              <a:gd name="connsiteX27" fmla="*/ 227552 w 343185"/>
              <a:gd name="connsiteY27" fmla="*/ 267010 h 457128"/>
              <a:gd name="connsiteX28" fmla="*/ 115633 w 343185"/>
              <a:gd name="connsiteY28" fmla="*/ 267010 h 457128"/>
              <a:gd name="connsiteX29" fmla="*/ 95059 w 343185"/>
              <a:gd name="connsiteY29" fmla="*/ 246436 h 457128"/>
              <a:gd name="connsiteX30" fmla="*/ 95059 w 343185"/>
              <a:gd name="connsiteY30" fmla="*/ 134326 h 457128"/>
              <a:gd name="connsiteX31" fmla="*/ 115633 w 343185"/>
              <a:gd name="connsiteY31" fmla="*/ 113752 h 457128"/>
              <a:gd name="connsiteX32" fmla="*/ 227552 w 343185"/>
              <a:gd name="connsiteY32" fmla="*/ 113752 h 457128"/>
              <a:gd name="connsiteX33" fmla="*/ 248126 w 343185"/>
              <a:gd name="connsiteY33" fmla="*/ 134326 h 457128"/>
              <a:gd name="connsiteX34" fmla="*/ 248126 w 343185"/>
              <a:gd name="connsiteY34" fmla="*/ 246436 h 457128"/>
              <a:gd name="connsiteX35" fmla="*/ 227552 w 343185"/>
              <a:gd name="connsiteY35" fmla="*/ 267010 h 457128"/>
              <a:gd name="connsiteX36" fmla="*/ 161068 w 343185"/>
              <a:gd name="connsiteY36" fmla="*/ 133660 h 457128"/>
              <a:gd name="connsiteX37" fmla="*/ 161068 w 343185"/>
              <a:gd name="connsiteY37" fmla="*/ 183475 h 457128"/>
              <a:gd name="connsiteX38" fmla="*/ 181928 w 343185"/>
              <a:gd name="connsiteY38" fmla="*/ 183475 h 457128"/>
              <a:gd name="connsiteX39" fmla="*/ 181928 w 343185"/>
              <a:gd name="connsiteY39" fmla="*/ 133660 h 457128"/>
              <a:gd name="connsiteX40" fmla="*/ 161068 w 343185"/>
              <a:gd name="connsiteY40" fmla="*/ 133660 h 457128"/>
              <a:gd name="connsiteX41" fmla="*/ 115538 w 343185"/>
              <a:gd name="connsiteY41" fmla="*/ 247198 h 457128"/>
              <a:gd name="connsiteX42" fmla="*/ 227457 w 343185"/>
              <a:gd name="connsiteY42" fmla="*/ 247198 h 457128"/>
              <a:gd name="connsiteX43" fmla="*/ 228219 w 343185"/>
              <a:gd name="connsiteY43" fmla="*/ 246436 h 457128"/>
              <a:gd name="connsiteX44" fmla="*/ 228219 w 343185"/>
              <a:gd name="connsiteY44" fmla="*/ 134326 h 457128"/>
              <a:gd name="connsiteX45" fmla="*/ 227457 w 343185"/>
              <a:gd name="connsiteY45" fmla="*/ 133564 h 457128"/>
              <a:gd name="connsiteX46" fmla="*/ 201644 w 343185"/>
              <a:gd name="connsiteY46" fmla="*/ 133564 h 457128"/>
              <a:gd name="connsiteX47" fmla="*/ 201644 w 343185"/>
              <a:gd name="connsiteY47" fmla="*/ 193286 h 457128"/>
              <a:gd name="connsiteX48" fmla="*/ 191738 w 343185"/>
              <a:gd name="connsiteY48" fmla="*/ 203192 h 457128"/>
              <a:gd name="connsiteX49" fmla="*/ 151067 w 343185"/>
              <a:gd name="connsiteY49" fmla="*/ 203192 h 457128"/>
              <a:gd name="connsiteX50" fmla="*/ 141161 w 343185"/>
              <a:gd name="connsiteY50" fmla="*/ 193286 h 457128"/>
              <a:gd name="connsiteX51" fmla="*/ 141161 w 343185"/>
              <a:gd name="connsiteY51" fmla="*/ 133564 h 457128"/>
              <a:gd name="connsiteX52" fmla="*/ 115443 w 343185"/>
              <a:gd name="connsiteY52" fmla="*/ 133564 h 457128"/>
              <a:gd name="connsiteX53" fmla="*/ 114681 w 343185"/>
              <a:gd name="connsiteY53" fmla="*/ 134326 h 457128"/>
              <a:gd name="connsiteX54" fmla="*/ 114681 w 343185"/>
              <a:gd name="connsiteY54" fmla="*/ 246436 h 457128"/>
              <a:gd name="connsiteX55" fmla="*/ 115443 w 343185"/>
              <a:gd name="connsiteY55" fmla="*/ 247198 h 457128"/>
              <a:gd name="connsiteX56" fmla="*/ 287750 w 343185"/>
              <a:gd name="connsiteY56" fmla="*/ 453319 h 457128"/>
              <a:gd name="connsiteX57" fmla="*/ 295370 w 343185"/>
              <a:gd name="connsiteY57" fmla="*/ 457129 h 457128"/>
              <a:gd name="connsiteX58" fmla="*/ 301085 w 343185"/>
              <a:gd name="connsiteY58" fmla="*/ 455224 h 457128"/>
              <a:gd name="connsiteX59" fmla="*/ 339376 w 343185"/>
              <a:gd name="connsiteY59" fmla="*/ 426649 h 457128"/>
              <a:gd name="connsiteX60" fmla="*/ 339757 w 343185"/>
              <a:gd name="connsiteY60" fmla="*/ 426172 h 457128"/>
              <a:gd name="connsiteX61" fmla="*/ 341567 w 343185"/>
              <a:gd name="connsiteY61" fmla="*/ 423982 h 457128"/>
              <a:gd name="connsiteX62" fmla="*/ 342233 w 343185"/>
              <a:gd name="connsiteY62" fmla="*/ 423029 h 457128"/>
              <a:gd name="connsiteX63" fmla="*/ 343186 w 343185"/>
              <a:gd name="connsiteY63" fmla="*/ 419029 h 457128"/>
              <a:gd name="connsiteX64" fmla="*/ 342233 w 343185"/>
              <a:gd name="connsiteY64" fmla="*/ 415028 h 457128"/>
              <a:gd name="connsiteX65" fmla="*/ 341567 w 343185"/>
              <a:gd name="connsiteY65" fmla="*/ 414076 h 457128"/>
              <a:gd name="connsiteX66" fmla="*/ 339757 w 343185"/>
              <a:gd name="connsiteY66" fmla="*/ 411885 h 457128"/>
              <a:gd name="connsiteX67" fmla="*/ 339376 w 343185"/>
              <a:gd name="connsiteY67" fmla="*/ 411409 h 457128"/>
              <a:gd name="connsiteX68" fmla="*/ 301085 w 343185"/>
              <a:gd name="connsiteY68" fmla="*/ 382834 h 457128"/>
              <a:gd name="connsiteX69" fmla="*/ 287750 w 343185"/>
              <a:gd name="connsiteY69" fmla="*/ 384739 h 457128"/>
              <a:gd name="connsiteX70" fmla="*/ 289655 w 343185"/>
              <a:gd name="connsiteY70" fmla="*/ 398074 h 457128"/>
              <a:gd name="connsiteX71" fmla="*/ 304895 w 343185"/>
              <a:gd name="connsiteY71" fmla="*/ 409504 h 457128"/>
              <a:gd name="connsiteX72" fmla="*/ 251460 w 343185"/>
              <a:gd name="connsiteY72" fmla="*/ 409504 h 457128"/>
              <a:gd name="connsiteX73" fmla="*/ 219170 w 343185"/>
              <a:gd name="connsiteY73" fmla="*/ 377214 h 457128"/>
              <a:gd name="connsiteX74" fmla="*/ 219170 w 343185"/>
              <a:gd name="connsiteY74" fmla="*/ 333304 h 457128"/>
              <a:gd name="connsiteX75" fmla="*/ 209645 w 343185"/>
              <a:gd name="connsiteY75" fmla="*/ 323779 h 457128"/>
              <a:gd name="connsiteX76" fmla="*/ 200120 w 343185"/>
              <a:gd name="connsiteY76" fmla="*/ 333304 h 457128"/>
              <a:gd name="connsiteX77" fmla="*/ 200120 w 343185"/>
              <a:gd name="connsiteY77" fmla="*/ 377214 h 457128"/>
              <a:gd name="connsiteX78" fmla="*/ 251460 w 343185"/>
              <a:gd name="connsiteY78" fmla="*/ 428554 h 457128"/>
              <a:gd name="connsiteX79" fmla="*/ 304895 w 343185"/>
              <a:gd name="connsiteY79" fmla="*/ 428554 h 457128"/>
              <a:gd name="connsiteX80" fmla="*/ 289655 w 343185"/>
              <a:gd name="connsiteY80" fmla="*/ 439984 h 457128"/>
              <a:gd name="connsiteX81" fmla="*/ 287750 w 343185"/>
              <a:gd name="connsiteY81" fmla="*/ 453319 h 457128"/>
              <a:gd name="connsiteX82" fmla="*/ 0 w 343185"/>
              <a:gd name="connsiteY82" fmla="*/ 419029 h 457128"/>
              <a:gd name="connsiteX83" fmla="*/ 953 w 343185"/>
              <a:gd name="connsiteY83" fmla="*/ 423029 h 457128"/>
              <a:gd name="connsiteX84" fmla="*/ 1619 w 343185"/>
              <a:gd name="connsiteY84" fmla="*/ 423982 h 457128"/>
              <a:gd name="connsiteX85" fmla="*/ 3429 w 343185"/>
              <a:gd name="connsiteY85" fmla="*/ 426172 h 457128"/>
              <a:gd name="connsiteX86" fmla="*/ 3810 w 343185"/>
              <a:gd name="connsiteY86" fmla="*/ 426649 h 457128"/>
              <a:gd name="connsiteX87" fmla="*/ 42005 w 343185"/>
              <a:gd name="connsiteY87" fmla="*/ 455224 h 457128"/>
              <a:gd name="connsiteX88" fmla="*/ 47720 w 343185"/>
              <a:gd name="connsiteY88" fmla="*/ 457129 h 457128"/>
              <a:gd name="connsiteX89" fmla="*/ 55340 w 343185"/>
              <a:gd name="connsiteY89" fmla="*/ 453319 h 457128"/>
              <a:gd name="connsiteX90" fmla="*/ 53435 w 343185"/>
              <a:gd name="connsiteY90" fmla="*/ 439984 h 457128"/>
              <a:gd name="connsiteX91" fmla="*/ 38195 w 343185"/>
              <a:gd name="connsiteY91" fmla="*/ 428554 h 457128"/>
              <a:gd name="connsiteX92" fmla="*/ 91631 w 343185"/>
              <a:gd name="connsiteY92" fmla="*/ 428554 h 457128"/>
              <a:gd name="connsiteX93" fmla="*/ 142970 w 343185"/>
              <a:gd name="connsiteY93" fmla="*/ 377214 h 457128"/>
              <a:gd name="connsiteX94" fmla="*/ 142970 w 343185"/>
              <a:gd name="connsiteY94" fmla="*/ 333304 h 457128"/>
              <a:gd name="connsiteX95" fmla="*/ 133445 w 343185"/>
              <a:gd name="connsiteY95" fmla="*/ 323779 h 457128"/>
              <a:gd name="connsiteX96" fmla="*/ 123920 w 343185"/>
              <a:gd name="connsiteY96" fmla="*/ 333304 h 457128"/>
              <a:gd name="connsiteX97" fmla="*/ 123920 w 343185"/>
              <a:gd name="connsiteY97" fmla="*/ 377214 h 457128"/>
              <a:gd name="connsiteX98" fmla="*/ 91631 w 343185"/>
              <a:gd name="connsiteY98" fmla="*/ 409504 h 457128"/>
              <a:gd name="connsiteX99" fmla="*/ 38195 w 343185"/>
              <a:gd name="connsiteY99" fmla="*/ 409504 h 457128"/>
              <a:gd name="connsiteX100" fmla="*/ 53435 w 343185"/>
              <a:gd name="connsiteY100" fmla="*/ 398074 h 457128"/>
              <a:gd name="connsiteX101" fmla="*/ 55340 w 343185"/>
              <a:gd name="connsiteY101" fmla="*/ 384739 h 457128"/>
              <a:gd name="connsiteX102" fmla="*/ 42005 w 343185"/>
              <a:gd name="connsiteY102" fmla="*/ 382834 h 457128"/>
              <a:gd name="connsiteX103" fmla="*/ 3810 w 343185"/>
              <a:gd name="connsiteY103" fmla="*/ 411409 h 457128"/>
              <a:gd name="connsiteX104" fmla="*/ 3429 w 343185"/>
              <a:gd name="connsiteY104" fmla="*/ 411885 h 457128"/>
              <a:gd name="connsiteX105" fmla="*/ 1619 w 343185"/>
              <a:gd name="connsiteY105" fmla="*/ 414076 h 457128"/>
              <a:gd name="connsiteX106" fmla="*/ 953 w 343185"/>
              <a:gd name="connsiteY106" fmla="*/ 415028 h 457128"/>
              <a:gd name="connsiteX107" fmla="*/ 0 w 343185"/>
              <a:gd name="connsiteY107" fmla="*/ 419029 h 45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85" h="457128">
                <a:moveTo>
                  <a:pt x="342995" y="97179"/>
                </a:moveTo>
                <a:lnTo>
                  <a:pt x="342995" y="312158"/>
                </a:lnTo>
                <a:cubicBezTo>
                  <a:pt x="342995" y="329017"/>
                  <a:pt x="329279" y="342829"/>
                  <a:pt x="312325" y="342829"/>
                </a:cubicBezTo>
                <a:lnTo>
                  <a:pt x="285655" y="342829"/>
                </a:lnTo>
                <a:cubicBezTo>
                  <a:pt x="280416" y="342829"/>
                  <a:pt x="276130" y="338542"/>
                  <a:pt x="276130" y="333304"/>
                </a:cubicBezTo>
                <a:cubicBezTo>
                  <a:pt x="276130" y="328065"/>
                  <a:pt x="280416" y="323779"/>
                  <a:pt x="285655" y="323779"/>
                </a:cubicBezTo>
                <a:lnTo>
                  <a:pt x="312325" y="323779"/>
                </a:lnTo>
                <a:cubicBezTo>
                  <a:pt x="318707" y="323779"/>
                  <a:pt x="323945" y="318540"/>
                  <a:pt x="323945" y="312158"/>
                </a:cubicBezTo>
                <a:lnTo>
                  <a:pt x="323945" y="97179"/>
                </a:lnTo>
                <a:cubicBezTo>
                  <a:pt x="323945" y="92702"/>
                  <a:pt x="321374" y="88606"/>
                  <a:pt x="317373" y="86701"/>
                </a:cubicBezTo>
                <a:lnTo>
                  <a:pt x="179451" y="20788"/>
                </a:lnTo>
                <a:cubicBezTo>
                  <a:pt x="174403" y="18407"/>
                  <a:pt x="168688" y="18407"/>
                  <a:pt x="163640" y="20788"/>
                </a:cubicBezTo>
                <a:lnTo>
                  <a:pt x="25717" y="86701"/>
                </a:lnTo>
                <a:cubicBezTo>
                  <a:pt x="21717" y="88606"/>
                  <a:pt x="19145" y="92702"/>
                  <a:pt x="19145" y="97179"/>
                </a:cubicBezTo>
                <a:lnTo>
                  <a:pt x="19145" y="312158"/>
                </a:lnTo>
                <a:cubicBezTo>
                  <a:pt x="19145" y="318540"/>
                  <a:pt x="24384" y="323779"/>
                  <a:pt x="30766" y="323779"/>
                </a:cubicBezTo>
                <a:lnTo>
                  <a:pt x="57436" y="323779"/>
                </a:lnTo>
                <a:cubicBezTo>
                  <a:pt x="62675" y="323779"/>
                  <a:pt x="66961" y="328065"/>
                  <a:pt x="66961" y="333304"/>
                </a:cubicBezTo>
                <a:cubicBezTo>
                  <a:pt x="66961" y="338542"/>
                  <a:pt x="62675" y="342829"/>
                  <a:pt x="57436" y="342829"/>
                </a:cubicBezTo>
                <a:lnTo>
                  <a:pt x="30766" y="342829"/>
                </a:lnTo>
                <a:cubicBezTo>
                  <a:pt x="13907" y="342829"/>
                  <a:pt x="95" y="329113"/>
                  <a:pt x="95" y="312158"/>
                </a:cubicBezTo>
                <a:lnTo>
                  <a:pt x="95" y="97179"/>
                </a:lnTo>
                <a:cubicBezTo>
                  <a:pt x="95" y="85463"/>
                  <a:pt x="6953" y="74605"/>
                  <a:pt x="17526" y="69556"/>
                </a:cubicBezTo>
                <a:lnTo>
                  <a:pt x="155448" y="3643"/>
                </a:lnTo>
                <a:cubicBezTo>
                  <a:pt x="165735" y="-1214"/>
                  <a:pt x="177451" y="-1214"/>
                  <a:pt x="187738" y="3643"/>
                </a:cubicBezTo>
                <a:lnTo>
                  <a:pt x="325660" y="69556"/>
                </a:lnTo>
                <a:cubicBezTo>
                  <a:pt x="336233" y="74605"/>
                  <a:pt x="343091" y="85463"/>
                  <a:pt x="343091" y="97179"/>
                </a:cubicBezTo>
                <a:close/>
                <a:moveTo>
                  <a:pt x="227552" y="267010"/>
                </a:moveTo>
                <a:lnTo>
                  <a:pt x="115633" y="267010"/>
                </a:lnTo>
                <a:cubicBezTo>
                  <a:pt x="104299" y="267010"/>
                  <a:pt x="95059" y="257770"/>
                  <a:pt x="95059" y="246436"/>
                </a:cubicBezTo>
                <a:lnTo>
                  <a:pt x="95059" y="134326"/>
                </a:lnTo>
                <a:cubicBezTo>
                  <a:pt x="95059" y="122992"/>
                  <a:pt x="104299" y="113752"/>
                  <a:pt x="115633" y="113752"/>
                </a:cubicBezTo>
                <a:lnTo>
                  <a:pt x="227552" y="113752"/>
                </a:lnTo>
                <a:cubicBezTo>
                  <a:pt x="238887" y="113752"/>
                  <a:pt x="248126" y="122992"/>
                  <a:pt x="248126" y="134326"/>
                </a:cubicBezTo>
                <a:lnTo>
                  <a:pt x="248126" y="246436"/>
                </a:lnTo>
                <a:cubicBezTo>
                  <a:pt x="248126" y="257770"/>
                  <a:pt x="238887" y="267010"/>
                  <a:pt x="227552" y="267010"/>
                </a:cubicBezTo>
                <a:close/>
                <a:moveTo>
                  <a:pt x="161068" y="133660"/>
                </a:moveTo>
                <a:lnTo>
                  <a:pt x="161068" y="183475"/>
                </a:lnTo>
                <a:lnTo>
                  <a:pt x="181928" y="183475"/>
                </a:lnTo>
                <a:lnTo>
                  <a:pt x="181928" y="133660"/>
                </a:lnTo>
                <a:lnTo>
                  <a:pt x="161068" y="133660"/>
                </a:lnTo>
                <a:close/>
                <a:moveTo>
                  <a:pt x="115538" y="247198"/>
                </a:moveTo>
                <a:lnTo>
                  <a:pt x="227457" y="247198"/>
                </a:lnTo>
                <a:cubicBezTo>
                  <a:pt x="227457" y="247198"/>
                  <a:pt x="228219" y="246817"/>
                  <a:pt x="228219" y="246436"/>
                </a:cubicBezTo>
                <a:lnTo>
                  <a:pt x="228219" y="134326"/>
                </a:lnTo>
                <a:cubicBezTo>
                  <a:pt x="228219" y="134326"/>
                  <a:pt x="227838" y="133564"/>
                  <a:pt x="227457" y="133564"/>
                </a:cubicBezTo>
                <a:lnTo>
                  <a:pt x="201644" y="133564"/>
                </a:lnTo>
                <a:lnTo>
                  <a:pt x="201644" y="193286"/>
                </a:lnTo>
                <a:cubicBezTo>
                  <a:pt x="201644" y="198715"/>
                  <a:pt x="197263" y="203192"/>
                  <a:pt x="191738" y="203192"/>
                </a:cubicBezTo>
                <a:lnTo>
                  <a:pt x="151067" y="203192"/>
                </a:lnTo>
                <a:cubicBezTo>
                  <a:pt x="145637" y="203192"/>
                  <a:pt x="141161" y="198811"/>
                  <a:pt x="141161" y="193286"/>
                </a:cubicBezTo>
                <a:lnTo>
                  <a:pt x="141161" y="133564"/>
                </a:lnTo>
                <a:lnTo>
                  <a:pt x="115443" y="133564"/>
                </a:lnTo>
                <a:cubicBezTo>
                  <a:pt x="115443" y="133564"/>
                  <a:pt x="114681" y="133945"/>
                  <a:pt x="114681" y="134326"/>
                </a:cubicBezTo>
                <a:lnTo>
                  <a:pt x="114681" y="246436"/>
                </a:lnTo>
                <a:cubicBezTo>
                  <a:pt x="114681" y="246436"/>
                  <a:pt x="115062" y="247198"/>
                  <a:pt x="115443" y="247198"/>
                </a:cubicBezTo>
                <a:close/>
                <a:moveTo>
                  <a:pt x="287750" y="453319"/>
                </a:moveTo>
                <a:cubicBezTo>
                  <a:pt x="289655" y="455795"/>
                  <a:pt x="292513" y="457129"/>
                  <a:pt x="295370" y="457129"/>
                </a:cubicBezTo>
                <a:cubicBezTo>
                  <a:pt x="297371" y="457129"/>
                  <a:pt x="299371" y="456557"/>
                  <a:pt x="301085" y="455224"/>
                </a:cubicBezTo>
                <a:lnTo>
                  <a:pt x="339376" y="426649"/>
                </a:lnTo>
                <a:cubicBezTo>
                  <a:pt x="339376" y="426649"/>
                  <a:pt x="339566" y="426363"/>
                  <a:pt x="339757" y="426172"/>
                </a:cubicBezTo>
                <a:cubicBezTo>
                  <a:pt x="340519" y="425506"/>
                  <a:pt x="341090" y="424839"/>
                  <a:pt x="341567" y="423982"/>
                </a:cubicBezTo>
                <a:cubicBezTo>
                  <a:pt x="341757" y="423601"/>
                  <a:pt x="342043" y="423315"/>
                  <a:pt x="342233" y="423029"/>
                </a:cubicBezTo>
                <a:cubicBezTo>
                  <a:pt x="342805" y="421791"/>
                  <a:pt x="343186" y="420457"/>
                  <a:pt x="343186" y="419029"/>
                </a:cubicBezTo>
                <a:cubicBezTo>
                  <a:pt x="343186" y="417600"/>
                  <a:pt x="342805" y="416266"/>
                  <a:pt x="342233" y="415028"/>
                </a:cubicBezTo>
                <a:cubicBezTo>
                  <a:pt x="342043" y="414647"/>
                  <a:pt x="341757" y="414361"/>
                  <a:pt x="341567" y="414076"/>
                </a:cubicBezTo>
                <a:cubicBezTo>
                  <a:pt x="341090" y="413218"/>
                  <a:pt x="340519" y="412552"/>
                  <a:pt x="339757" y="411885"/>
                </a:cubicBezTo>
                <a:cubicBezTo>
                  <a:pt x="339566" y="411790"/>
                  <a:pt x="339566" y="411504"/>
                  <a:pt x="339376" y="411409"/>
                </a:cubicBezTo>
                <a:lnTo>
                  <a:pt x="301085" y="382834"/>
                </a:lnTo>
                <a:cubicBezTo>
                  <a:pt x="296894" y="379690"/>
                  <a:pt x="290894" y="380548"/>
                  <a:pt x="287750" y="384739"/>
                </a:cubicBezTo>
                <a:cubicBezTo>
                  <a:pt x="284607" y="388930"/>
                  <a:pt x="285464" y="394930"/>
                  <a:pt x="289655" y="398074"/>
                </a:cubicBezTo>
                <a:lnTo>
                  <a:pt x="304895" y="409504"/>
                </a:lnTo>
                <a:lnTo>
                  <a:pt x="251460" y="409504"/>
                </a:lnTo>
                <a:cubicBezTo>
                  <a:pt x="233648" y="409504"/>
                  <a:pt x="219170" y="395026"/>
                  <a:pt x="219170" y="377214"/>
                </a:cubicBezTo>
                <a:lnTo>
                  <a:pt x="219170" y="333304"/>
                </a:lnTo>
                <a:cubicBezTo>
                  <a:pt x="219170" y="328065"/>
                  <a:pt x="214884" y="323779"/>
                  <a:pt x="209645" y="323779"/>
                </a:cubicBezTo>
                <a:cubicBezTo>
                  <a:pt x="204407" y="323779"/>
                  <a:pt x="200120" y="328065"/>
                  <a:pt x="200120" y="333304"/>
                </a:cubicBezTo>
                <a:lnTo>
                  <a:pt x="200120" y="377214"/>
                </a:lnTo>
                <a:cubicBezTo>
                  <a:pt x="200120" y="405503"/>
                  <a:pt x="223171" y="428554"/>
                  <a:pt x="251460" y="428554"/>
                </a:cubicBezTo>
                <a:lnTo>
                  <a:pt x="304895" y="428554"/>
                </a:lnTo>
                <a:lnTo>
                  <a:pt x="289655" y="439984"/>
                </a:lnTo>
                <a:cubicBezTo>
                  <a:pt x="285464" y="443127"/>
                  <a:pt x="284607" y="449128"/>
                  <a:pt x="287750" y="453319"/>
                </a:cubicBezTo>
                <a:close/>
                <a:moveTo>
                  <a:pt x="0" y="419029"/>
                </a:moveTo>
                <a:cubicBezTo>
                  <a:pt x="0" y="420457"/>
                  <a:pt x="381" y="421791"/>
                  <a:pt x="953" y="423029"/>
                </a:cubicBezTo>
                <a:cubicBezTo>
                  <a:pt x="1143" y="423410"/>
                  <a:pt x="1429" y="423696"/>
                  <a:pt x="1619" y="423982"/>
                </a:cubicBezTo>
                <a:cubicBezTo>
                  <a:pt x="2096" y="424839"/>
                  <a:pt x="2667" y="425506"/>
                  <a:pt x="3429" y="426172"/>
                </a:cubicBezTo>
                <a:cubicBezTo>
                  <a:pt x="3620" y="426268"/>
                  <a:pt x="3620" y="426553"/>
                  <a:pt x="3810" y="426649"/>
                </a:cubicBezTo>
                <a:lnTo>
                  <a:pt x="42005" y="455224"/>
                </a:lnTo>
                <a:cubicBezTo>
                  <a:pt x="43720" y="456462"/>
                  <a:pt x="45720" y="457129"/>
                  <a:pt x="47720" y="457129"/>
                </a:cubicBezTo>
                <a:cubicBezTo>
                  <a:pt x="50578" y="457129"/>
                  <a:pt x="53531" y="455795"/>
                  <a:pt x="55340" y="453319"/>
                </a:cubicBezTo>
                <a:cubicBezTo>
                  <a:pt x="58483" y="449128"/>
                  <a:pt x="57626" y="443127"/>
                  <a:pt x="53435" y="439984"/>
                </a:cubicBezTo>
                <a:lnTo>
                  <a:pt x="38195" y="428554"/>
                </a:lnTo>
                <a:lnTo>
                  <a:pt x="91631" y="428554"/>
                </a:lnTo>
                <a:cubicBezTo>
                  <a:pt x="119920" y="428554"/>
                  <a:pt x="142970" y="405503"/>
                  <a:pt x="142970" y="377214"/>
                </a:cubicBezTo>
                <a:lnTo>
                  <a:pt x="142970" y="333304"/>
                </a:lnTo>
                <a:cubicBezTo>
                  <a:pt x="142970" y="328065"/>
                  <a:pt x="138684" y="323779"/>
                  <a:pt x="133445" y="323779"/>
                </a:cubicBezTo>
                <a:cubicBezTo>
                  <a:pt x="128207" y="323779"/>
                  <a:pt x="123920" y="328065"/>
                  <a:pt x="123920" y="333304"/>
                </a:cubicBezTo>
                <a:lnTo>
                  <a:pt x="123920" y="377214"/>
                </a:lnTo>
                <a:cubicBezTo>
                  <a:pt x="123920" y="395026"/>
                  <a:pt x="109442" y="409504"/>
                  <a:pt x="91631" y="409504"/>
                </a:cubicBezTo>
                <a:lnTo>
                  <a:pt x="38195" y="409504"/>
                </a:lnTo>
                <a:lnTo>
                  <a:pt x="53435" y="398074"/>
                </a:lnTo>
                <a:cubicBezTo>
                  <a:pt x="57626" y="394930"/>
                  <a:pt x="58483" y="388930"/>
                  <a:pt x="55340" y="384739"/>
                </a:cubicBezTo>
                <a:cubicBezTo>
                  <a:pt x="52197" y="380548"/>
                  <a:pt x="46196" y="379690"/>
                  <a:pt x="42005" y="382834"/>
                </a:cubicBezTo>
                <a:lnTo>
                  <a:pt x="3810" y="411409"/>
                </a:lnTo>
                <a:cubicBezTo>
                  <a:pt x="3810" y="411409"/>
                  <a:pt x="3620" y="411694"/>
                  <a:pt x="3429" y="411885"/>
                </a:cubicBezTo>
                <a:cubicBezTo>
                  <a:pt x="2667" y="412552"/>
                  <a:pt x="2096" y="413218"/>
                  <a:pt x="1619" y="414076"/>
                </a:cubicBezTo>
                <a:cubicBezTo>
                  <a:pt x="1429" y="414457"/>
                  <a:pt x="1143" y="414742"/>
                  <a:pt x="953" y="415028"/>
                </a:cubicBezTo>
                <a:cubicBezTo>
                  <a:pt x="381" y="416266"/>
                  <a:pt x="0" y="417600"/>
                  <a:pt x="0" y="419029"/>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108" name="Graphic 182">
            <a:extLst>
              <a:ext uri="{FF2B5EF4-FFF2-40B4-BE49-F238E27FC236}">
                <a16:creationId xmlns:a16="http://schemas.microsoft.com/office/drawing/2014/main" id="{AC82E6AC-D937-BD4A-675B-DCC78B97D1B5}"/>
              </a:ext>
            </a:extLst>
          </p:cNvPr>
          <p:cNvSpPr/>
          <p:nvPr/>
        </p:nvSpPr>
        <p:spPr>
          <a:xfrm>
            <a:off x="7732957" y="1193132"/>
            <a:ext cx="365785" cy="320138"/>
          </a:xfrm>
          <a:custGeom>
            <a:avLst/>
            <a:gdLst>
              <a:gd name="connsiteX0" fmla="*/ 28670 w 457200"/>
              <a:gd name="connsiteY0" fmla="*/ 77057 h 400145"/>
              <a:gd name="connsiteX1" fmla="*/ 419100 w 457200"/>
              <a:gd name="connsiteY1" fmla="*/ 77057 h 400145"/>
              <a:gd name="connsiteX2" fmla="*/ 419100 w 457200"/>
              <a:gd name="connsiteY2" fmla="*/ 371189 h 400145"/>
              <a:gd name="connsiteX3" fmla="*/ 409575 w 457200"/>
              <a:gd name="connsiteY3" fmla="*/ 381000 h 400145"/>
              <a:gd name="connsiteX4" fmla="*/ 361950 w 457200"/>
              <a:gd name="connsiteY4" fmla="*/ 381000 h 400145"/>
              <a:gd name="connsiteX5" fmla="*/ 352425 w 457200"/>
              <a:gd name="connsiteY5" fmla="*/ 371189 h 400145"/>
              <a:gd name="connsiteX6" fmla="*/ 352425 w 457200"/>
              <a:gd name="connsiteY6" fmla="*/ 154496 h 400145"/>
              <a:gd name="connsiteX7" fmla="*/ 314325 w 457200"/>
              <a:gd name="connsiteY7" fmla="*/ 116015 h 400145"/>
              <a:gd name="connsiteX8" fmla="*/ 142875 w 457200"/>
              <a:gd name="connsiteY8" fmla="*/ 116015 h 400145"/>
              <a:gd name="connsiteX9" fmla="*/ 104775 w 457200"/>
              <a:gd name="connsiteY9" fmla="*/ 154496 h 400145"/>
              <a:gd name="connsiteX10" fmla="*/ 104775 w 457200"/>
              <a:gd name="connsiteY10" fmla="*/ 371189 h 400145"/>
              <a:gd name="connsiteX11" fmla="*/ 95250 w 457200"/>
              <a:gd name="connsiteY11" fmla="*/ 381000 h 400145"/>
              <a:gd name="connsiteX12" fmla="*/ 47625 w 457200"/>
              <a:gd name="connsiteY12" fmla="*/ 381000 h 400145"/>
              <a:gd name="connsiteX13" fmla="*/ 38100 w 457200"/>
              <a:gd name="connsiteY13" fmla="*/ 371189 h 400145"/>
              <a:gd name="connsiteX14" fmla="*/ 38100 w 457200"/>
              <a:gd name="connsiteY14" fmla="*/ 125444 h 400145"/>
              <a:gd name="connsiteX15" fmla="*/ 28575 w 457200"/>
              <a:gd name="connsiteY15" fmla="*/ 115919 h 400145"/>
              <a:gd name="connsiteX16" fmla="*/ 19050 w 457200"/>
              <a:gd name="connsiteY16" fmla="*/ 125444 h 400145"/>
              <a:gd name="connsiteX17" fmla="*/ 19050 w 457200"/>
              <a:gd name="connsiteY17" fmla="*/ 371189 h 400145"/>
              <a:gd name="connsiteX18" fmla="*/ 47625 w 457200"/>
              <a:gd name="connsiteY18" fmla="*/ 400050 h 400145"/>
              <a:gd name="connsiteX19" fmla="*/ 95250 w 457200"/>
              <a:gd name="connsiteY19" fmla="*/ 400050 h 400145"/>
              <a:gd name="connsiteX20" fmla="*/ 123825 w 457200"/>
              <a:gd name="connsiteY20" fmla="*/ 371189 h 400145"/>
              <a:gd name="connsiteX21" fmla="*/ 123825 w 457200"/>
              <a:gd name="connsiteY21" fmla="*/ 154496 h 400145"/>
              <a:gd name="connsiteX22" fmla="*/ 142875 w 457200"/>
              <a:gd name="connsiteY22" fmla="*/ 135065 h 400145"/>
              <a:gd name="connsiteX23" fmla="*/ 314325 w 457200"/>
              <a:gd name="connsiteY23" fmla="*/ 135065 h 400145"/>
              <a:gd name="connsiteX24" fmla="*/ 333375 w 457200"/>
              <a:gd name="connsiteY24" fmla="*/ 154496 h 400145"/>
              <a:gd name="connsiteX25" fmla="*/ 333375 w 457200"/>
              <a:gd name="connsiteY25" fmla="*/ 371189 h 400145"/>
              <a:gd name="connsiteX26" fmla="*/ 361950 w 457200"/>
              <a:gd name="connsiteY26" fmla="*/ 400050 h 400145"/>
              <a:gd name="connsiteX27" fmla="*/ 409575 w 457200"/>
              <a:gd name="connsiteY27" fmla="*/ 400050 h 400145"/>
              <a:gd name="connsiteX28" fmla="*/ 438150 w 457200"/>
              <a:gd name="connsiteY28" fmla="*/ 371189 h 400145"/>
              <a:gd name="connsiteX29" fmla="*/ 438150 w 457200"/>
              <a:gd name="connsiteY29" fmla="*/ 75248 h 400145"/>
              <a:gd name="connsiteX30" fmla="*/ 457200 w 457200"/>
              <a:gd name="connsiteY30" fmla="*/ 48292 h 400145"/>
              <a:gd name="connsiteX31" fmla="*/ 457200 w 457200"/>
              <a:gd name="connsiteY31" fmla="*/ 28670 h 400145"/>
              <a:gd name="connsiteX32" fmla="*/ 428530 w 457200"/>
              <a:gd name="connsiteY32" fmla="*/ 0 h 400145"/>
              <a:gd name="connsiteX33" fmla="*/ 28670 w 457200"/>
              <a:gd name="connsiteY33" fmla="*/ 0 h 400145"/>
              <a:gd name="connsiteX34" fmla="*/ 0 w 457200"/>
              <a:gd name="connsiteY34" fmla="*/ 28670 h 400145"/>
              <a:gd name="connsiteX35" fmla="*/ 0 w 457200"/>
              <a:gd name="connsiteY35" fmla="*/ 48292 h 400145"/>
              <a:gd name="connsiteX36" fmla="*/ 28670 w 457200"/>
              <a:gd name="connsiteY36" fmla="*/ 76962 h 400145"/>
              <a:gd name="connsiteX37" fmla="*/ 19050 w 457200"/>
              <a:gd name="connsiteY37" fmla="*/ 28766 h 400145"/>
              <a:gd name="connsiteX38" fmla="*/ 28670 w 457200"/>
              <a:gd name="connsiteY38" fmla="*/ 19145 h 400145"/>
              <a:gd name="connsiteX39" fmla="*/ 428530 w 457200"/>
              <a:gd name="connsiteY39" fmla="*/ 19145 h 400145"/>
              <a:gd name="connsiteX40" fmla="*/ 438150 w 457200"/>
              <a:gd name="connsiteY40" fmla="*/ 28766 h 400145"/>
              <a:gd name="connsiteX41" fmla="*/ 438150 w 457200"/>
              <a:gd name="connsiteY41" fmla="*/ 48387 h 400145"/>
              <a:gd name="connsiteX42" fmla="*/ 428530 w 457200"/>
              <a:gd name="connsiteY42" fmla="*/ 58007 h 400145"/>
              <a:gd name="connsiteX43" fmla="*/ 28670 w 457200"/>
              <a:gd name="connsiteY43" fmla="*/ 58007 h 400145"/>
              <a:gd name="connsiteX44" fmla="*/ 19050 w 457200"/>
              <a:gd name="connsiteY44" fmla="*/ 48387 h 400145"/>
              <a:gd name="connsiteX45" fmla="*/ 19050 w 457200"/>
              <a:gd name="connsiteY45" fmla="*/ 28766 h 400145"/>
              <a:gd name="connsiteX46" fmla="*/ 142875 w 457200"/>
              <a:gd name="connsiteY46" fmla="*/ 381000 h 400145"/>
              <a:gd name="connsiteX47" fmla="*/ 162020 w 457200"/>
              <a:gd name="connsiteY47" fmla="*/ 400145 h 400145"/>
              <a:gd name="connsiteX48" fmla="*/ 219075 w 457200"/>
              <a:gd name="connsiteY48" fmla="*/ 400145 h 400145"/>
              <a:gd name="connsiteX49" fmla="*/ 228695 w 457200"/>
              <a:gd name="connsiteY49" fmla="*/ 397478 h 400145"/>
              <a:gd name="connsiteX50" fmla="*/ 238316 w 457200"/>
              <a:gd name="connsiteY50" fmla="*/ 400145 h 400145"/>
              <a:gd name="connsiteX51" fmla="*/ 295370 w 457200"/>
              <a:gd name="connsiteY51" fmla="*/ 400145 h 400145"/>
              <a:gd name="connsiteX52" fmla="*/ 314516 w 457200"/>
              <a:gd name="connsiteY52" fmla="*/ 381000 h 400145"/>
              <a:gd name="connsiteX53" fmla="*/ 314516 w 457200"/>
              <a:gd name="connsiteY53" fmla="*/ 322898 h 400145"/>
              <a:gd name="connsiteX54" fmla="*/ 295370 w 457200"/>
              <a:gd name="connsiteY54" fmla="*/ 303752 h 400145"/>
              <a:gd name="connsiteX55" fmla="*/ 238316 w 457200"/>
              <a:gd name="connsiteY55" fmla="*/ 303752 h 400145"/>
              <a:gd name="connsiteX56" fmla="*/ 238316 w 457200"/>
              <a:gd name="connsiteY56" fmla="*/ 245554 h 400145"/>
              <a:gd name="connsiteX57" fmla="*/ 219170 w 457200"/>
              <a:gd name="connsiteY57" fmla="*/ 226409 h 400145"/>
              <a:gd name="connsiteX58" fmla="*/ 162116 w 457200"/>
              <a:gd name="connsiteY58" fmla="*/ 226409 h 400145"/>
              <a:gd name="connsiteX59" fmla="*/ 142970 w 457200"/>
              <a:gd name="connsiteY59" fmla="*/ 245554 h 400145"/>
              <a:gd name="connsiteX60" fmla="*/ 142970 w 457200"/>
              <a:gd name="connsiteY60" fmla="*/ 303657 h 400145"/>
              <a:gd name="connsiteX61" fmla="*/ 145637 w 457200"/>
              <a:gd name="connsiteY61" fmla="*/ 313277 h 400145"/>
              <a:gd name="connsiteX62" fmla="*/ 142970 w 457200"/>
              <a:gd name="connsiteY62" fmla="*/ 322898 h 400145"/>
              <a:gd name="connsiteX63" fmla="*/ 142970 w 457200"/>
              <a:gd name="connsiteY63" fmla="*/ 381000 h 400145"/>
              <a:gd name="connsiteX64" fmla="*/ 161925 w 457200"/>
              <a:gd name="connsiteY64" fmla="*/ 381000 h 400145"/>
              <a:gd name="connsiteX65" fmla="*/ 161925 w 457200"/>
              <a:gd name="connsiteY65" fmla="*/ 322802 h 400145"/>
              <a:gd name="connsiteX66" fmla="*/ 180975 w 457200"/>
              <a:gd name="connsiteY66" fmla="*/ 322802 h 400145"/>
              <a:gd name="connsiteX67" fmla="*/ 180975 w 457200"/>
              <a:gd name="connsiteY67" fmla="*/ 342233 h 400145"/>
              <a:gd name="connsiteX68" fmla="*/ 190500 w 457200"/>
              <a:gd name="connsiteY68" fmla="*/ 351758 h 400145"/>
              <a:gd name="connsiteX69" fmla="*/ 200025 w 457200"/>
              <a:gd name="connsiteY69" fmla="*/ 342233 h 400145"/>
              <a:gd name="connsiteX70" fmla="*/ 200025 w 457200"/>
              <a:gd name="connsiteY70" fmla="*/ 322802 h 400145"/>
              <a:gd name="connsiteX71" fmla="*/ 219075 w 457200"/>
              <a:gd name="connsiteY71" fmla="*/ 322802 h 400145"/>
              <a:gd name="connsiteX72" fmla="*/ 219075 w 457200"/>
              <a:gd name="connsiteY72" fmla="*/ 381095 h 400145"/>
              <a:gd name="connsiteX73" fmla="*/ 161925 w 457200"/>
              <a:gd name="connsiteY73" fmla="*/ 381095 h 400145"/>
              <a:gd name="connsiteX74" fmla="*/ 257175 w 457200"/>
              <a:gd name="connsiteY74" fmla="*/ 322707 h 400145"/>
              <a:gd name="connsiteX75" fmla="*/ 257175 w 457200"/>
              <a:gd name="connsiteY75" fmla="*/ 342138 h 400145"/>
              <a:gd name="connsiteX76" fmla="*/ 266700 w 457200"/>
              <a:gd name="connsiteY76" fmla="*/ 351663 h 400145"/>
              <a:gd name="connsiteX77" fmla="*/ 276225 w 457200"/>
              <a:gd name="connsiteY77" fmla="*/ 342138 h 400145"/>
              <a:gd name="connsiteX78" fmla="*/ 276225 w 457200"/>
              <a:gd name="connsiteY78" fmla="*/ 322707 h 400145"/>
              <a:gd name="connsiteX79" fmla="*/ 295275 w 457200"/>
              <a:gd name="connsiteY79" fmla="*/ 322707 h 400145"/>
              <a:gd name="connsiteX80" fmla="*/ 295275 w 457200"/>
              <a:gd name="connsiteY80" fmla="*/ 381000 h 400145"/>
              <a:gd name="connsiteX81" fmla="*/ 238125 w 457200"/>
              <a:gd name="connsiteY81" fmla="*/ 381000 h 400145"/>
              <a:gd name="connsiteX82" fmla="*/ 238125 w 457200"/>
              <a:gd name="connsiteY82" fmla="*/ 322707 h 400145"/>
              <a:gd name="connsiteX83" fmla="*/ 257175 w 457200"/>
              <a:gd name="connsiteY83" fmla="*/ 322707 h 400145"/>
              <a:gd name="connsiteX84" fmla="*/ 162020 w 457200"/>
              <a:gd name="connsiteY84" fmla="*/ 245364 h 400145"/>
              <a:gd name="connsiteX85" fmla="*/ 180975 w 457200"/>
              <a:gd name="connsiteY85" fmla="*/ 245364 h 400145"/>
              <a:gd name="connsiteX86" fmla="*/ 180975 w 457200"/>
              <a:gd name="connsiteY86" fmla="*/ 264795 h 400145"/>
              <a:gd name="connsiteX87" fmla="*/ 190500 w 457200"/>
              <a:gd name="connsiteY87" fmla="*/ 274320 h 400145"/>
              <a:gd name="connsiteX88" fmla="*/ 200025 w 457200"/>
              <a:gd name="connsiteY88" fmla="*/ 264795 h 400145"/>
              <a:gd name="connsiteX89" fmla="*/ 200025 w 457200"/>
              <a:gd name="connsiteY89" fmla="*/ 245364 h 400145"/>
              <a:gd name="connsiteX90" fmla="*/ 219075 w 457200"/>
              <a:gd name="connsiteY90" fmla="*/ 245364 h 400145"/>
              <a:gd name="connsiteX91" fmla="*/ 219075 w 457200"/>
              <a:gd name="connsiteY91" fmla="*/ 303657 h 400145"/>
              <a:gd name="connsiteX92" fmla="*/ 161925 w 457200"/>
              <a:gd name="connsiteY92" fmla="*/ 303657 h 400145"/>
              <a:gd name="connsiteX93" fmla="*/ 161925 w 457200"/>
              <a:gd name="connsiteY93" fmla="*/ 245364 h 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57200" h="400145">
                <a:moveTo>
                  <a:pt x="28670" y="77057"/>
                </a:moveTo>
                <a:lnTo>
                  <a:pt x="419100" y="77057"/>
                </a:lnTo>
                <a:lnTo>
                  <a:pt x="419100" y="371189"/>
                </a:lnTo>
                <a:cubicBezTo>
                  <a:pt x="419100" y="376619"/>
                  <a:pt x="414814" y="381000"/>
                  <a:pt x="409575" y="381000"/>
                </a:cubicBezTo>
                <a:lnTo>
                  <a:pt x="361950" y="381000"/>
                </a:lnTo>
                <a:cubicBezTo>
                  <a:pt x="356711" y="381000"/>
                  <a:pt x="352425" y="376619"/>
                  <a:pt x="352425" y="371189"/>
                </a:cubicBezTo>
                <a:lnTo>
                  <a:pt x="352425" y="154496"/>
                </a:lnTo>
                <a:cubicBezTo>
                  <a:pt x="352425" y="133255"/>
                  <a:pt x="335375" y="116015"/>
                  <a:pt x="314325" y="116015"/>
                </a:cubicBezTo>
                <a:lnTo>
                  <a:pt x="142875" y="116015"/>
                </a:lnTo>
                <a:cubicBezTo>
                  <a:pt x="121825" y="116015"/>
                  <a:pt x="104775" y="133255"/>
                  <a:pt x="104775" y="154496"/>
                </a:cubicBezTo>
                <a:lnTo>
                  <a:pt x="104775" y="371189"/>
                </a:lnTo>
                <a:cubicBezTo>
                  <a:pt x="104775" y="376619"/>
                  <a:pt x="100489" y="381000"/>
                  <a:pt x="95250" y="381000"/>
                </a:cubicBezTo>
                <a:lnTo>
                  <a:pt x="47625" y="381000"/>
                </a:lnTo>
                <a:cubicBezTo>
                  <a:pt x="42386" y="381000"/>
                  <a:pt x="38100" y="376619"/>
                  <a:pt x="38100" y="371189"/>
                </a:cubicBezTo>
                <a:lnTo>
                  <a:pt x="38100" y="125444"/>
                </a:lnTo>
                <a:cubicBezTo>
                  <a:pt x="38100" y="120206"/>
                  <a:pt x="33814" y="115919"/>
                  <a:pt x="28575" y="115919"/>
                </a:cubicBezTo>
                <a:cubicBezTo>
                  <a:pt x="23336" y="115919"/>
                  <a:pt x="19050" y="120206"/>
                  <a:pt x="19050" y="125444"/>
                </a:cubicBezTo>
                <a:lnTo>
                  <a:pt x="19050" y="371189"/>
                </a:lnTo>
                <a:cubicBezTo>
                  <a:pt x="19050" y="387096"/>
                  <a:pt x="31909" y="400050"/>
                  <a:pt x="47625" y="400050"/>
                </a:cubicBezTo>
                <a:lnTo>
                  <a:pt x="95250" y="400050"/>
                </a:lnTo>
                <a:cubicBezTo>
                  <a:pt x="110966" y="400050"/>
                  <a:pt x="123825" y="387096"/>
                  <a:pt x="123825" y="371189"/>
                </a:cubicBezTo>
                <a:lnTo>
                  <a:pt x="123825" y="154496"/>
                </a:lnTo>
                <a:cubicBezTo>
                  <a:pt x="123825" y="143732"/>
                  <a:pt x="132398" y="135065"/>
                  <a:pt x="142875" y="135065"/>
                </a:cubicBezTo>
                <a:lnTo>
                  <a:pt x="314325" y="135065"/>
                </a:lnTo>
                <a:cubicBezTo>
                  <a:pt x="324803" y="135065"/>
                  <a:pt x="333375" y="143828"/>
                  <a:pt x="333375" y="154496"/>
                </a:cubicBezTo>
                <a:lnTo>
                  <a:pt x="333375" y="371189"/>
                </a:lnTo>
                <a:cubicBezTo>
                  <a:pt x="333375" y="387096"/>
                  <a:pt x="346234" y="400050"/>
                  <a:pt x="361950" y="400050"/>
                </a:cubicBezTo>
                <a:lnTo>
                  <a:pt x="409575" y="400050"/>
                </a:lnTo>
                <a:cubicBezTo>
                  <a:pt x="425291" y="400050"/>
                  <a:pt x="438150" y="387096"/>
                  <a:pt x="438150" y="371189"/>
                </a:cubicBezTo>
                <a:lnTo>
                  <a:pt x="438150" y="75248"/>
                </a:lnTo>
                <a:cubicBezTo>
                  <a:pt x="449199" y="71247"/>
                  <a:pt x="457200" y="60770"/>
                  <a:pt x="457200" y="48292"/>
                </a:cubicBezTo>
                <a:lnTo>
                  <a:pt x="457200" y="28670"/>
                </a:lnTo>
                <a:cubicBezTo>
                  <a:pt x="457200" y="12859"/>
                  <a:pt x="444341" y="0"/>
                  <a:pt x="428530" y="0"/>
                </a:cubicBezTo>
                <a:lnTo>
                  <a:pt x="28670" y="0"/>
                </a:lnTo>
                <a:cubicBezTo>
                  <a:pt x="12859" y="0"/>
                  <a:pt x="0" y="12859"/>
                  <a:pt x="0" y="28670"/>
                </a:cubicBezTo>
                <a:lnTo>
                  <a:pt x="0" y="48292"/>
                </a:lnTo>
                <a:cubicBezTo>
                  <a:pt x="0" y="64103"/>
                  <a:pt x="12859" y="76962"/>
                  <a:pt x="28670" y="76962"/>
                </a:cubicBezTo>
                <a:close/>
                <a:moveTo>
                  <a:pt x="19050" y="28766"/>
                </a:moveTo>
                <a:cubicBezTo>
                  <a:pt x="19050" y="23432"/>
                  <a:pt x="23432" y="19145"/>
                  <a:pt x="28670" y="19145"/>
                </a:cubicBezTo>
                <a:lnTo>
                  <a:pt x="428530" y="19145"/>
                </a:lnTo>
                <a:cubicBezTo>
                  <a:pt x="433864" y="19145"/>
                  <a:pt x="438150" y="23527"/>
                  <a:pt x="438150" y="28766"/>
                </a:cubicBezTo>
                <a:lnTo>
                  <a:pt x="438150" y="48387"/>
                </a:lnTo>
                <a:cubicBezTo>
                  <a:pt x="438150" y="53721"/>
                  <a:pt x="433769" y="58007"/>
                  <a:pt x="428530" y="58007"/>
                </a:cubicBezTo>
                <a:lnTo>
                  <a:pt x="28670" y="58007"/>
                </a:lnTo>
                <a:cubicBezTo>
                  <a:pt x="23336" y="58007"/>
                  <a:pt x="19050" y="53626"/>
                  <a:pt x="19050" y="48387"/>
                </a:cubicBezTo>
                <a:lnTo>
                  <a:pt x="19050" y="28766"/>
                </a:lnTo>
                <a:close/>
                <a:moveTo>
                  <a:pt x="142875" y="381000"/>
                </a:moveTo>
                <a:cubicBezTo>
                  <a:pt x="142875" y="391573"/>
                  <a:pt x="151448" y="400145"/>
                  <a:pt x="162020" y="400145"/>
                </a:cubicBezTo>
                <a:lnTo>
                  <a:pt x="219075" y="400145"/>
                </a:lnTo>
                <a:cubicBezTo>
                  <a:pt x="222599" y="400145"/>
                  <a:pt x="225838" y="399098"/>
                  <a:pt x="228695" y="397478"/>
                </a:cubicBezTo>
                <a:cubicBezTo>
                  <a:pt x="231553" y="399098"/>
                  <a:pt x="234791" y="400145"/>
                  <a:pt x="238316" y="400145"/>
                </a:cubicBezTo>
                <a:lnTo>
                  <a:pt x="295370" y="400145"/>
                </a:lnTo>
                <a:cubicBezTo>
                  <a:pt x="305943" y="400145"/>
                  <a:pt x="314516" y="391573"/>
                  <a:pt x="314516" y="381000"/>
                </a:cubicBezTo>
                <a:lnTo>
                  <a:pt x="314516" y="322898"/>
                </a:lnTo>
                <a:cubicBezTo>
                  <a:pt x="314516" y="312325"/>
                  <a:pt x="305943" y="303752"/>
                  <a:pt x="295370" y="303752"/>
                </a:cubicBezTo>
                <a:lnTo>
                  <a:pt x="238316" y="303752"/>
                </a:lnTo>
                <a:lnTo>
                  <a:pt x="238316" y="245554"/>
                </a:lnTo>
                <a:cubicBezTo>
                  <a:pt x="238316" y="234982"/>
                  <a:pt x="229743" y="226409"/>
                  <a:pt x="219170" y="226409"/>
                </a:cubicBezTo>
                <a:lnTo>
                  <a:pt x="162116" y="226409"/>
                </a:lnTo>
                <a:cubicBezTo>
                  <a:pt x="151543" y="226409"/>
                  <a:pt x="142970" y="234982"/>
                  <a:pt x="142970" y="245554"/>
                </a:cubicBezTo>
                <a:lnTo>
                  <a:pt x="142970" y="303657"/>
                </a:lnTo>
                <a:cubicBezTo>
                  <a:pt x="142970" y="307181"/>
                  <a:pt x="144018" y="310420"/>
                  <a:pt x="145637" y="313277"/>
                </a:cubicBezTo>
                <a:cubicBezTo>
                  <a:pt x="144018" y="316135"/>
                  <a:pt x="142970" y="319373"/>
                  <a:pt x="142970" y="322898"/>
                </a:cubicBezTo>
                <a:lnTo>
                  <a:pt x="142970" y="381000"/>
                </a:lnTo>
                <a:close/>
                <a:moveTo>
                  <a:pt x="161925" y="381000"/>
                </a:moveTo>
                <a:lnTo>
                  <a:pt x="161925" y="322802"/>
                </a:lnTo>
                <a:lnTo>
                  <a:pt x="180975" y="322802"/>
                </a:lnTo>
                <a:lnTo>
                  <a:pt x="180975" y="342233"/>
                </a:lnTo>
                <a:cubicBezTo>
                  <a:pt x="180975" y="347472"/>
                  <a:pt x="185261" y="351758"/>
                  <a:pt x="190500" y="351758"/>
                </a:cubicBezTo>
                <a:cubicBezTo>
                  <a:pt x="195739" y="351758"/>
                  <a:pt x="200025" y="347472"/>
                  <a:pt x="200025" y="342233"/>
                </a:cubicBezTo>
                <a:lnTo>
                  <a:pt x="200025" y="322802"/>
                </a:lnTo>
                <a:lnTo>
                  <a:pt x="219075" y="322802"/>
                </a:lnTo>
                <a:lnTo>
                  <a:pt x="219075" y="381095"/>
                </a:lnTo>
                <a:lnTo>
                  <a:pt x="161925" y="381095"/>
                </a:lnTo>
                <a:close/>
                <a:moveTo>
                  <a:pt x="257175" y="322707"/>
                </a:moveTo>
                <a:lnTo>
                  <a:pt x="257175" y="342138"/>
                </a:lnTo>
                <a:cubicBezTo>
                  <a:pt x="257175" y="347377"/>
                  <a:pt x="261461" y="351663"/>
                  <a:pt x="266700" y="351663"/>
                </a:cubicBezTo>
                <a:cubicBezTo>
                  <a:pt x="271939" y="351663"/>
                  <a:pt x="276225" y="347377"/>
                  <a:pt x="276225" y="342138"/>
                </a:cubicBezTo>
                <a:lnTo>
                  <a:pt x="276225" y="322707"/>
                </a:lnTo>
                <a:lnTo>
                  <a:pt x="295275" y="322707"/>
                </a:lnTo>
                <a:lnTo>
                  <a:pt x="295275" y="381000"/>
                </a:lnTo>
                <a:lnTo>
                  <a:pt x="238125" y="381000"/>
                </a:lnTo>
                <a:lnTo>
                  <a:pt x="238125" y="322707"/>
                </a:lnTo>
                <a:lnTo>
                  <a:pt x="257175" y="322707"/>
                </a:lnTo>
                <a:close/>
                <a:moveTo>
                  <a:pt x="162020" y="245364"/>
                </a:moveTo>
                <a:lnTo>
                  <a:pt x="180975" y="245364"/>
                </a:lnTo>
                <a:lnTo>
                  <a:pt x="180975" y="264795"/>
                </a:lnTo>
                <a:cubicBezTo>
                  <a:pt x="180975" y="270034"/>
                  <a:pt x="185261" y="274320"/>
                  <a:pt x="190500" y="274320"/>
                </a:cubicBezTo>
                <a:cubicBezTo>
                  <a:pt x="195739" y="274320"/>
                  <a:pt x="200025" y="270034"/>
                  <a:pt x="200025" y="264795"/>
                </a:cubicBezTo>
                <a:lnTo>
                  <a:pt x="200025" y="245364"/>
                </a:lnTo>
                <a:lnTo>
                  <a:pt x="219075" y="245364"/>
                </a:lnTo>
                <a:lnTo>
                  <a:pt x="219075" y="303657"/>
                </a:lnTo>
                <a:lnTo>
                  <a:pt x="161925" y="303657"/>
                </a:lnTo>
                <a:lnTo>
                  <a:pt x="161925" y="245364"/>
                </a:ln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109" name="Graphic 138">
            <a:extLst>
              <a:ext uri="{FF2B5EF4-FFF2-40B4-BE49-F238E27FC236}">
                <a16:creationId xmlns:a16="http://schemas.microsoft.com/office/drawing/2014/main" id="{7256F18E-E1DC-3896-87C5-962E36BBD67B}"/>
              </a:ext>
            </a:extLst>
          </p:cNvPr>
          <p:cNvSpPr/>
          <p:nvPr/>
        </p:nvSpPr>
        <p:spPr>
          <a:xfrm>
            <a:off x="10322728" y="1192390"/>
            <a:ext cx="320062" cy="320073"/>
          </a:xfrm>
          <a:custGeom>
            <a:avLst/>
            <a:gdLst>
              <a:gd name="connsiteX0" fmla="*/ 384048 w 400050"/>
              <a:gd name="connsiteY0" fmla="*/ 78785 h 400063"/>
              <a:gd name="connsiteX1" fmla="*/ 38100 w 400050"/>
              <a:gd name="connsiteY1" fmla="*/ 775 h 400063"/>
              <a:gd name="connsiteX2" fmla="*/ 11906 w 400050"/>
              <a:gd name="connsiteY2" fmla="*/ 6871 h 400063"/>
              <a:gd name="connsiteX3" fmla="*/ 0 w 400050"/>
              <a:gd name="connsiteY3" fmla="*/ 31636 h 400063"/>
              <a:gd name="connsiteX4" fmla="*/ 0 w 400050"/>
              <a:gd name="connsiteY4" fmla="*/ 390538 h 400063"/>
              <a:gd name="connsiteX5" fmla="*/ 9525 w 400050"/>
              <a:gd name="connsiteY5" fmla="*/ 400063 h 400063"/>
              <a:gd name="connsiteX6" fmla="*/ 19050 w 400050"/>
              <a:gd name="connsiteY6" fmla="*/ 390538 h 400063"/>
              <a:gd name="connsiteX7" fmla="*/ 19050 w 400050"/>
              <a:gd name="connsiteY7" fmla="*/ 158128 h 400063"/>
              <a:gd name="connsiteX8" fmla="*/ 349282 w 400050"/>
              <a:gd name="connsiteY8" fmla="*/ 158128 h 400063"/>
              <a:gd name="connsiteX9" fmla="*/ 349282 w 400050"/>
              <a:gd name="connsiteY9" fmla="*/ 381013 h 400063"/>
              <a:gd name="connsiteX10" fmla="*/ 315373 w 400050"/>
              <a:gd name="connsiteY10" fmla="*/ 381013 h 400063"/>
              <a:gd name="connsiteX11" fmla="*/ 315373 w 400050"/>
              <a:gd name="connsiteY11" fmla="*/ 208039 h 400063"/>
              <a:gd name="connsiteX12" fmla="*/ 305848 w 400050"/>
              <a:gd name="connsiteY12" fmla="*/ 198514 h 400063"/>
              <a:gd name="connsiteX13" fmla="*/ 210598 w 400050"/>
              <a:gd name="connsiteY13" fmla="*/ 198514 h 400063"/>
              <a:gd name="connsiteX14" fmla="*/ 201073 w 400050"/>
              <a:gd name="connsiteY14" fmla="*/ 208039 h 400063"/>
              <a:gd name="connsiteX15" fmla="*/ 201073 w 400050"/>
              <a:gd name="connsiteY15" fmla="*/ 381013 h 400063"/>
              <a:gd name="connsiteX16" fmla="*/ 74962 w 400050"/>
              <a:gd name="connsiteY16" fmla="*/ 381013 h 400063"/>
              <a:gd name="connsiteX17" fmla="*/ 65437 w 400050"/>
              <a:gd name="connsiteY17" fmla="*/ 390538 h 400063"/>
              <a:gd name="connsiteX18" fmla="*/ 74962 w 400050"/>
              <a:gd name="connsiteY18" fmla="*/ 400063 h 400063"/>
              <a:gd name="connsiteX19" fmla="*/ 210598 w 400050"/>
              <a:gd name="connsiteY19" fmla="*/ 400063 h 400063"/>
              <a:gd name="connsiteX20" fmla="*/ 220123 w 400050"/>
              <a:gd name="connsiteY20" fmla="*/ 390538 h 400063"/>
              <a:gd name="connsiteX21" fmla="*/ 220123 w 400050"/>
              <a:gd name="connsiteY21" fmla="*/ 217564 h 400063"/>
              <a:gd name="connsiteX22" fmla="*/ 296323 w 400050"/>
              <a:gd name="connsiteY22" fmla="*/ 217564 h 400063"/>
              <a:gd name="connsiteX23" fmla="*/ 296323 w 400050"/>
              <a:gd name="connsiteY23" fmla="*/ 390538 h 400063"/>
              <a:gd name="connsiteX24" fmla="*/ 305848 w 400050"/>
              <a:gd name="connsiteY24" fmla="*/ 400063 h 400063"/>
              <a:gd name="connsiteX25" fmla="*/ 358807 w 400050"/>
              <a:gd name="connsiteY25" fmla="*/ 400063 h 400063"/>
              <a:gd name="connsiteX26" fmla="*/ 368332 w 400050"/>
              <a:gd name="connsiteY26" fmla="*/ 390538 h 400063"/>
              <a:gd name="connsiteX27" fmla="*/ 368332 w 400050"/>
              <a:gd name="connsiteY27" fmla="*/ 158128 h 400063"/>
              <a:gd name="connsiteX28" fmla="*/ 379667 w 400050"/>
              <a:gd name="connsiteY28" fmla="*/ 158128 h 400063"/>
              <a:gd name="connsiteX29" fmla="*/ 400050 w 400050"/>
              <a:gd name="connsiteY29" fmla="*/ 137554 h 400063"/>
              <a:gd name="connsiteX30" fmla="*/ 400050 w 400050"/>
              <a:gd name="connsiteY30" fmla="*/ 98883 h 400063"/>
              <a:gd name="connsiteX31" fmla="*/ 384048 w 400050"/>
              <a:gd name="connsiteY31" fmla="*/ 78785 h 400063"/>
              <a:gd name="connsiteX32" fmla="*/ 381000 w 400050"/>
              <a:gd name="connsiteY32" fmla="*/ 137554 h 400063"/>
              <a:gd name="connsiteX33" fmla="*/ 379667 w 400050"/>
              <a:gd name="connsiteY33" fmla="*/ 139078 h 400063"/>
              <a:gd name="connsiteX34" fmla="*/ 19050 w 400050"/>
              <a:gd name="connsiteY34" fmla="*/ 139078 h 400063"/>
              <a:gd name="connsiteX35" fmla="*/ 19050 w 400050"/>
              <a:gd name="connsiteY35" fmla="*/ 31636 h 400063"/>
              <a:gd name="connsiteX36" fmla="*/ 23813 w 400050"/>
              <a:gd name="connsiteY36" fmla="*/ 21730 h 400063"/>
              <a:gd name="connsiteX37" fmla="*/ 34004 w 400050"/>
              <a:gd name="connsiteY37" fmla="*/ 19349 h 400063"/>
              <a:gd name="connsiteX38" fmla="*/ 379952 w 400050"/>
              <a:gd name="connsiteY38" fmla="*/ 97359 h 400063"/>
              <a:gd name="connsiteX39" fmla="*/ 381000 w 400050"/>
              <a:gd name="connsiteY39" fmla="*/ 98883 h 400063"/>
              <a:gd name="connsiteX40" fmla="*/ 381000 w 400050"/>
              <a:gd name="connsiteY40" fmla="*/ 137554 h 400063"/>
              <a:gd name="connsiteX41" fmla="*/ 74962 w 400050"/>
              <a:gd name="connsiteY41" fmla="*/ 308719 h 400063"/>
              <a:gd name="connsiteX42" fmla="*/ 157353 w 400050"/>
              <a:gd name="connsiteY42" fmla="*/ 308719 h 400063"/>
              <a:gd name="connsiteX43" fmla="*/ 166878 w 400050"/>
              <a:gd name="connsiteY43" fmla="*/ 299194 h 400063"/>
              <a:gd name="connsiteX44" fmla="*/ 166878 w 400050"/>
              <a:gd name="connsiteY44" fmla="*/ 208039 h 400063"/>
              <a:gd name="connsiteX45" fmla="*/ 157353 w 400050"/>
              <a:gd name="connsiteY45" fmla="*/ 198514 h 400063"/>
              <a:gd name="connsiteX46" fmla="*/ 74962 w 400050"/>
              <a:gd name="connsiteY46" fmla="*/ 198514 h 400063"/>
              <a:gd name="connsiteX47" fmla="*/ 65437 w 400050"/>
              <a:gd name="connsiteY47" fmla="*/ 208039 h 400063"/>
              <a:gd name="connsiteX48" fmla="*/ 65437 w 400050"/>
              <a:gd name="connsiteY48" fmla="*/ 299194 h 400063"/>
              <a:gd name="connsiteX49" fmla="*/ 74962 w 400050"/>
              <a:gd name="connsiteY49" fmla="*/ 308719 h 400063"/>
              <a:gd name="connsiteX50" fmla="*/ 84487 w 400050"/>
              <a:gd name="connsiteY50" fmla="*/ 217564 h 400063"/>
              <a:gd name="connsiteX51" fmla="*/ 147828 w 400050"/>
              <a:gd name="connsiteY51" fmla="*/ 217564 h 400063"/>
              <a:gd name="connsiteX52" fmla="*/ 147828 w 400050"/>
              <a:gd name="connsiteY52" fmla="*/ 289669 h 400063"/>
              <a:gd name="connsiteX53" fmla="*/ 84487 w 400050"/>
              <a:gd name="connsiteY53" fmla="*/ 289669 h 400063"/>
              <a:gd name="connsiteX54" fmla="*/ 84487 w 400050"/>
              <a:gd name="connsiteY54" fmla="*/ 217564 h 4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63">
                <a:moveTo>
                  <a:pt x="384048" y="78785"/>
                </a:moveTo>
                <a:lnTo>
                  <a:pt x="38100" y="775"/>
                </a:lnTo>
                <a:cubicBezTo>
                  <a:pt x="28861" y="-1320"/>
                  <a:pt x="19241" y="871"/>
                  <a:pt x="11906" y="6871"/>
                </a:cubicBezTo>
                <a:cubicBezTo>
                  <a:pt x="4382" y="12872"/>
                  <a:pt x="0" y="21921"/>
                  <a:pt x="0" y="31636"/>
                </a:cubicBezTo>
                <a:lnTo>
                  <a:pt x="0" y="390538"/>
                </a:lnTo>
                <a:cubicBezTo>
                  <a:pt x="0" y="395777"/>
                  <a:pt x="4286" y="400063"/>
                  <a:pt x="9525" y="400063"/>
                </a:cubicBezTo>
                <a:cubicBezTo>
                  <a:pt x="14764" y="400063"/>
                  <a:pt x="19050" y="395777"/>
                  <a:pt x="19050" y="390538"/>
                </a:cubicBezTo>
                <a:lnTo>
                  <a:pt x="19050" y="158128"/>
                </a:lnTo>
                <a:lnTo>
                  <a:pt x="349282" y="158128"/>
                </a:lnTo>
                <a:lnTo>
                  <a:pt x="349282" y="381013"/>
                </a:lnTo>
                <a:lnTo>
                  <a:pt x="315373" y="381013"/>
                </a:lnTo>
                <a:lnTo>
                  <a:pt x="315373" y="208039"/>
                </a:lnTo>
                <a:cubicBezTo>
                  <a:pt x="315373" y="202801"/>
                  <a:pt x="311087" y="198514"/>
                  <a:pt x="305848" y="198514"/>
                </a:cubicBezTo>
                <a:lnTo>
                  <a:pt x="210598" y="198514"/>
                </a:lnTo>
                <a:cubicBezTo>
                  <a:pt x="205359" y="198514"/>
                  <a:pt x="201073" y="202801"/>
                  <a:pt x="201073" y="208039"/>
                </a:cubicBezTo>
                <a:lnTo>
                  <a:pt x="201073" y="381013"/>
                </a:lnTo>
                <a:lnTo>
                  <a:pt x="74962" y="381013"/>
                </a:lnTo>
                <a:cubicBezTo>
                  <a:pt x="69723" y="381013"/>
                  <a:pt x="65437" y="385300"/>
                  <a:pt x="65437" y="390538"/>
                </a:cubicBezTo>
                <a:cubicBezTo>
                  <a:pt x="65437" y="395777"/>
                  <a:pt x="69723" y="400063"/>
                  <a:pt x="74962" y="400063"/>
                </a:cubicBezTo>
                <a:lnTo>
                  <a:pt x="210598" y="400063"/>
                </a:lnTo>
                <a:cubicBezTo>
                  <a:pt x="215837" y="400063"/>
                  <a:pt x="220123" y="395777"/>
                  <a:pt x="220123" y="390538"/>
                </a:cubicBezTo>
                <a:lnTo>
                  <a:pt x="220123" y="217564"/>
                </a:lnTo>
                <a:lnTo>
                  <a:pt x="296323" y="217564"/>
                </a:lnTo>
                <a:lnTo>
                  <a:pt x="296323" y="390538"/>
                </a:lnTo>
                <a:cubicBezTo>
                  <a:pt x="296323" y="395777"/>
                  <a:pt x="300609" y="400063"/>
                  <a:pt x="305848" y="400063"/>
                </a:cubicBezTo>
                <a:lnTo>
                  <a:pt x="358807" y="400063"/>
                </a:lnTo>
                <a:cubicBezTo>
                  <a:pt x="364046" y="400063"/>
                  <a:pt x="368332" y="395777"/>
                  <a:pt x="368332" y="390538"/>
                </a:cubicBezTo>
                <a:lnTo>
                  <a:pt x="368332" y="158128"/>
                </a:lnTo>
                <a:lnTo>
                  <a:pt x="379667" y="158128"/>
                </a:lnTo>
                <a:cubicBezTo>
                  <a:pt x="390906" y="158128"/>
                  <a:pt x="400050" y="148889"/>
                  <a:pt x="400050" y="137554"/>
                </a:cubicBezTo>
                <a:lnTo>
                  <a:pt x="400050" y="98883"/>
                </a:lnTo>
                <a:cubicBezTo>
                  <a:pt x="400050" y="89167"/>
                  <a:pt x="393478" y="80976"/>
                  <a:pt x="384048" y="78785"/>
                </a:cubicBezTo>
                <a:close/>
                <a:moveTo>
                  <a:pt x="381000" y="137554"/>
                </a:moveTo>
                <a:cubicBezTo>
                  <a:pt x="381000" y="138412"/>
                  <a:pt x="380429" y="139078"/>
                  <a:pt x="379667" y="139078"/>
                </a:cubicBezTo>
                <a:lnTo>
                  <a:pt x="19050" y="139078"/>
                </a:lnTo>
                <a:lnTo>
                  <a:pt x="19050" y="31636"/>
                </a:lnTo>
                <a:cubicBezTo>
                  <a:pt x="19050" y="27731"/>
                  <a:pt x="20765" y="24112"/>
                  <a:pt x="23813" y="21730"/>
                </a:cubicBezTo>
                <a:cubicBezTo>
                  <a:pt x="26670" y="19444"/>
                  <a:pt x="30385" y="18587"/>
                  <a:pt x="34004" y="19349"/>
                </a:cubicBezTo>
                <a:lnTo>
                  <a:pt x="379952" y="97359"/>
                </a:lnTo>
                <a:cubicBezTo>
                  <a:pt x="380619" y="97549"/>
                  <a:pt x="381000" y="98121"/>
                  <a:pt x="381000" y="98883"/>
                </a:cubicBezTo>
                <a:lnTo>
                  <a:pt x="381000" y="137554"/>
                </a:lnTo>
                <a:close/>
                <a:moveTo>
                  <a:pt x="74962" y="308719"/>
                </a:moveTo>
                <a:lnTo>
                  <a:pt x="157353" y="308719"/>
                </a:lnTo>
                <a:cubicBezTo>
                  <a:pt x="162592" y="308719"/>
                  <a:pt x="166878" y="304432"/>
                  <a:pt x="166878" y="299194"/>
                </a:cubicBezTo>
                <a:lnTo>
                  <a:pt x="166878" y="208039"/>
                </a:lnTo>
                <a:cubicBezTo>
                  <a:pt x="166878" y="202801"/>
                  <a:pt x="162592" y="198514"/>
                  <a:pt x="157353" y="198514"/>
                </a:cubicBezTo>
                <a:lnTo>
                  <a:pt x="74962" y="198514"/>
                </a:lnTo>
                <a:cubicBezTo>
                  <a:pt x="69723" y="198514"/>
                  <a:pt x="65437" y="202801"/>
                  <a:pt x="65437" y="208039"/>
                </a:cubicBezTo>
                <a:lnTo>
                  <a:pt x="65437" y="299194"/>
                </a:lnTo>
                <a:cubicBezTo>
                  <a:pt x="65437" y="304432"/>
                  <a:pt x="69723" y="308719"/>
                  <a:pt x="74962" y="308719"/>
                </a:cubicBezTo>
                <a:close/>
                <a:moveTo>
                  <a:pt x="84487" y="217564"/>
                </a:moveTo>
                <a:lnTo>
                  <a:pt x="147828" y="217564"/>
                </a:lnTo>
                <a:lnTo>
                  <a:pt x="147828" y="289669"/>
                </a:lnTo>
                <a:lnTo>
                  <a:pt x="84487" y="289669"/>
                </a:lnTo>
                <a:lnTo>
                  <a:pt x="84487" y="217564"/>
                </a:lnTo>
                <a:close/>
              </a:path>
            </a:pathLst>
          </a:custGeom>
          <a:solidFill>
            <a:srgbClr val="282828"/>
          </a:solidFill>
          <a:ln w="9525" cap="flat">
            <a:noFill/>
            <a:prstDash val="solid"/>
            <a:miter/>
          </a:ln>
        </p:spPr>
        <p:txBody>
          <a:bodyPr rtlCol="0" anchor="ctr"/>
          <a:lstStyle/>
          <a:p>
            <a:endParaRPr lang="en-US">
              <a:solidFill>
                <a:schemeClr val="bg1"/>
              </a:solidFill>
            </a:endParaRPr>
          </a:p>
        </p:txBody>
      </p:sp>
      <p:sp>
        <p:nvSpPr>
          <p:cNvPr id="1114" name="Graphic 38">
            <a:extLst>
              <a:ext uri="{FF2B5EF4-FFF2-40B4-BE49-F238E27FC236}">
                <a16:creationId xmlns:a16="http://schemas.microsoft.com/office/drawing/2014/main" id="{6A64F80A-83BA-F5BB-5737-E5E09FC95866}"/>
              </a:ext>
            </a:extLst>
          </p:cNvPr>
          <p:cNvSpPr/>
          <p:nvPr/>
        </p:nvSpPr>
        <p:spPr>
          <a:xfrm>
            <a:off x="5197266" y="1184789"/>
            <a:ext cx="297277" cy="335303"/>
          </a:xfrm>
          <a:custGeom>
            <a:avLst/>
            <a:gdLst>
              <a:gd name="connsiteX0" fmla="*/ 371570 w 371570"/>
              <a:gd name="connsiteY0" fmla="*/ 193834 h 419100"/>
              <a:gd name="connsiteX1" fmla="*/ 371570 w 371570"/>
              <a:gd name="connsiteY1" fmla="*/ 408908 h 419100"/>
              <a:gd name="connsiteX2" fmla="*/ 362045 w 371570"/>
              <a:gd name="connsiteY2" fmla="*/ 418433 h 419100"/>
              <a:gd name="connsiteX3" fmla="*/ 352520 w 371570"/>
              <a:gd name="connsiteY3" fmla="*/ 408908 h 419100"/>
              <a:gd name="connsiteX4" fmla="*/ 352520 w 371570"/>
              <a:gd name="connsiteY4" fmla="*/ 193834 h 419100"/>
              <a:gd name="connsiteX5" fmla="*/ 342995 w 371570"/>
              <a:gd name="connsiteY5" fmla="*/ 182880 h 419100"/>
              <a:gd name="connsiteX6" fmla="*/ 304895 w 371570"/>
              <a:gd name="connsiteY6" fmla="*/ 182880 h 419100"/>
              <a:gd name="connsiteX7" fmla="*/ 295370 w 371570"/>
              <a:gd name="connsiteY7" fmla="*/ 193834 h 419100"/>
              <a:gd name="connsiteX8" fmla="*/ 295370 w 371570"/>
              <a:gd name="connsiteY8" fmla="*/ 408908 h 419100"/>
              <a:gd name="connsiteX9" fmla="*/ 285941 w 371570"/>
              <a:gd name="connsiteY9" fmla="*/ 418433 h 419100"/>
              <a:gd name="connsiteX10" fmla="*/ 240411 w 371570"/>
              <a:gd name="connsiteY10" fmla="*/ 419100 h 419100"/>
              <a:gd name="connsiteX11" fmla="*/ 240316 w 371570"/>
              <a:gd name="connsiteY11" fmla="*/ 419100 h 419100"/>
              <a:gd name="connsiteX12" fmla="*/ 233648 w 371570"/>
              <a:gd name="connsiteY12" fmla="*/ 416338 h 419100"/>
              <a:gd name="connsiteX13" fmla="*/ 230791 w 371570"/>
              <a:gd name="connsiteY13" fmla="*/ 409575 h 419100"/>
              <a:gd name="connsiteX14" fmla="*/ 228695 w 371570"/>
              <a:gd name="connsiteY14" fmla="*/ 135922 h 419100"/>
              <a:gd name="connsiteX15" fmla="*/ 190595 w 371570"/>
              <a:gd name="connsiteY15" fmla="*/ 67056 h 419100"/>
              <a:gd name="connsiteX16" fmla="*/ 152495 w 371570"/>
              <a:gd name="connsiteY16" fmla="*/ 135827 h 419100"/>
              <a:gd name="connsiteX17" fmla="*/ 152495 w 371570"/>
              <a:gd name="connsiteY17" fmla="*/ 408718 h 419100"/>
              <a:gd name="connsiteX18" fmla="*/ 142970 w 371570"/>
              <a:gd name="connsiteY18" fmla="*/ 418243 h 419100"/>
              <a:gd name="connsiteX19" fmla="*/ 104870 w 371570"/>
              <a:gd name="connsiteY19" fmla="*/ 418243 h 419100"/>
              <a:gd name="connsiteX20" fmla="*/ 95345 w 371570"/>
              <a:gd name="connsiteY20" fmla="*/ 408718 h 419100"/>
              <a:gd name="connsiteX21" fmla="*/ 95345 w 371570"/>
              <a:gd name="connsiteY21" fmla="*/ 258032 h 419100"/>
              <a:gd name="connsiteX22" fmla="*/ 83058 w 371570"/>
              <a:gd name="connsiteY22" fmla="*/ 244126 h 419100"/>
              <a:gd name="connsiteX23" fmla="*/ 31337 w 371570"/>
              <a:gd name="connsiteY23" fmla="*/ 244126 h 419100"/>
              <a:gd name="connsiteX24" fmla="*/ 19050 w 371570"/>
              <a:gd name="connsiteY24" fmla="*/ 258032 h 419100"/>
              <a:gd name="connsiteX25" fmla="*/ 19050 w 371570"/>
              <a:gd name="connsiteY25" fmla="*/ 408718 h 419100"/>
              <a:gd name="connsiteX26" fmla="*/ 9525 w 371570"/>
              <a:gd name="connsiteY26" fmla="*/ 418243 h 419100"/>
              <a:gd name="connsiteX27" fmla="*/ 0 w 371570"/>
              <a:gd name="connsiteY27" fmla="*/ 408718 h 419100"/>
              <a:gd name="connsiteX28" fmla="*/ 0 w 371570"/>
              <a:gd name="connsiteY28" fmla="*/ 258032 h 419100"/>
              <a:gd name="connsiteX29" fmla="*/ 31337 w 371570"/>
              <a:gd name="connsiteY29" fmla="*/ 225076 h 419100"/>
              <a:gd name="connsiteX30" fmla="*/ 83058 w 371570"/>
              <a:gd name="connsiteY30" fmla="*/ 225076 h 419100"/>
              <a:gd name="connsiteX31" fmla="*/ 114395 w 371570"/>
              <a:gd name="connsiteY31" fmla="*/ 258032 h 419100"/>
              <a:gd name="connsiteX32" fmla="*/ 114395 w 371570"/>
              <a:gd name="connsiteY32" fmla="*/ 399193 h 419100"/>
              <a:gd name="connsiteX33" fmla="*/ 133445 w 371570"/>
              <a:gd name="connsiteY33" fmla="*/ 399193 h 419100"/>
              <a:gd name="connsiteX34" fmla="*/ 133445 w 371570"/>
              <a:gd name="connsiteY34" fmla="*/ 132398 h 419100"/>
              <a:gd name="connsiteX35" fmla="*/ 136017 w 371570"/>
              <a:gd name="connsiteY35" fmla="*/ 125920 h 419100"/>
              <a:gd name="connsiteX36" fmla="*/ 181070 w 371570"/>
              <a:gd name="connsiteY36" fmla="*/ 9525 h 419100"/>
              <a:gd name="connsiteX37" fmla="*/ 190595 w 371570"/>
              <a:gd name="connsiteY37" fmla="*/ 0 h 419100"/>
              <a:gd name="connsiteX38" fmla="*/ 200120 w 371570"/>
              <a:gd name="connsiteY38" fmla="*/ 9525 h 419100"/>
              <a:gd name="connsiteX39" fmla="*/ 245174 w 371570"/>
              <a:gd name="connsiteY39" fmla="*/ 125920 h 419100"/>
              <a:gd name="connsiteX40" fmla="*/ 247745 w 371570"/>
              <a:gd name="connsiteY40" fmla="*/ 132302 h 419100"/>
              <a:gd name="connsiteX41" fmla="*/ 249746 w 371570"/>
              <a:gd name="connsiteY41" fmla="*/ 399860 h 419100"/>
              <a:gd name="connsiteX42" fmla="*/ 276320 w 371570"/>
              <a:gd name="connsiteY42" fmla="*/ 399479 h 419100"/>
              <a:gd name="connsiteX43" fmla="*/ 276320 w 371570"/>
              <a:gd name="connsiteY43" fmla="*/ 193834 h 419100"/>
              <a:gd name="connsiteX44" fmla="*/ 304895 w 371570"/>
              <a:gd name="connsiteY44" fmla="*/ 163830 h 419100"/>
              <a:gd name="connsiteX45" fmla="*/ 342995 w 371570"/>
              <a:gd name="connsiteY45" fmla="*/ 163830 h 419100"/>
              <a:gd name="connsiteX46" fmla="*/ 371570 w 371570"/>
              <a:gd name="connsiteY46" fmla="*/ 193834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1570" h="419100">
                <a:moveTo>
                  <a:pt x="371570" y="193834"/>
                </a:moveTo>
                <a:lnTo>
                  <a:pt x="371570" y="408908"/>
                </a:lnTo>
                <a:cubicBezTo>
                  <a:pt x="371570" y="414147"/>
                  <a:pt x="367284" y="418433"/>
                  <a:pt x="362045" y="418433"/>
                </a:cubicBezTo>
                <a:cubicBezTo>
                  <a:pt x="356807" y="418433"/>
                  <a:pt x="352520" y="414147"/>
                  <a:pt x="352520" y="408908"/>
                </a:cubicBezTo>
                <a:lnTo>
                  <a:pt x="352520" y="193834"/>
                </a:lnTo>
                <a:cubicBezTo>
                  <a:pt x="352520" y="184214"/>
                  <a:pt x="347663" y="182880"/>
                  <a:pt x="342995" y="182880"/>
                </a:cubicBezTo>
                <a:lnTo>
                  <a:pt x="304895" y="182880"/>
                </a:lnTo>
                <a:cubicBezTo>
                  <a:pt x="300228" y="182880"/>
                  <a:pt x="295370" y="184214"/>
                  <a:pt x="295370" y="193834"/>
                </a:cubicBezTo>
                <a:lnTo>
                  <a:pt x="295370" y="408908"/>
                </a:lnTo>
                <a:cubicBezTo>
                  <a:pt x="295370" y="414147"/>
                  <a:pt x="291179" y="418338"/>
                  <a:pt x="285941" y="418433"/>
                </a:cubicBezTo>
                <a:lnTo>
                  <a:pt x="240411" y="419100"/>
                </a:lnTo>
                <a:lnTo>
                  <a:pt x="240316" y="419100"/>
                </a:lnTo>
                <a:cubicBezTo>
                  <a:pt x="237839" y="419100"/>
                  <a:pt x="235458" y="418148"/>
                  <a:pt x="233648" y="416338"/>
                </a:cubicBezTo>
                <a:cubicBezTo>
                  <a:pt x="231839" y="414528"/>
                  <a:pt x="230791" y="412147"/>
                  <a:pt x="230791" y="409575"/>
                </a:cubicBezTo>
                <a:lnTo>
                  <a:pt x="228695" y="135922"/>
                </a:lnTo>
                <a:cubicBezTo>
                  <a:pt x="221742" y="127730"/>
                  <a:pt x="202311" y="102775"/>
                  <a:pt x="190595" y="67056"/>
                </a:cubicBezTo>
                <a:cubicBezTo>
                  <a:pt x="178784" y="102680"/>
                  <a:pt x="159449" y="127635"/>
                  <a:pt x="152495" y="135827"/>
                </a:cubicBezTo>
                <a:lnTo>
                  <a:pt x="152495" y="408718"/>
                </a:lnTo>
                <a:cubicBezTo>
                  <a:pt x="152495" y="413957"/>
                  <a:pt x="148209" y="418243"/>
                  <a:pt x="142970" y="418243"/>
                </a:cubicBezTo>
                <a:lnTo>
                  <a:pt x="104870" y="418243"/>
                </a:lnTo>
                <a:cubicBezTo>
                  <a:pt x="99632" y="418243"/>
                  <a:pt x="95345" y="413957"/>
                  <a:pt x="95345" y="408718"/>
                </a:cubicBezTo>
                <a:lnTo>
                  <a:pt x="95345" y="258032"/>
                </a:lnTo>
                <a:cubicBezTo>
                  <a:pt x="95345" y="250412"/>
                  <a:pt x="89821" y="244126"/>
                  <a:pt x="83058" y="244126"/>
                </a:cubicBezTo>
                <a:lnTo>
                  <a:pt x="31337" y="244126"/>
                </a:lnTo>
                <a:cubicBezTo>
                  <a:pt x="24575" y="244126"/>
                  <a:pt x="19050" y="250317"/>
                  <a:pt x="19050" y="258032"/>
                </a:cubicBezTo>
                <a:lnTo>
                  <a:pt x="19050" y="408718"/>
                </a:lnTo>
                <a:cubicBezTo>
                  <a:pt x="19050" y="413957"/>
                  <a:pt x="14764" y="418243"/>
                  <a:pt x="9525" y="418243"/>
                </a:cubicBezTo>
                <a:cubicBezTo>
                  <a:pt x="4286" y="418243"/>
                  <a:pt x="0" y="413957"/>
                  <a:pt x="0" y="408718"/>
                </a:cubicBezTo>
                <a:lnTo>
                  <a:pt x="0" y="258032"/>
                </a:lnTo>
                <a:cubicBezTo>
                  <a:pt x="0" y="239840"/>
                  <a:pt x="14002" y="225076"/>
                  <a:pt x="31337" y="225076"/>
                </a:cubicBezTo>
                <a:lnTo>
                  <a:pt x="83058" y="225076"/>
                </a:lnTo>
                <a:cubicBezTo>
                  <a:pt x="100298" y="225076"/>
                  <a:pt x="114395" y="239840"/>
                  <a:pt x="114395" y="258032"/>
                </a:cubicBezTo>
                <a:lnTo>
                  <a:pt x="114395" y="399193"/>
                </a:lnTo>
                <a:lnTo>
                  <a:pt x="133445" y="399193"/>
                </a:lnTo>
                <a:lnTo>
                  <a:pt x="133445" y="132398"/>
                </a:lnTo>
                <a:cubicBezTo>
                  <a:pt x="133445" y="130016"/>
                  <a:pt x="134398" y="127635"/>
                  <a:pt x="136017" y="125920"/>
                </a:cubicBezTo>
                <a:cubicBezTo>
                  <a:pt x="136493" y="125444"/>
                  <a:pt x="181070" y="76391"/>
                  <a:pt x="181070" y="9525"/>
                </a:cubicBezTo>
                <a:cubicBezTo>
                  <a:pt x="181070" y="4286"/>
                  <a:pt x="185357" y="0"/>
                  <a:pt x="190595" y="0"/>
                </a:cubicBezTo>
                <a:cubicBezTo>
                  <a:pt x="195834" y="0"/>
                  <a:pt x="200120" y="4286"/>
                  <a:pt x="200120" y="9525"/>
                </a:cubicBezTo>
                <a:cubicBezTo>
                  <a:pt x="200120" y="76391"/>
                  <a:pt x="244792" y="125444"/>
                  <a:pt x="245174" y="125920"/>
                </a:cubicBezTo>
                <a:cubicBezTo>
                  <a:pt x="246793" y="127635"/>
                  <a:pt x="247650" y="129921"/>
                  <a:pt x="247745" y="132302"/>
                </a:cubicBezTo>
                <a:lnTo>
                  <a:pt x="249746" y="399860"/>
                </a:lnTo>
                <a:lnTo>
                  <a:pt x="276320" y="399479"/>
                </a:lnTo>
                <a:lnTo>
                  <a:pt x="276320" y="193834"/>
                </a:lnTo>
                <a:cubicBezTo>
                  <a:pt x="276320" y="175641"/>
                  <a:pt x="287560" y="163830"/>
                  <a:pt x="304895" y="163830"/>
                </a:cubicBezTo>
                <a:lnTo>
                  <a:pt x="342995" y="163830"/>
                </a:lnTo>
                <a:cubicBezTo>
                  <a:pt x="360331" y="163830"/>
                  <a:pt x="371570" y="175641"/>
                  <a:pt x="371570" y="193834"/>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grpSp>
        <p:nvGrpSpPr>
          <p:cNvPr id="1122" name="Group 1121">
            <a:extLst>
              <a:ext uri="{FF2B5EF4-FFF2-40B4-BE49-F238E27FC236}">
                <a16:creationId xmlns:a16="http://schemas.microsoft.com/office/drawing/2014/main" id="{6C96EF6C-9B8B-C98A-2732-4C418121E1ED}"/>
              </a:ext>
            </a:extLst>
          </p:cNvPr>
          <p:cNvGrpSpPr/>
          <p:nvPr/>
        </p:nvGrpSpPr>
        <p:grpSpPr>
          <a:xfrm>
            <a:off x="3258306" y="3103712"/>
            <a:ext cx="1499074" cy="372640"/>
            <a:chOff x="3258306" y="4393870"/>
            <a:chExt cx="1433128" cy="372640"/>
          </a:xfrm>
          <a:solidFill>
            <a:schemeClr val="tx1"/>
          </a:solidFill>
        </p:grpSpPr>
        <p:sp>
          <p:nvSpPr>
            <p:cNvPr id="1123" name="Rectangle 1122">
              <a:extLst>
                <a:ext uri="{FF2B5EF4-FFF2-40B4-BE49-F238E27FC236}">
                  <a16:creationId xmlns:a16="http://schemas.microsoft.com/office/drawing/2014/main" id="{985408B8-822A-1E8A-49CC-B0F83FF5E980}"/>
                </a:ext>
              </a:extLst>
            </p:cNvPr>
            <p:cNvSpPr/>
            <p:nvPr/>
          </p:nvSpPr>
          <p:spPr>
            <a:xfrm>
              <a:off x="3258306" y="4393870"/>
              <a:ext cx="1433128" cy="372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24" name="Textfeld 21">
              <a:extLst>
                <a:ext uri="{FF2B5EF4-FFF2-40B4-BE49-F238E27FC236}">
                  <a16:creationId xmlns:a16="http://schemas.microsoft.com/office/drawing/2014/main" id="{7FF9DFEC-698D-ECEF-F956-71C26FCF18EE}"/>
                </a:ext>
              </a:extLst>
            </p:cNvPr>
            <p:cNvSpPr txBox="1"/>
            <p:nvPr/>
          </p:nvSpPr>
          <p:spPr>
            <a:xfrm>
              <a:off x="3780698" y="4502695"/>
              <a:ext cx="869876" cy="233443"/>
            </a:xfrm>
            <a:prstGeom prst="rect">
              <a:avLst/>
            </a:prstGeom>
            <a:grpFill/>
          </p:spPr>
          <p:txBody>
            <a:bodyPr vert="horz" wrap="none" lIns="0" tIns="0" rIns="0" bIns="0" rtlCol="0">
              <a:noAutofit/>
            </a:bodyPr>
            <a:lstStyle/>
            <a:p>
              <a:pPr algn="l"/>
              <a:r>
                <a:rPr lang="de-DE" sz="1000" spc="100">
                  <a:solidFill>
                    <a:schemeClr val="bg1"/>
                  </a:solidFill>
                  <a:latin typeface="+mj-lt"/>
                  <a:cs typeface="Avenir Book"/>
                </a:rPr>
                <a:t>SERVICES</a:t>
              </a:r>
            </a:p>
          </p:txBody>
        </p:sp>
      </p:grpSp>
      <p:sp>
        <p:nvSpPr>
          <p:cNvPr id="122" name="Graphic 66">
            <a:extLst>
              <a:ext uri="{FF2B5EF4-FFF2-40B4-BE49-F238E27FC236}">
                <a16:creationId xmlns:a16="http://schemas.microsoft.com/office/drawing/2014/main" id="{0C9B736F-FDED-6EC7-2E94-4E177782BFF3}"/>
              </a:ext>
            </a:extLst>
          </p:cNvPr>
          <p:cNvSpPr/>
          <p:nvPr/>
        </p:nvSpPr>
        <p:spPr>
          <a:xfrm>
            <a:off x="3337737" y="3179141"/>
            <a:ext cx="350544" cy="243780"/>
          </a:xfrm>
          <a:custGeom>
            <a:avLst/>
            <a:gdLst>
              <a:gd name="connsiteX0" fmla="*/ 423386 w 438150"/>
              <a:gd name="connsiteY0" fmla="*/ 120110 h 304704"/>
              <a:gd name="connsiteX1" fmla="*/ 422434 w 438150"/>
              <a:gd name="connsiteY1" fmla="*/ 119729 h 304704"/>
              <a:gd name="connsiteX2" fmla="*/ 384810 w 438150"/>
              <a:gd name="connsiteY2" fmla="*/ 105632 h 304704"/>
              <a:gd name="connsiteX3" fmla="*/ 372618 w 438150"/>
              <a:gd name="connsiteY3" fmla="*/ 95726 h 304704"/>
              <a:gd name="connsiteX4" fmla="*/ 321945 w 438150"/>
              <a:gd name="connsiteY4" fmla="*/ 13335 h 304704"/>
              <a:gd name="connsiteX5" fmla="*/ 295275 w 438150"/>
              <a:gd name="connsiteY5" fmla="*/ 0 h 304704"/>
              <a:gd name="connsiteX6" fmla="*/ 28575 w 438150"/>
              <a:gd name="connsiteY6" fmla="*/ 0 h 304704"/>
              <a:gd name="connsiteX7" fmla="*/ 0 w 438150"/>
              <a:gd name="connsiteY7" fmla="*/ 28575 h 304704"/>
              <a:gd name="connsiteX8" fmla="*/ 0 w 438150"/>
              <a:gd name="connsiteY8" fmla="*/ 200025 h 304704"/>
              <a:gd name="connsiteX9" fmla="*/ 9525 w 438150"/>
              <a:gd name="connsiteY9" fmla="*/ 209550 h 304704"/>
              <a:gd name="connsiteX10" fmla="*/ 19050 w 438150"/>
              <a:gd name="connsiteY10" fmla="*/ 200025 h 304704"/>
              <a:gd name="connsiteX11" fmla="*/ 19050 w 438150"/>
              <a:gd name="connsiteY11" fmla="*/ 28670 h 304704"/>
              <a:gd name="connsiteX12" fmla="*/ 28575 w 438150"/>
              <a:gd name="connsiteY12" fmla="*/ 19050 h 304704"/>
              <a:gd name="connsiteX13" fmla="*/ 295275 w 438150"/>
              <a:gd name="connsiteY13" fmla="*/ 19050 h 304704"/>
              <a:gd name="connsiteX14" fmla="*/ 306515 w 438150"/>
              <a:gd name="connsiteY14" fmla="*/ 24575 h 304704"/>
              <a:gd name="connsiteX15" fmla="*/ 356711 w 438150"/>
              <a:gd name="connsiteY15" fmla="*/ 106204 h 304704"/>
              <a:gd name="connsiteX16" fmla="*/ 357378 w 438150"/>
              <a:gd name="connsiteY16" fmla="*/ 107156 h 304704"/>
              <a:gd name="connsiteX17" fmla="*/ 376714 w 438150"/>
              <a:gd name="connsiteY17" fmla="*/ 122777 h 304704"/>
              <a:gd name="connsiteX18" fmla="*/ 377666 w 438150"/>
              <a:gd name="connsiteY18" fmla="*/ 123158 h 304704"/>
              <a:gd name="connsiteX19" fmla="*/ 415004 w 438150"/>
              <a:gd name="connsiteY19" fmla="*/ 137160 h 304704"/>
              <a:gd name="connsiteX20" fmla="*/ 419100 w 438150"/>
              <a:gd name="connsiteY20" fmla="*/ 142780 h 304704"/>
              <a:gd name="connsiteX21" fmla="*/ 419100 w 438150"/>
              <a:gd name="connsiteY21" fmla="*/ 218980 h 304704"/>
              <a:gd name="connsiteX22" fmla="*/ 409575 w 438150"/>
              <a:gd name="connsiteY22" fmla="*/ 238030 h 304704"/>
              <a:gd name="connsiteX23" fmla="*/ 381000 w 438150"/>
              <a:gd name="connsiteY23" fmla="*/ 238030 h 304704"/>
              <a:gd name="connsiteX24" fmla="*/ 379190 w 438150"/>
              <a:gd name="connsiteY24" fmla="*/ 238411 h 304704"/>
              <a:gd name="connsiteX25" fmla="*/ 328708 w 438150"/>
              <a:gd name="connsiteY25" fmla="*/ 199930 h 304704"/>
              <a:gd name="connsiteX26" fmla="*/ 278321 w 438150"/>
              <a:gd name="connsiteY26" fmla="*/ 238030 h 304704"/>
              <a:gd name="connsiteX27" fmla="*/ 140875 w 438150"/>
              <a:gd name="connsiteY27" fmla="*/ 238030 h 304704"/>
              <a:gd name="connsiteX28" fmla="*/ 90488 w 438150"/>
              <a:gd name="connsiteY28" fmla="*/ 199930 h 304704"/>
              <a:gd name="connsiteX29" fmla="*/ 38005 w 438150"/>
              <a:gd name="connsiteY29" fmla="*/ 252317 h 304704"/>
              <a:gd name="connsiteX30" fmla="*/ 90488 w 438150"/>
              <a:gd name="connsiteY30" fmla="*/ 304705 h 304704"/>
              <a:gd name="connsiteX31" fmla="*/ 142685 w 438150"/>
              <a:gd name="connsiteY31" fmla="*/ 257080 h 304704"/>
              <a:gd name="connsiteX32" fmla="*/ 276511 w 438150"/>
              <a:gd name="connsiteY32" fmla="*/ 257080 h 304704"/>
              <a:gd name="connsiteX33" fmla="*/ 328708 w 438150"/>
              <a:gd name="connsiteY33" fmla="*/ 304705 h 304704"/>
              <a:gd name="connsiteX34" fmla="*/ 380905 w 438150"/>
              <a:gd name="connsiteY34" fmla="*/ 257080 h 304704"/>
              <a:gd name="connsiteX35" fmla="*/ 409575 w 438150"/>
              <a:gd name="connsiteY35" fmla="*/ 257080 h 304704"/>
              <a:gd name="connsiteX36" fmla="*/ 438150 w 438150"/>
              <a:gd name="connsiteY36" fmla="*/ 218980 h 304704"/>
              <a:gd name="connsiteX37" fmla="*/ 438150 w 438150"/>
              <a:gd name="connsiteY37" fmla="*/ 142780 h 304704"/>
              <a:gd name="connsiteX38" fmla="*/ 423386 w 438150"/>
              <a:gd name="connsiteY38" fmla="*/ 120015 h 304704"/>
              <a:gd name="connsiteX39" fmla="*/ 90392 w 438150"/>
              <a:gd name="connsiteY39" fmla="*/ 285750 h 304704"/>
              <a:gd name="connsiteX40" fmla="*/ 56959 w 438150"/>
              <a:gd name="connsiteY40" fmla="*/ 252413 h 304704"/>
              <a:gd name="connsiteX41" fmla="*/ 90392 w 438150"/>
              <a:gd name="connsiteY41" fmla="*/ 219075 h 304704"/>
              <a:gd name="connsiteX42" fmla="*/ 123825 w 438150"/>
              <a:gd name="connsiteY42" fmla="*/ 252413 h 304704"/>
              <a:gd name="connsiteX43" fmla="*/ 90392 w 438150"/>
              <a:gd name="connsiteY43" fmla="*/ 285750 h 304704"/>
              <a:gd name="connsiteX44" fmla="*/ 328613 w 438150"/>
              <a:gd name="connsiteY44" fmla="*/ 285750 h 304704"/>
              <a:gd name="connsiteX45" fmla="*/ 295180 w 438150"/>
              <a:gd name="connsiteY45" fmla="*/ 252413 h 304704"/>
              <a:gd name="connsiteX46" fmla="*/ 328613 w 438150"/>
              <a:gd name="connsiteY46" fmla="*/ 219075 h 304704"/>
              <a:gd name="connsiteX47" fmla="*/ 362045 w 438150"/>
              <a:gd name="connsiteY47" fmla="*/ 252413 h 304704"/>
              <a:gd name="connsiteX48" fmla="*/ 328613 w 438150"/>
              <a:gd name="connsiteY48" fmla="*/ 285750 h 304704"/>
              <a:gd name="connsiteX49" fmla="*/ 247555 w 438150"/>
              <a:gd name="connsiteY49" fmla="*/ 114300 h 304704"/>
              <a:gd name="connsiteX50" fmla="*/ 316135 w 438150"/>
              <a:gd name="connsiteY50" fmla="*/ 114300 h 304704"/>
              <a:gd name="connsiteX51" fmla="*/ 280416 w 438150"/>
              <a:gd name="connsiteY51" fmla="*/ 57150 h 304704"/>
              <a:gd name="connsiteX52" fmla="*/ 247555 w 438150"/>
              <a:gd name="connsiteY52" fmla="*/ 57150 h 304704"/>
              <a:gd name="connsiteX53" fmla="*/ 238030 w 438150"/>
              <a:gd name="connsiteY53" fmla="*/ 47625 h 304704"/>
              <a:gd name="connsiteX54" fmla="*/ 247555 w 438150"/>
              <a:gd name="connsiteY54" fmla="*/ 38100 h 304704"/>
              <a:gd name="connsiteX55" fmla="*/ 285655 w 438150"/>
              <a:gd name="connsiteY55" fmla="*/ 38100 h 304704"/>
              <a:gd name="connsiteX56" fmla="*/ 293751 w 438150"/>
              <a:gd name="connsiteY56" fmla="*/ 42577 h 304704"/>
              <a:gd name="connsiteX57" fmla="*/ 341376 w 438150"/>
              <a:gd name="connsiteY57" fmla="*/ 118777 h 304704"/>
              <a:gd name="connsiteX58" fmla="*/ 341662 w 438150"/>
              <a:gd name="connsiteY58" fmla="*/ 128397 h 304704"/>
              <a:gd name="connsiteX59" fmla="*/ 333375 w 438150"/>
              <a:gd name="connsiteY59" fmla="*/ 133350 h 304704"/>
              <a:gd name="connsiteX60" fmla="*/ 247650 w 438150"/>
              <a:gd name="connsiteY60" fmla="*/ 133350 h 304704"/>
              <a:gd name="connsiteX61" fmla="*/ 238125 w 438150"/>
              <a:gd name="connsiteY61" fmla="*/ 123825 h 304704"/>
              <a:gd name="connsiteX62" fmla="*/ 247650 w 438150"/>
              <a:gd name="connsiteY62" fmla="*/ 114300 h 3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38150" h="304704">
                <a:moveTo>
                  <a:pt x="423386" y="120110"/>
                </a:moveTo>
                <a:cubicBezTo>
                  <a:pt x="423386" y="120110"/>
                  <a:pt x="422815" y="119825"/>
                  <a:pt x="422434" y="119729"/>
                </a:cubicBezTo>
                <a:lnTo>
                  <a:pt x="384810" y="105632"/>
                </a:lnTo>
                <a:cubicBezTo>
                  <a:pt x="380143" y="103251"/>
                  <a:pt x="375952" y="99822"/>
                  <a:pt x="372618" y="95726"/>
                </a:cubicBezTo>
                <a:lnTo>
                  <a:pt x="321945" y="13335"/>
                </a:lnTo>
                <a:cubicBezTo>
                  <a:pt x="320897" y="12002"/>
                  <a:pt x="311468" y="0"/>
                  <a:pt x="295275" y="0"/>
                </a:cubicBezTo>
                <a:lnTo>
                  <a:pt x="28575" y="0"/>
                </a:lnTo>
                <a:cubicBezTo>
                  <a:pt x="7620" y="0"/>
                  <a:pt x="0" y="17050"/>
                  <a:pt x="0" y="28575"/>
                </a:cubicBezTo>
                <a:lnTo>
                  <a:pt x="0" y="200025"/>
                </a:lnTo>
                <a:cubicBezTo>
                  <a:pt x="0" y="205264"/>
                  <a:pt x="4286" y="209550"/>
                  <a:pt x="9525" y="209550"/>
                </a:cubicBezTo>
                <a:cubicBezTo>
                  <a:pt x="14764" y="209550"/>
                  <a:pt x="19050" y="205264"/>
                  <a:pt x="19050" y="200025"/>
                </a:cubicBezTo>
                <a:lnTo>
                  <a:pt x="19050" y="28670"/>
                </a:lnTo>
                <a:cubicBezTo>
                  <a:pt x="19145" y="24289"/>
                  <a:pt x="20860" y="19050"/>
                  <a:pt x="28575" y="19050"/>
                </a:cubicBezTo>
                <a:lnTo>
                  <a:pt x="295275" y="19050"/>
                </a:lnTo>
                <a:cubicBezTo>
                  <a:pt x="301276" y="19050"/>
                  <a:pt x="305562" y="23431"/>
                  <a:pt x="306515" y="24575"/>
                </a:cubicBezTo>
                <a:lnTo>
                  <a:pt x="356711" y="106204"/>
                </a:lnTo>
                <a:cubicBezTo>
                  <a:pt x="356711" y="106204"/>
                  <a:pt x="357188" y="106870"/>
                  <a:pt x="357378" y="107156"/>
                </a:cubicBezTo>
                <a:cubicBezTo>
                  <a:pt x="362617" y="113633"/>
                  <a:pt x="369284" y="119063"/>
                  <a:pt x="376714" y="122777"/>
                </a:cubicBezTo>
                <a:cubicBezTo>
                  <a:pt x="377000" y="122968"/>
                  <a:pt x="377285" y="123063"/>
                  <a:pt x="377666" y="123158"/>
                </a:cubicBezTo>
                <a:lnTo>
                  <a:pt x="415004" y="137160"/>
                </a:lnTo>
                <a:cubicBezTo>
                  <a:pt x="416052" y="137827"/>
                  <a:pt x="419100" y="139922"/>
                  <a:pt x="419100" y="142780"/>
                </a:cubicBezTo>
                <a:lnTo>
                  <a:pt x="419100" y="218980"/>
                </a:lnTo>
                <a:cubicBezTo>
                  <a:pt x="419100" y="218980"/>
                  <a:pt x="418529" y="238030"/>
                  <a:pt x="409575" y="238030"/>
                </a:cubicBezTo>
                <a:lnTo>
                  <a:pt x="381000" y="238030"/>
                </a:lnTo>
                <a:cubicBezTo>
                  <a:pt x="380333" y="238030"/>
                  <a:pt x="379762" y="238316"/>
                  <a:pt x="379190" y="238411"/>
                </a:cubicBezTo>
                <a:cubicBezTo>
                  <a:pt x="373094" y="216313"/>
                  <a:pt x="352806" y="199930"/>
                  <a:pt x="328708" y="199930"/>
                </a:cubicBezTo>
                <a:cubicBezTo>
                  <a:pt x="304610" y="199930"/>
                  <a:pt x="284512" y="216122"/>
                  <a:pt x="278321" y="238030"/>
                </a:cubicBezTo>
                <a:lnTo>
                  <a:pt x="140875" y="238030"/>
                </a:lnTo>
                <a:cubicBezTo>
                  <a:pt x="134588" y="216122"/>
                  <a:pt x="114395" y="199930"/>
                  <a:pt x="90488" y="199930"/>
                </a:cubicBezTo>
                <a:cubicBezTo>
                  <a:pt x="61532" y="199930"/>
                  <a:pt x="38005" y="223456"/>
                  <a:pt x="38005" y="252317"/>
                </a:cubicBezTo>
                <a:cubicBezTo>
                  <a:pt x="38005" y="281178"/>
                  <a:pt x="61532" y="304705"/>
                  <a:pt x="90488" y="304705"/>
                </a:cubicBezTo>
                <a:cubicBezTo>
                  <a:pt x="117824" y="304705"/>
                  <a:pt x="140303" y="283750"/>
                  <a:pt x="142685" y="257080"/>
                </a:cubicBezTo>
                <a:lnTo>
                  <a:pt x="276511" y="257080"/>
                </a:lnTo>
                <a:cubicBezTo>
                  <a:pt x="278892" y="283750"/>
                  <a:pt x="301371" y="304705"/>
                  <a:pt x="328708" y="304705"/>
                </a:cubicBezTo>
                <a:cubicBezTo>
                  <a:pt x="356045" y="304705"/>
                  <a:pt x="378524" y="283750"/>
                  <a:pt x="380905" y="257080"/>
                </a:cubicBezTo>
                <a:lnTo>
                  <a:pt x="409575" y="257080"/>
                </a:lnTo>
                <a:cubicBezTo>
                  <a:pt x="432149" y="257080"/>
                  <a:pt x="438150" y="232220"/>
                  <a:pt x="438150" y="218980"/>
                </a:cubicBezTo>
                <a:lnTo>
                  <a:pt x="438150" y="142780"/>
                </a:lnTo>
                <a:cubicBezTo>
                  <a:pt x="438150" y="130588"/>
                  <a:pt x="428816" y="122682"/>
                  <a:pt x="423386" y="120015"/>
                </a:cubicBezTo>
                <a:close/>
                <a:moveTo>
                  <a:pt x="90392" y="285750"/>
                </a:moveTo>
                <a:cubicBezTo>
                  <a:pt x="72009" y="285750"/>
                  <a:pt x="56959" y="270796"/>
                  <a:pt x="56959" y="252413"/>
                </a:cubicBezTo>
                <a:cubicBezTo>
                  <a:pt x="56959" y="234029"/>
                  <a:pt x="71914" y="219075"/>
                  <a:pt x="90392" y="219075"/>
                </a:cubicBezTo>
                <a:cubicBezTo>
                  <a:pt x="108871" y="219075"/>
                  <a:pt x="123825" y="234029"/>
                  <a:pt x="123825" y="252413"/>
                </a:cubicBezTo>
                <a:cubicBezTo>
                  <a:pt x="123825" y="270796"/>
                  <a:pt x="108871" y="285750"/>
                  <a:pt x="90392" y="285750"/>
                </a:cubicBezTo>
                <a:close/>
                <a:moveTo>
                  <a:pt x="328613" y="285750"/>
                </a:moveTo>
                <a:cubicBezTo>
                  <a:pt x="310229" y="285750"/>
                  <a:pt x="295180" y="270796"/>
                  <a:pt x="295180" y="252413"/>
                </a:cubicBezTo>
                <a:cubicBezTo>
                  <a:pt x="295180" y="234029"/>
                  <a:pt x="310134" y="219075"/>
                  <a:pt x="328613" y="219075"/>
                </a:cubicBezTo>
                <a:cubicBezTo>
                  <a:pt x="347091" y="219075"/>
                  <a:pt x="362045" y="234029"/>
                  <a:pt x="362045" y="252413"/>
                </a:cubicBezTo>
                <a:cubicBezTo>
                  <a:pt x="362045" y="270796"/>
                  <a:pt x="347091" y="285750"/>
                  <a:pt x="328613" y="285750"/>
                </a:cubicBezTo>
                <a:close/>
                <a:moveTo>
                  <a:pt x="247555" y="114300"/>
                </a:moveTo>
                <a:lnTo>
                  <a:pt x="316135" y="114300"/>
                </a:lnTo>
                <a:lnTo>
                  <a:pt x="280416" y="57150"/>
                </a:lnTo>
                <a:lnTo>
                  <a:pt x="247555" y="57150"/>
                </a:lnTo>
                <a:cubicBezTo>
                  <a:pt x="242316" y="57150"/>
                  <a:pt x="238030" y="52864"/>
                  <a:pt x="238030" y="47625"/>
                </a:cubicBezTo>
                <a:cubicBezTo>
                  <a:pt x="238030" y="42386"/>
                  <a:pt x="242316" y="38100"/>
                  <a:pt x="247555" y="38100"/>
                </a:cubicBezTo>
                <a:lnTo>
                  <a:pt x="285655" y="38100"/>
                </a:lnTo>
                <a:cubicBezTo>
                  <a:pt x="288893" y="38100"/>
                  <a:pt x="292037" y="39815"/>
                  <a:pt x="293751" y="42577"/>
                </a:cubicBezTo>
                <a:lnTo>
                  <a:pt x="341376" y="118777"/>
                </a:lnTo>
                <a:cubicBezTo>
                  <a:pt x="343186" y="121730"/>
                  <a:pt x="343281" y="125444"/>
                  <a:pt x="341662" y="128397"/>
                </a:cubicBezTo>
                <a:cubicBezTo>
                  <a:pt x="340043" y="131350"/>
                  <a:pt x="336804" y="133350"/>
                  <a:pt x="333375" y="133350"/>
                </a:cubicBezTo>
                <a:lnTo>
                  <a:pt x="247650" y="133350"/>
                </a:lnTo>
                <a:cubicBezTo>
                  <a:pt x="242411" y="133350"/>
                  <a:pt x="238125" y="129064"/>
                  <a:pt x="238125" y="123825"/>
                </a:cubicBezTo>
                <a:cubicBezTo>
                  <a:pt x="238125" y="118586"/>
                  <a:pt x="242411" y="114300"/>
                  <a:pt x="247650" y="114300"/>
                </a:cubicBezTo>
                <a:close/>
              </a:path>
            </a:pathLst>
          </a:custGeom>
          <a:solidFill>
            <a:srgbClr val="282828"/>
          </a:solidFill>
          <a:ln w="9525" cap="flat">
            <a:noFill/>
            <a:prstDash val="solid"/>
            <a:miter/>
          </a:ln>
        </p:spPr>
        <p:txBody>
          <a:bodyPr rtlCol="0" anchor="ctr"/>
          <a:lstStyle/>
          <a:p>
            <a:endParaRPr lang="en-US">
              <a:solidFill>
                <a:schemeClr val="bg1"/>
              </a:solidFill>
            </a:endParaRPr>
          </a:p>
        </p:txBody>
      </p:sp>
      <p:grpSp>
        <p:nvGrpSpPr>
          <p:cNvPr id="1134" name="Group 1133">
            <a:extLst>
              <a:ext uri="{FF2B5EF4-FFF2-40B4-BE49-F238E27FC236}">
                <a16:creationId xmlns:a16="http://schemas.microsoft.com/office/drawing/2014/main" id="{9B9D7430-E07D-7C9E-7838-7E54D2A373AA}"/>
              </a:ext>
            </a:extLst>
          </p:cNvPr>
          <p:cNvGrpSpPr/>
          <p:nvPr/>
        </p:nvGrpSpPr>
        <p:grpSpPr>
          <a:xfrm>
            <a:off x="7870536" y="3103712"/>
            <a:ext cx="1433128" cy="372640"/>
            <a:chOff x="3258306" y="4393870"/>
            <a:chExt cx="1433128" cy="372640"/>
          </a:xfrm>
          <a:solidFill>
            <a:schemeClr val="tx1"/>
          </a:solidFill>
        </p:grpSpPr>
        <p:sp>
          <p:nvSpPr>
            <p:cNvPr id="1135" name="Rectangle 1134">
              <a:extLst>
                <a:ext uri="{FF2B5EF4-FFF2-40B4-BE49-F238E27FC236}">
                  <a16:creationId xmlns:a16="http://schemas.microsoft.com/office/drawing/2014/main" id="{04755932-B581-157F-79C1-1E02101037C1}"/>
                </a:ext>
              </a:extLst>
            </p:cNvPr>
            <p:cNvSpPr/>
            <p:nvPr/>
          </p:nvSpPr>
          <p:spPr>
            <a:xfrm>
              <a:off x="3258306" y="4393870"/>
              <a:ext cx="1433128" cy="372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36" name="Textfeld 21">
              <a:extLst>
                <a:ext uri="{FF2B5EF4-FFF2-40B4-BE49-F238E27FC236}">
                  <a16:creationId xmlns:a16="http://schemas.microsoft.com/office/drawing/2014/main" id="{A8EDDF48-36F3-13F6-8F4C-41F440A42278}"/>
                </a:ext>
              </a:extLst>
            </p:cNvPr>
            <p:cNvSpPr txBox="1"/>
            <p:nvPr/>
          </p:nvSpPr>
          <p:spPr>
            <a:xfrm>
              <a:off x="3780698" y="4498565"/>
              <a:ext cx="817967" cy="237573"/>
            </a:xfrm>
            <a:prstGeom prst="rect">
              <a:avLst/>
            </a:prstGeom>
            <a:grpFill/>
          </p:spPr>
          <p:txBody>
            <a:bodyPr vert="horz" wrap="none" lIns="0" tIns="0" rIns="0" bIns="0" rtlCol="0">
              <a:noAutofit/>
            </a:bodyPr>
            <a:lstStyle/>
            <a:p>
              <a:pPr algn="l"/>
              <a:r>
                <a:rPr lang="de-DE" sz="1000" spc="100" dirty="0">
                  <a:solidFill>
                    <a:schemeClr val="bg1"/>
                  </a:solidFill>
                  <a:latin typeface="+mj-lt"/>
                  <a:cs typeface="Avenir Book"/>
                </a:rPr>
                <a:t>PRODUCTS</a:t>
              </a:r>
            </a:p>
          </p:txBody>
        </p:sp>
      </p:grpSp>
      <p:sp>
        <p:nvSpPr>
          <p:cNvPr id="1121" name="Graphic 128">
            <a:extLst>
              <a:ext uri="{FF2B5EF4-FFF2-40B4-BE49-F238E27FC236}">
                <a16:creationId xmlns:a16="http://schemas.microsoft.com/office/drawing/2014/main" id="{CD7D9601-F0F8-AD59-345A-4E91C5AD5A42}"/>
              </a:ext>
            </a:extLst>
          </p:cNvPr>
          <p:cNvSpPr/>
          <p:nvPr/>
        </p:nvSpPr>
        <p:spPr>
          <a:xfrm>
            <a:off x="7972442" y="3122628"/>
            <a:ext cx="318157" cy="334807"/>
          </a:xfrm>
          <a:custGeom>
            <a:avLst/>
            <a:gdLst>
              <a:gd name="connsiteX0" fmla="*/ 397288 w 397668"/>
              <a:gd name="connsiteY0" fmla="*/ 117681 h 418480"/>
              <a:gd name="connsiteX1" fmla="*/ 396907 w 397668"/>
              <a:gd name="connsiteY1" fmla="*/ 116253 h 418480"/>
              <a:gd name="connsiteX2" fmla="*/ 392621 w 397668"/>
              <a:gd name="connsiteY2" fmla="*/ 111109 h 418480"/>
              <a:gd name="connsiteX3" fmla="*/ 201644 w 397668"/>
              <a:gd name="connsiteY3" fmla="*/ 1286 h 418480"/>
              <a:gd name="connsiteX4" fmla="*/ 192119 w 397668"/>
              <a:gd name="connsiteY4" fmla="*/ 1286 h 418480"/>
              <a:gd name="connsiteX5" fmla="*/ 4572 w 397668"/>
              <a:gd name="connsiteY5" fmla="*/ 111109 h 418480"/>
              <a:gd name="connsiteX6" fmla="*/ 4096 w 397668"/>
              <a:gd name="connsiteY6" fmla="*/ 111490 h 418480"/>
              <a:gd name="connsiteX7" fmla="*/ 3429 w 397668"/>
              <a:gd name="connsiteY7" fmla="*/ 111966 h 418480"/>
              <a:gd name="connsiteX8" fmla="*/ 1333 w 397668"/>
              <a:gd name="connsiteY8" fmla="*/ 114348 h 418480"/>
              <a:gd name="connsiteX9" fmla="*/ 1238 w 397668"/>
              <a:gd name="connsiteY9" fmla="*/ 114348 h 418480"/>
              <a:gd name="connsiteX10" fmla="*/ 190 w 397668"/>
              <a:gd name="connsiteY10" fmla="*/ 117681 h 418480"/>
              <a:gd name="connsiteX11" fmla="*/ 95 w 397668"/>
              <a:gd name="connsiteY11" fmla="*/ 118539 h 418480"/>
              <a:gd name="connsiteX12" fmla="*/ 0 w 397668"/>
              <a:gd name="connsiteY12" fmla="*/ 119396 h 418480"/>
              <a:gd name="connsiteX13" fmla="*/ 0 w 397668"/>
              <a:gd name="connsiteY13" fmla="*/ 297228 h 418480"/>
              <a:gd name="connsiteX14" fmla="*/ 4763 w 397668"/>
              <a:gd name="connsiteY14" fmla="*/ 305419 h 418480"/>
              <a:gd name="connsiteX15" fmla="*/ 195834 w 397668"/>
              <a:gd name="connsiteY15" fmla="*/ 417147 h 418480"/>
              <a:gd name="connsiteX16" fmla="*/ 200597 w 397668"/>
              <a:gd name="connsiteY16" fmla="*/ 418481 h 418480"/>
              <a:gd name="connsiteX17" fmla="*/ 200882 w 397668"/>
              <a:gd name="connsiteY17" fmla="*/ 418481 h 418480"/>
              <a:gd name="connsiteX18" fmla="*/ 201073 w 397668"/>
              <a:gd name="connsiteY18" fmla="*/ 418481 h 418480"/>
              <a:gd name="connsiteX19" fmla="*/ 201930 w 397668"/>
              <a:gd name="connsiteY19" fmla="*/ 418290 h 418480"/>
              <a:gd name="connsiteX20" fmla="*/ 203549 w 397668"/>
              <a:gd name="connsiteY20" fmla="*/ 418005 h 418480"/>
              <a:gd name="connsiteX21" fmla="*/ 206883 w 397668"/>
              <a:gd name="connsiteY21" fmla="*/ 416385 h 418480"/>
              <a:gd name="connsiteX22" fmla="*/ 393002 w 397668"/>
              <a:gd name="connsiteY22" fmla="*/ 305419 h 418480"/>
              <a:gd name="connsiteX23" fmla="*/ 397669 w 397668"/>
              <a:gd name="connsiteY23" fmla="*/ 297228 h 418480"/>
              <a:gd name="connsiteX24" fmla="*/ 397669 w 397668"/>
              <a:gd name="connsiteY24" fmla="*/ 119586 h 418480"/>
              <a:gd name="connsiteX25" fmla="*/ 397478 w 397668"/>
              <a:gd name="connsiteY25" fmla="*/ 117681 h 418480"/>
              <a:gd name="connsiteX26" fmla="*/ 199168 w 397668"/>
              <a:gd name="connsiteY26" fmla="*/ 218932 h 418480"/>
              <a:gd name="connsiteX27" fmla="*/ 155448 w 397668"/>
              <a:gd name="connsiteY27" fmla="*/ 193881 h 418480"/>
              <a:gd name="connsiteX28" fmla="*/ 325088 w 397668"/>
              <a:gd name="connsiteY28" fmla="*/ 94345 h 418480"/>
              <a:gd name="connsiteX29" fmla="*/ 368903 w 397668"/>
              <a:gd name="connsiteY29" fmla="*/ 119586 h 418480"/>
              <a:gd name="connsiteX30" fmla="*/ 199073 w 397668"/>
              <a:gd name="connsiteY30" fmla="*/ 219027 h 418480"/>
              <a:gd name="connsiteX31" fmla="*/ 306134 w 397668"/>
              <a:gd name="connsiteY31" fmla="*/ 83391 h 418480"/>
              <a:gd name="connsiteX32" fmla="*/ 132302 w 397668"/>
              <a:gd name="connsiteY32" fmla="*/ 185404 h 418480"/>
              <a:gd name="connsiteX33" fmla="*/ 127635 w 397668"/>
              <a:gd name="connsiteY33" fmla="*/ 193596 h 418480"/>
              <a:gd name="connsiteX34" fmla="*/ 127635 w 397668"/>
              <a:gd name="connsiteY34" fmla="*/ 267224 h 418480"/>
              <a:gd name="connsiteX35" fmla="*/ 94202 w 397668"/>
              <a:gd name="connsiteY35" fmla="*/ 247983 h 418480"/>
              <a:gd name="connsiteX36" fmla="*/ 94202 w 397668"/>
              <a:gd name="connsiteY36" fmla="*/ 168545 h 418480"/>
              <a:gd name="connsiteX37" fmla="*/ 273272 w 397668"/>
              <a:gd name="connsiteY37" fmla="*/ 64437 h 418480"/>
              <a:gd name="connsiteX38" fmla="*/ 306134 w 397668"/>
              <a:gd name="connsiteY38" fmla="*/ 83391 h 418480"/>
              <a:gd name="connsiteX39" fmla="*/ 196882 w 397668"/>
              <a:gd name="connsiteY39" fmla="*/ 20622 h 418480"/>
              <a:gd name="connsiteX40" fmla="*/ 254127 w 397668"/>
              <a:gd name="connsiteY40" fmla="*/ 53578 h 418480"/>
              <a:gd name="connsiteX41" fmla="*/ 84296 w 397668"/>
              <a:gd name="connsiteY41" fmla="*/ 152352 h 418480"/>
              <a:gd name="connsiteX42" fmla="*/ 28289 w 397668"/>
              <a:gd name="connsiteY42" fmla="*/ 119491 h 418480"/>
              <a:gd name="connsiteX43" fmla="*/ 196882 w 397668"/>
              <a:gd name="connsiteY43" fmla="*/ 20526 h 418480"/>
              <a:gd name="connsiteX44" fmla="*/ 18955 w 397668"/>
              <a:gd name="connsiteY44" fmla="*/ 135969 h 418480"/>
              <a:gd name="connsiteX45" fmla="*/ 75057 w 397668"/>
              <a:gd name="connsiteY45" fmla="*/ 168831 h 418480"/>
              <a:gd name="connsiteX46" fmla="*/ 75057 w 397668"/>
              <a:gd name="connsiteY46" fmla="*/ 253413 h 418480"/>
              <a:gd name="connsiteX47" fmla="*/ 79820 w 397668"/>
              <a:gd name="connsiteY47" fmla="*/ 261699 h 418480"/>
              <a:gd name="connsiteX48" fmla="*/ 132302 w 397668"/>
              <a:gd name="connsiteY48" fmla="*/ 291894 h 418480"/>
              <a:gd name="connsiteX49" fmla="*/ 137065 w 397668"/>
              <a:gd name="connsiteY49" fmla="*/ 293132 h 418480"/>
              <a:gd name="connsiteX50" fmla="*/ 141827 w 397668"/>
              <a:gd name="connsiteY50" fmla="*/ 291894 h 418480"/>
              <a:gd name="connsiteX51" fmla="*/ 146590 w 397668"/>
              <a:gd name="connsiteY51" fmla="*/ 283607 h 418480"/>
              <a:gd name="connsiteX52" fmla="*/ 146590 w 397668"/>
              <a:gd name="connsiteY52" fmla="*/ 210645 h 418480"/>
              <a:gd name="connsiteX53" fmla="*/ 191357 w 397668"/>
              <a:gd name="connsiteY53" fmla="*/ 236363 h 418480"/>
              <a:gd name="connsiteX54" fmla="*/ 191357 w 397668"/>
              <a:gd name="connsiteY54" fmla="*/ 392573 h 418480"/>
              <a:gd name="connsiteX55" fmla="*/ 18859 w 397668"/>
              <a:gd name="connsiteY55" fmla="*/ 291703 h 418480"/>
              <a:gd name="connsiteX56" fmla="*/ 18859 w 397668"/>
              <a:gd name="connsiteY56" fmla="*/ 135969 h 418480"/>
              <a:gd name="connsiteX57" fmla="*/ 378428 w 397668"/>
              <a:gd name="connsiteY57" fmla="*/ 291798 h 418480"/>
              <a:gd name="connsiteX58" fmla="*/ 210503 w 397668"/>
              <a:gd name="connsiteY58" fmla="*/ 391906 h 418480"/>
              <a:gd name="connsiteX59" fmla="*/ 210503 w 397668"/>
              <a:gd name="connsiteY59" fmla="*/ 234363 h 418480"/>
              <a:gd name="connsiteX60" fmla="*/ 378428 w 397668"/>
              <a:gd name="connsiteY60" fmla="*/ 135969 h 418480"/>
              <a:gd name="connsiteX61" fmla="*/ 378428 w 397668"/>
              <a:gd name="connsiteY61" fmla="*/ 291798 h 4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7668" h="418480">
                <a:moveTo>
                  <a:pt x="397288" y="117681"/>
                </a:moveTo>
                <a:cubicBezTo>
                  <a:pt x="397288" y="117205"/>
                  <a:pt x="397097" y="116729"/>
                  <a:pt x="396907" y="116253"/>
                </a:cubicBezTo>
                <a:cubicBezTo>
                  <a:pt x="396145" y="114157"/>
                  <a:pt x="394716" y="112347"/>
                  <a:pt x="392621" y="111109"/>
                </a:cubicBezTo>
                <a:lnTo>
                  <a:pt x="201644" y="1286"/>
                </a:lnTo>
                <a:cubicBezTo>
                  <a:pt x="198692" y="-429"/>
                  <a:pt x="195072" y="-429"/>
                  <a:pt x="192119" y="1286"/>
                </a:cubicBezTo>
                <a:lnTo>
                  <a:pt x="4572" y="111109"/>
                </a:lnTo>
                <a:cubicBezTo>
                  <a:pt x="4572" y="111109"/>
                  <a:pt x="4191" y="111395"/>
                  <a:pt x="4096" y="111490"/>
                </a:cubicBezTo>
                <a:cubicBezTo>
                  <a:pt x="3905" y="111681"/>
                  <a:pt x="3620" y="111871"/>
                  <a:pt x="3429" y="111966"/>
                </a:cubicBezTo>
                <a:cubicBezTo>
                  <a:pt x="2572" y="112633"/>
                  <a:pt x="1905" y="113395"/>
                  <a:pt x="1333" y="114348"/>
                </a:cubicBezTo>
                <a:lnTo>
                  <a:pt x="1238" y="114348"/>
                </a:lnTo>
                <a:cubicBezTo>
                  <a:pt x="667" y="115395"/>
                  <a:pt x="381" y="116538"/>
                  <a:pt x="190" y="117681"/>
                </a:cubicBezTo>
                <a:cubicBezTo>
                  <a:pt x="190" y="117967"/>
                  <a:pt x="190" y="118253"/>
                  <a:pt x="95" y="118539"/>
                </a:cubicBezTo>
                <a:cubicBezTo>
                  <a:pt x="95" y="118824"/>
                  <a:pt x="0" y="119110"/>
                  <a:pt x="0" y="119396"/>
                </a:cubicBezTo>
                <a:lnTo>
                  <a:pt x="0" y="297228"/>
                </a:lnTo>
                <a:cubicBezTo>
                  <a:pt x="0" y="300657"/>
                  <a:pt x="1810" y="303705"/>
                  <a:pt x="4763" y="305419"/>
                </a:cubicBezTo>
                <a:lnTo>
                  <a:pt x="195834" y="417147"/>
                </a:lnTo>
                <a:cubicBezTo>
                  <a:pt x="197358" y="418005"/>
                  <a:pt x="198977" y="418481"/>
                  <a:pt x="200597" y="418481"/>
                </a:cubicBezTo>
                <a:cubicBezTo>
                  <a:pt x="200597" y="418481"/>
                  <a:pt x="200787" y="418481"/>
                  <a:pt x="200882" y="418481"/>
                </a:cubicBezTo>
                <a:cubicBezTo>
                  <a:pt x="200882" y="418481"/>
                  <a:pt x="200978" y="418481"/>
                  <a:pt x="201073" y="418481"/>
                </a:cubicBezTo>
                <a:cubicBezTo>
                  <a:pt x="201359" y="418481"/>
                  <a:pt x="201644" y="418290"/>
                  <a:pt x="201930" y="418290"/>
                </a:cubicBezTo>
                <a:cubicBezTo>
                  <a:pt x="202502" y="418290"/>
                  <a:pt x="202978" y="418100"/>
                  <a:pt x="203549" y="418005"/>
                </a:cubicBezTo>
                <a:cubicBezTo>
                  <a:pt x="204787" y="417624"/>
                  <a:pt x="205931" y="417147"/>
                  <a:pt x="206883" y="416385"/>
                </a:cubicBezTo>
                <a:lnTo>
                  <a:pt x="393002" y="305419"/>
                </a:lnTo>
                <a:cubicBezTo>
                  <a:pt x="395859" y="303705"/>
                  <a:pt x="397669" y="300561"/>
                  <a:pt x="397669" y="297228"/>
                </a:cubicBezTo>
                <a:lnTo>
                  <a:pt x="397669" y="119586"/>
                </a:lnTo>
                <a:cubicBezTo>
                  <a:pt x="397669" y="118920"/>
                  <a:pt x="397669" y="118348"/>
                  <a:pt x="397478" y="117681"/>
                </a:cubicBezTo>
                <a:close/>
                <a:moveTo>
                  <a:pt x="199168" y="218932"/>
                </a:moveTo>
                <a:lnTo>
                  <a:pt x="155448" y="193881"/>
                </a:lnTo>
                <a:lnTo>
                  <a:pt x="325088" y="94345"/>
                </a:lnTo>
                <a:lnTo>
                  <a:pt x="368903" y="119586"/>
                </a:lnTo>
                <a:lnTo>
                  <a:pt x="199073" y="219027"/>
                </a:lnTo>
                <a:close/>
                <a:moveTo>
                  <a:pt x="306134" y="83391"/>
                </a:moveTo>
                <a:lnTo>
                  <a:pt x="132302" y="185404"/>
                </a:lnTo>
                <a:cubicBezTo>
                  <a:pt x="129349" y="187119"/>
                  <a:pt x="127635" y="190262"/>
                  <a:pt x="127635" y="193596"/>
                </a:cubicBezTo>
                <a:lnTo>
                  <a:pt x="127635" y="267224"/>
                </a:lnTo>
                <a:lnTo>
                  <a:pt x="94202" y="247983"/>
                </a:lnTo>
                <a:lnTo>
                  <a:pt x="94202" y="168545"/>
                </a:lnTo>
                <a:lnTo>
                  <a:pt x="273272" y="64437"/>
                </a:lnTo>
                <a:lnTo>
                  <a:pt x="306134" y="83391"/>
                </a:lnTo>
                <a:close/>
                <a:moveTo>
                  <a:pt x="196882" y="20622"/>
                </a:moveTo>
                <a:lnTo>
                  <a:pt x="254127" y="53578"/>
                </a:lnTo>
                <a:lnTo>
                  <a:pt x="84296" y="152352"/>
                </a:lnTo>
                <a:lnTo>
                  <a:pt x="28289" y="119491"/>
                </a:lnTo>
                <a:lnTo>
                  <a:pt x="196882" y="20526"/>
                </a:lnTo>
                <a:close/>
                <a:moveTo>
                  <a:pt x="18955" y="135969"/>
                </a:moveTo>
                <a:lnTo>
                  <a:pt x="75057" y="168831"/>
                </a:lnTo>
                <a:lnTo>
                  <a:pt x="75057" y="253413"/>
                </a:lnTo>
                <a:cubicBezTo>
                  <a:pt x="75057" y="256842"/>
                  <a:pt x="76867" y="259985"/>
                  <a:pt x="79820" y="261699"/>
                </a:cubicBezTo>
                <a:lnTo>
                  <a:pt x="132302" y="291894"/>
                </a:lnTo>
                <a:cubicBezTo>
                  <a:pt x="133731" y="292751"/>
                  <a:pt x="135446" y="293132"/>
                  <a:pt x="137065" y="293132"/>
                </a:cubicBezTo>
                <a:cubicBezTo>
                  <a:pt x="138684" y="293132"/>
                  <a:pt x="140398" y="292751"/>
                  <a:pt x="141827" y="291894"/>
                </a:cubicBezTo>
                <a:cubicBezTo>
                  <a:pt x="144780" y="290179"/>
                  <a:pt x="146590" y="287036"/>
                  <a:pt x="146590" y="283607"/>
                </a:cubicBezTo>
                <a:lnTo>
                  <a:pt x="146590" y="210645"/>
                </a:lnTo>
                <a:lnTo>
                  <a:pt x="191357" y="236363"/>
                </a:lnTo>
                <a:lnTo>
                  <a:pt x="191357" y="392573"/>
                </a:lnTo>
                <a:lnTo>
                  <a:pt x="18859" y="291703"/>
                </a:lnTo>
                <a:lnTo>
                  <a:pt x="18859" y="135969"/>
                </a:lnTo>
                <a:close/>
                <a:moveTo>
                  <a:pt x="378428" y="291798"/>
                </a:moveTo>
                <a:lnTo>
                  <a:pt x="210503" y="391906"/>
                </a:lnTo>
                <a:lnTo>
                  <a:pt x="210503" y="234363"/>
                </a:lnTo>
                <a:lnTo>
                  <a:pt x="378428" y="135969"/>
                </a:lnTo>
                <a:lnTo>
                  <a:pt x="378428" y="291798"/>
                </a:lnTo>
                <a:close/>
              </a:path>
            </a:pathLst>
          </a:custGeom>
          <a:solidFill>
            <a:srgbClr val="282828"/>
          </a:solidFill>
          <a:ln w="9525" cap="flat">
            <a:noFill/>
            <a:prstDash val="solid"/>
            <a:miter/>
          </a:ln>
        </p:spPr>
        <p:txBody>
          <a:bodyPr rtlCol="0" anchor="ctr"/>
          <a:lstStyle/>
          <a:p>
            <a:endParaRPr lang="en-US">
              <a:solidFill>
                <a:schemeClr val="bg1"/>
              </a:solidFill>
            </a:endParaRPr>
          </a:p>
        </p:txBody>
      </p:sp>
    </p:spTree>
    <p:extLst>
      <p:ext uri="{BB962C8B-B14F-4D97-AF65-F5344CB8AC3E}">
        <p14:creationId xmlns:p14="http://schemas.microsoft.com/office/powerpoint/2010/main" val="2069913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62E3C-B93B-864E-FC0B-F5CC3B99B76B}"/>
              </a:ext>
            </a:extLst>
          </p:cNvPr>
          <p:cNvSpPr>
            <a:spLocks noGrp="1"/>
          </p:cNvSpPr>
          <p:nvPr>
            <p:ph type="title"/>
          </p:nvPr>
        </p:nvSpPr>
        <p:spPr/>
        <p:txBody>
          <a:bodyPr/>
          <a:lstStyle/>
          <a:p>
            <a:r>
              <a:rPr lang="en-DE"/>
              <a:t>Solution</a:t>
            </a:r>
            <a:r>
              <a:rPr lang="en-US"/>
              <a:t>s</a:t>
            </a:r>
          </a:p>
        </p:txBody>
      </p:sp>
      <p:pic>
        <p:nvPicPr>
          <p:cNvPr id="2" name="Graphic 1" descr="Home with solid fill">
            <a:hlinkClick r:id="rId3" action="ppaction://hlinksldjump" tooltip="Back to Home"/>
            <a:extLst>
              <a:ext uri="{FF2B5EF4-FFF2-40B4-BE49-F238E27FC236}">
                <a16:creationId xmlns:a16="http://schemas.microsoft.com/office/drawing/2014/main" id="{6717C8A0-8B35-9E56-2518-02E0D4B8AE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5953D8C5-EF60-E0C6-E326-D07AD186A2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2671915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11FE-8963-45A0-8E8E-1A3A36A873C1}"/>
              </a:ext>
            </a:extLst>
          </p:cNvPr>
          <p:cNvSpPr>
            <a:spLocks noGrp="1"/>
          </p:cNvSpPr>
          <p:nvPr>
            <p:ph type="title"/>
          </p:nvPr>
        </p:nvSpPr>
        <p:spPr/>
        <p:txBody>
          <a:bodyPr/>
          <a:lstStyle/>
          <a:p>
            <a:r>
              <a:rPr lang="en-GB" sz="2800" dirty="0"/>
              <a:t>Look for an integrated solution with the flexibility to accommodate </a:t>
            </a:r>
            <a:br>
              <a:rPr lang="en-GB" sz="2800" dirty="0"/>
            </a:br>
            <a:r>
              <a:rPr lang="en-GB" sz="2800" dirty="0"/>
              <a:t>any business workflow, no matter how complex </a:t>
            </a:r>
            <a:r>
              <a:rPr lang="en-DE" sz="2800" dirty="0"/>
              <a:t>– The One Stop Shop</a:t>
            </a:r>
            <a:endParaRPr lang="en-GB" sz="2800" dirty="0"/>
          </a:p>
        </p:txBody>
      </p:sp>
      <p:sp>
        <p:nvSpPr>
          <p:cNvPr id="7" name="Content Placeholder 6">
            <a:extLst>
              <a:ext uri="{FF2B5EF4-FFF2-40B4-BE49-F238E27FC236}">
                <a16:creationId xmlns:a16="http://schemas.microsoft.com/office/drawing/2014/main" id="{B028C60D-0B32-04C6-D98C-948DC15ED236}"/>
              </a:ext>
            </a:extLst>
          </p:cNvPr>
          <p:cNvSpPr>
            <a:spLocks noGrp="1"/>
          </p:cNvSpPr>
          <p:nvPr>
            <p:ph sz="half" idx="1"/>
          </p:nvPr>
        </p:nvSpPr>
        <p:spPr>
          <a:xfrm>
            <a:off x="457200" y="1872732"/>
            <a:ext cx="2560638" cy="3805501"/>
          </a:xfrm>
        </p:spPr>
        <p:txBody>
          <a:bodyPr/>
          <a:lstStyle/>
          <a:p>
            <a:pPr marL="0" indent="0">
              <a:buNone/>
            </a:pPr>
            <a:r>
              <a:rPr lang="en-US" dirty="0"/>
              <a:t>Function 1</a:t>
            </a:r>
          </a:p>
        </p:txBody>
      </p:sp>
      <p:sp>
        <p:nvSpPr>
          <p:cNvPr id="8" name="Content Placeholder 7">
            <a:extLst>
              <a:ext uri="{FF2B5EF4-FFF2-40B4-BE49-F238E27FC236}">
                <a16:creationId xmlns:a16="http://schemas.microsoft.com/office/drawing/2014/main" id="{97DE3D72-6F97-BAB4-A34E-05D458F66467}"/>
              </a:ext>
            </a:extLst>
          </p:cNvPr>
          <p:cNvSpPr>
            <a:spLocks noGrp="1"/>
          </p:cNvSpPr>
          <p:nvPr>
            <p:ph sz="half" idx="13"/>
          </p:nvPr>
        </p:nvSpPr>
        <p:spPr>
          <a:xfrm>
            <a:off x="3359150" y="1872732"/>
            <a:ext cx="2560638" cy="3805501"/>
          </a:xfrm>
        </p:spPr>
        <p:txBody>
          <a:bodyPr/>
          <a:lstStyle/>
          <a:p>
            <a:pPr marL="0" indent="0">
              <a:buNone/>
            </a:pPr>
            <a:r>
              <a:rPr lang="en-US" dirty="0"/>
              <a:t>Function 2</a:t>
            </a:r>
          </a:p>
        </p:txBody>
      </p:sp>
      <p:sp>
        <p:nvSpPr>
          <p:cNvPr id="9" name="Content Placeholder 8">
            <a:extLst>
              <a:ext uri="{FF2B5EF4-FFF2-40B4-BE49-F238E27FC236}">
                <a16:creationId xmlns:a16="http://schemas.microsoft.com/office/drawing/2014/main" id="{B91FEE58-15FA-E741-E4DA-EC31FFC6A963}"/>
              </a:ext>
            </a:extLst>
          </p:cNvPr>
          <p:cNvSpPr>
            <a:spLocks noGrp="1"/>
          </p:cNvSpPr>
          <p:nvPr>
            <p:ph sz="half" idx="14"/>
          </p:nvPr>
        </p:nvSpPr>
        <p:spPr>
          <a:xfrm>
            <a:off x="6272213" y="1872732"/>
            <a:ext cx="2560638" cy="3805501"/>
          </a:xfrm>
        </p:spPr>
        <p:txBody>
          <a:bodyPr/>
          <a:lstStyle/>
          <a:p>
            <a:pPr marL="0" indent="0">
              <a:buNone/>
            </a:pPr>
            <a:r>
              <a:rPr lang="en-US" dirty="0"/>
              <a:t>Function 3</a:t>
            </a:r>
          </a:p>
          <a:p>
            <a:endParaRPr lang="en-US" dirty="0"/>
          </a:p>
        </p:txBody>
      </p:sp>
      <p:sp>
        <p:nvSpPr>
          <p:cNvPr id="24" name="Content Placeholder 23">
            <a:extLst>
              <a:ext uri="{FF2B5EF4-FFF2-40B4-BE49-F238E27FC236}">
                <a16:creationId xmlns:a16="http://schemas.microsoft.com/office/drawing/2014/main" id="{1BAC781F-8D90-325A-9684-A542995862F3}"/>
              </a:ext>
            </a:extLst>
          </p:cNvPr>
          <p:cNvSpPr>
            <a:spLocks noGrp="1"/>
          </p:cNvSpPr>
          <p:nvPr>
            <p:ph sz="half" idx="15"/>
          </p:nvPr>
        </p:nvSpPr>
        <p:spPr>
          <a:xfrm>
            <a:off x="9174162" y="1872732"/>
            <a:ext cx="2560638" cy="3805501"/>
          </a:xfrm>
        </p:spPr>
        <p:txBody>
          <a:bodyPr/>
          <a:lstStyle/>
          <a:p>
            <a:r>
              <a:rPr lang="en-US" dirty="0"/>
              <a:t>Function 4 </a:t>
            </a:r>
          </a:p>
          <a:p>
            <a:endParaRPr lang="en-US" dirty="0"/>
          </a:p>
        </p:txBody>
      </p:sp>
      <p:sp>
        <p:nvSpPr>
          <p:cNvPr id="17" name="Rectangle 16">
            <a:extLst>
              <a:ext uri="{FF2B5EF4-FFF2-40B4-BE49-F238E27FC236}">
                <a16:creationId xmlns:a16="http://schemas.microsoft.com/office/drawing/2014/main" id="{D26C7F1D-2EA3-0DA2-45AB-017CA68A4F89}"/>
              </a:ext>
            </a:extLst>
          </p:cNvPr>
          <p:cNvSpPr/>
          <p:nvPr/>
        </p:nvSpPr>
        <p:spPr>
          <a:xfrm>
            <a:off x="9333186" y="2589181"/>
            <a:ext cx="2186152" cy="461665"/>
          </a:xfrm>
          <a:prstGeom prst="rect">
            <a:avLst/>
          </a:prstGeom>
        </p:spPr>
        <p:txBody>
          <a:bodyPr wrap="square">
            <a:spAutoFit/>
          </a:bodyPr>
          <a:lstStyle/>
          <a:p>
            <a:pPr defTabSz="653075">
              <a:spcAft>
                <a:spcPts val="500"/>
              </a:spcAft>
              <a:buClr>
                <a:schemeClr val="tx2"/>
              </a:buClr>
              <a:defRPr/>
            </a:pPr>
            <a:r>
              <a:rPr lang="en-US" sz="1200" b="1" dirty="0">
                <a:solidFill>
                  <a:srgbClr val="FFFFFF"/>
                </a:solidFill>
                <a:latin typeface="+mj-lt"/>
                <a:cs typeface="Arial" panose="020B0604020202020204" pitchFamily="34" charset="0"/>
              </a:rPr>
              <a:t>Supporting copy here. </a:t>
            </a:r>
            <a:br>
              <a:rPr lang="en-US" sz="1200" b="1" dirty="0">
                <a:solidFill>
                  <a:srgbClr val="FFFFFF"/>
                </a:solidFill>
                <a:latin typeface="+mj-lt"/>
                <a:cs typeface="Arial" panose="020B0604020202020204" pitchFamily="34" charset="0"/>
              </a:rPr>
            </a:br>
            <a:r>
              <a:rPr lang="en-US" sz="1200" b="1" dirty="0">
                <a:solidFill>
                  <a:srgbClr val="FFFFFF"/>
                </a:solidFill>
                <a:latin typeface="+mj-lt"/>
                <a:cs typeface="Arial" panose="020B0604020202020204" pitchFamily="34" charset="0"/>
              </a:rPr>
              <a:t>Do not exceed three lines</a:t>
            </a:r>
          </a:p>
        </p:txBody>
      </p:sp>
      <p:sp>
        <p:nvSpPr>
          <p:cNvPr id="20" name="Rectangle 19">
            <a:extLst>
              <a:ext uri="{FF2B5EF4-FFF2-40B4-BE49-F238E27FC236}">
                <a16:creationId xmlns:a16="http://schemas.microsoft.com/office/drawing/2014/main" id="{220591CD-2184-B3C5-F097-BD68FA78C4DC}"/>
              </a:ext>
            </a:extLst>
          </p:cNvPr>
          <p:cNvSpPr/>
          <p:nvPr/>
        </p:nvSpPr>
        <p:spPr>
          <a:xfrm>
            <a:off x="571496" y="2582759"/>
            <a:ext cx="2276807" cy="710451"/>
          </a:xfrm>
          <a:prstGeom prst="rect">
            <a:avLst/>
          </a:prstGeom>
        </p:spPr>
        <p:txBody>
          <a:bodyPr wrap="square">
            <a:spAutoFit/>
          </a:bodyPr>
          <a:lstStyle/>
          <a:p>
            <a:pPr defTabSz="653075">
              <a:spcAft>
                <a:spcPts val="500"/>
              </a:spcAft>
              <a:buClr>
                <a:schemeClr val="tx2"/>
              </a:buClr>
              <a:defRPr/>
            </a:pPr>
            <a:r>
              <a:rPr lang="en-US" sz="1200" dirty="0">
                <a:solidFill>
                  <a:srgbClr val="000000"/>
                </a:solidFill>
                <a:latin typeface="+mj-lt"/>
                <a:ea typeface="Calibri" panose="020F0502020204030204" pitchFamily="34" charset="0"/>
              </a:rPr>
              <a:t>Supporting copy here. </a:t>
            </a:r>
            <a:br>
              <a:rPr lang="en-US" sz="1200" dirty="0">
                <a:solidFill>
                  <a:srgbClr val="000000"/>
                </a:solidFill>
                <a:latin typeface="+mj-lt"/>
                <a:ea typeface="Calibri" panose="020F0502020204030204" pitchFamily="34" charset="0"/>
              </a:rPr>
            </a:br>
            <a:r>
              <a:rPr lang="en-US" sz="1200" dirty="0">
                <a:solidFill>
                  <a:srgbClr val="000000"/>
                </a:solidFill>
                <a:latin typeface="+mj-lt"/>
                <a:ea typeface="Calibri" panose="020F0502020204030204" pitchFamily="34" charset="0"/>
              </a:rPr>
              <a:t>Do not exceed three lines</a:t>
            </a:r>
            <a:endParaRPr lang="en-US" sz="1200" dirty="0">
              <a:solidFill>
                <a:srgbClr val="000000"/>
              </a:solidFill>
              <a:latin typeface="+mj-lt"/>
              <a:cs typeface="Arial" panose="020B0604020202020204" pitchFamily="34" charset="0"/>
            </a:endParaRPr>
          </a:p>
          <a:p>
            <a:pPr marL="173031" indent="-173031" defTabSz="653075">
              <a:spcAft>
                <a:spcPts val="500"/>
              </a:spcAft>
              <a:buClr>
                <a:srgbClr val="FF5A05"/>
              </a:buClr>
              <a:buFont typeface="Arial" panose="020B0604020202020204" pitchFamily="34" charset="0"/>
              <a:buChar char="•"/>
              <a:defRPr/>
            </a:pPr>
            <a:endParaRPr lang="en-US" sz="1200" dirty="0">
              <a:solidFill>
                <a:srgbClr val="000000"/>
              </a:solidFill>
              <a:latin typeface="+mj-lt"/>
              <a:cs typeface="Arial" panose="020B0604020202020204" pitchFamily="34" charset="0"/>
            </a:endParaRPr>
          </a:p>
        </p:txBody>
      </p:sp>
      <p:sp>
        <p:nvSpPr>
          <p:cNvPr id="23" name="Rectangle 22">
            <a:extLst>
              <a:ext uri="{FF2B5EF4-FFF2-40B4-BE49-F238E27FC236}">
                <a16:creationId xmlns:a16="http://schemas.microsoft.com/office/drawing/2014/main" id="{802A7162-FE1C-C46A-EF34-EB8474776D20}"/>
              </a:ext>
            </a:extLst>
          </p:cNvPr>
          <p:cNvSpPr/>
          <p:nvPr/>
        </p:nvSpPr>
        <p:spPr>
          <a:xfrm>
            <a:off x="6427076" y="2582774"/>
            <a:ext cx="2128345" cy="959237"/>
          </a:xfrm>
          <a:prstGeom prst="rect">
            <a:avLst/>
          </a:prstGeom>
        </p:spPr>
        <p:txBody>
          <a:bodyPr wrap="square">
            <a:spAutoFit/>
          </a:bodyPr>
          <a:lstStyle/>
          <a:p>
            <a:pPr defTabSz="653075">
              <a:spcAft>
                <a:spcPts val="500"/>
              </a:spcAft>
              <a:buClr>
                <a:schemeClr val="tx2"/>
              </a:buClr>
              <a:defRPr/>
            </a:pPr>
            <a:r>
              <a:rPr lang="en-US" sz="1200" b="1" dirty="0">
                <a:solidFill>
                  <a:srgbClr val="000000"/>
                </a:solidFill>
                <a:latin typeface="+mj-lt"/>
                <a:cs typeface="Arial" panose="020B0604020202020204" pitchFamily="34" charset="0"/>
              </a:rPr>
              <a:t>Supporting copy here. </a:t>
            </a:r>
            <a:br>
              <a:rPr lang="en-US" sz="1200" b="1" dirty="0">
                <a:solidFill>
                  <a:srgbClr val="000000"/>
                </a:solidFill>
                <a:latin typeface="+mj-lt"/>
                <a:cs typeface="Arial" panose="020B0604020202020204" pitchFamily="34" charset="0"/>
              </a:rPr>
            </a:br>
            <a:r>
              <a:rPr lang="en-US" sz="1200" b="1" dirty="0">
                <a:solidFill>
                  <a:srgbClr val="000000"/>
                </a:solidFill>
                <a:latin typeface="+mj-lt"/>
                <a:cs typeface="Arial" panose="020B0604020202020204" pitchFamily="34" charset="0"/>
              </a:rPr>
              <a:t>Do not exceed three lines</a:t>
            </a:r>
          </a:p>
          <a:p>
            <a:pPr defTabSz="653075">
              <a:spcAft>
                <a:spcPts val="500"/>
              </a:spcAft>
              <a:buClr>
                <a:srgbClr val="FF5A05"/>
              </a:buClr>
              <a:defRPr/>
            </a:pPr>
            <a:endParaRPr lang="en-US" sz="1200" dirty="0">
              <a:solidFill>
                <a:srgbClr val="000000"/>
              </a:solidFill>
              <a:latin typeface="+mj-lt"/>
              <a:cs typeface="Arial" panose="020B0604020202020204" pitchFamily="34" charset="0"/>
            </a:endParaRPr>
          </a:p>
          <a:p>
            <a:pPr marL="173031" indent="-173031" defTabSz="653075">
              <a:spcAft>
                <a:spcPts val="500"/>
              </a:spcAft>
              <a:buClr>
                <a:srgbClr val="FF5A05"/>
              </a:buClr>
              <a:buFont typeface="Arial" panose="020B0604020202020204" pitchFamily="34" charset="0"/>
              <a:buChar char="•"/>
              <a:defRPr/>
            </a:pPr>
            <a:endParaRPr lang="en-US" sz="1200" dirty="0">
              <a:solidFill>
                <a:srgbClr val="000000"/>
              </a:solidFill>
              <a:latin typeface="+mj-lt"/>
              <a:cs typeface="Arial" panose="020B0604020202020204" pitchFamily="34" charset="0"/>
            </a:endParaRPr>
          </a:p>
        </p:txBody>
      </p:sp>
      <p:sp>
        <p:nvSpPr>
          <p:cNvPr id="30" name="Rectangle 29">
            <a:extLst>
              <a:ext uri="{FF2B5EF4-FFF2-40B4-BE49-F238E27FC236}">
                <a16:creationId xmlns:a16="http://schemas.microsoft.com/office/drawing/2014/main" id="{3BB1AD91-7BE7-B99C-8DA7-2A5D6C4D2E87}"/>
              </a:ext>
            </a:extLst>
          </p:cNvPr>
          <p:cNvSpPr/>
          <p:nvPr/>
        </p:nvSpPr>
        <p:spPr>
          <a:xfrm>
            <a:off x="3515710" y="2582771"/>
            <a:ext cx="2207173" cy="461665"/>
          </a:xfrm>
          <a:prstGeom prst="rect">
            <a:avLst/>
          </a:prstGeom>
        </p:spPr>
        <p:txBody>
          <a:bodyPr wrap="square">
            <a:spAutoFit/>
          </a:bodyPr>
          <a:lstStyle/>
          <a:p>
            <a:pPr defTabSz="653075">
              <a:spcAft>
                <a:spcPts val="500"/>
              </a:spcAft>
              <a:buClr>
                <a:schemeClr val="tx2"/>
              </a:buClr>
              <a:defRPr/>
            </a:pPr>
            <a:r>
              <a:rPr lang="en-US" sz="1200" b="1" dirty="0">
                <a:latin typeface="+mj-lt"/>
                <a:cs typeface="Arial" panose="020B0604020202020204" pitchFamily="34" charset="0"/>
              </a:rPr>
              <a:t>Supporting copy here. </a:t>
            </a:r>
            <a:br>
              <a:rPr lang="en-US" sz="1200" b="1" dirty="0">
                <a:latin typeface="+mj-lt"/>
                <a:cs typeface="Arial" panose="020B0604020202020204" pitchFamily="34" charset="0"/>
              </a:rPr>
            </a:br>
            <a:r>
              <a:rPr lang="en-US" sz="1200" b="1" dirty="0">
                <a:latin typeface="+mj-lt"/>
                <a:cs typeface="Arial" panose="020B0604020202020204" pitchFamily="34" charset="0"/>
              </a:rPr>
              <a:t>Do not exceed three lines</a:t>
            </a:r>
          </a:p>
        </p:txBody>
      </p:sp>
      <p:pic>
        <p:nvPicPr>
          <p:cNvPr id="32" name="Picture 31">
            <a:extLst>
              <a:ext uri="{FF2B5EF4-FFF2-40B4-BE49-F238E27FC236}">
                <a16:creationId xmlns:a16="http://schemas.microsoft.com/office/drawing/2014/main" id="{FCE47D5B-92A4-2B94-B6C1-7451E6FD6390}"/>
              </a:ext>
            </a:extLst>
          </p:cNvPr>
          <p:cNvPicPr>
            <a:picLocks noChangeAspect="1"/>
          </p:cNvPicPr>
          <p:nvPr/>
        </p:nvPicPr>
        <p:blipFill>
          <a:blip r:embed="rId3"/>
          <a:srcRect/>
          <a:stretch/>
        </p:blipFill>
        <p:spPr>
          <a:xfrm>
            <a:off x="1264976" y="4675973"/>
            <a:ext cx="1042276" cy="1042276"/>
          </a:xfrm>
          <a:prstGeom prst="rect">
            <a:avLst/>
          </a:prstGeom>
        </p:spPr>
      </p:pic>
      <p:pic>
        <p:nvPicPr>
          <p:cNvPr id="33" name="Picture 32">
            <a:extLst>
              <a:ext uri="{FF2B5EF4-FFF2-40B4-BE49-F238E27FC236}">
                <a16:creationId xmlns:a16="http://schemas.microsoft.com/office/drawing/2014/main" id="{DA518DA6-D1AA-3F9B-34A3-3C61D01311A0}"/>
              </a:ext>
            </a:extLst>
          </p:cNvPr>
          <p:cNvPicPr>
            <a:picLocks noChangeAspect="1"/>
          </p:cNvPicPr>
          <p:nvPr/>
        </p:nvPicPr>
        <p:blipFill>
          <a:blip r:embed="rId4"/>
          <a:srcRect/>
          <a:stretch/>
        </p:blipFill>
        <p:spPr>
          <a:xfrm>
            <a:off x="7082482" y="4755870"/>
            <a:ext cx="813478" cy="813478"/>
          </a:xfrm>
          <a:prstGeom prst="rect">
            <a:avLst/>
          </a:prstGeom>
        </p:spPr>
      </p:pic>
      <p:pic>
        <p:nvPicPr>
          <p:cNvPr id="34" name="Picture 33">
            <a:extLst>
              <a:ext uri="{FF2B5EF4-FFF2-40B4-BE49-F238E27FC236}">
                <a16:creationId xmlns:a16="http://schemas.microsoft.com/office/drawing/2014/main" id="{A9C937B6-F305-D4F3-54F9-A13DC21B02BB}"/>
              </a:ext>
            </a:extLst>
          </p:cNvPr>
          <p:cNvPicPr>
            <a:picLocks noChangeAspect="1"/>
          </p:cNvPicPr>
          <p:nvPr/>
        </p:nvPicPr>
        <p:blipFill>
          <a:blip r:embed="rId5">
            <a:duotone>
              <a:schemeClr val="accent2">
                <a:shade val="45000"/>
                <a:satMod val="135000"/>
              </a:schemeClr>
              <a:prstClr val="white"/>
            </a:duotone>
          </a:blip>
          <a:srcRect/>
          <a:stretch/>
        </p:blipFill>
        <p:spPr>
          <a:xfrm>
            <a:off x="4211518" y="4752064"/>
            <a:ext cx="855902" cy="855902"/>
          </a:xfrm>
          <a:prstGeom prst="rect">
            <a:avLst/>
          </a:prstGeom>
        </p:spPr>
      </p:pic>
      <p:pic>
        <p:nvPicPr>
          <p:cNvPr id="35" name="Picture 34">
            <a:extLst>
              <a:ext uri="{FF2B5EF4-FFF2-40B4-BE49-F238E27FC236}">
                <a16:creationId xmlns:a16="http://schemas.microsoft.com/office/drawing/2014/main" id="{311ADADA-2CA0-CEB6-46CA-69E134EEA532}"/>
              </a:ext>
            </a:extLst>
          </p:cNvPr>
          <p:cNvPicPr>
            <a:picLocks noChangeAspect="1"/>
          </p:cNvPicPr>
          <p:nvPr/>
        </p:nvPicPr>
        <p:blipFill>
          <a:blip r:embed="rId6"/>
          <a:srcRect/>
          <a:stretch/>
        </p:blipFill>
        <p:spPr>
          <a:xfrm>
            <a:off x="10004775" y="4784233"/>
            <a:ext cx="785115" cy="785115"/>
          </a:xfrm>
          <a:prstGeom prst="rect">
            <a:avLst/>
          </a:prstGeom>
        </p:spPr>
      </p:pic>
    </p:spTree>
    <p:extLst>
      <p:ext uri="{BB962C8B-B14F-4D97-AF65-F5344CB8AC3E}">
        <p14:creationId xmlns:p14="http://schemas.microsoft.com/office/powerpoint/2010/main" val="485558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62E3C-B93B-864E-FC0B-F5CC3B99B76B}"/>
              </a:ext>
            </a:extLst>
          </p:cNvPr>
          <p:cNvSpPr>
            <a:spLocks noGrp="1"/>
          </p:cNvSpPr>
          <p:nvPr>
            <p:ph type="title"/>
          </p:nvPr>
        </p:nvSpPr>
        <p:spPr/>
        <p:txBody>
          <a:bodyPr/>
          <a:lstStyle/>
          <a:p>
            <a:r>
              <a:rPr lang="en-DE"/>
              <a:t>Benefits</a:t>
            </a:r>
            <a:endParaRPr lang="en-US"/>
          </a:p>
        </p:txBody>
      </p:sp>
      <p:pic>
        <p:nvPicPr>
          <p:cNvPr id="7" name="Graphic 6">
            <a:extLst>
              <a:ext uri="{FF2B5EF4-FFF2-40B4-BE49-F238E27FC236}">
                <a16:creationId xmlns:a16="http://schemas.microsoft.com/office/drawing/2014/main" id="{A048FC31-A9C5-DB85-BA6D-D1267AA4A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0488" y="1086444"/>
            <a:ext cx="4685112" cy="4685112"/>
          </a:xfrm>
          <a:prstGeom prst="rect">
            <a:avLst/>
          </a:prstGeom>
        </p:spPr>
      </p:pic>
      <p:pic>
        <p:nvPicPr>
          <p:cNvPr id="2" name="Graphic 1" descr="Home with solid fill">
            <a:hlinkClick r:id="rId5" action="ppaction://hlinksldjump" tooltip="Back to Home"/>
            <a:extLst>
              <a:ext uri="{FF2B5EF4-FFF2-40B4-BE49-F238E27FC236}">
                <a16:creationId xmlns:a16="http://schemas.microsoft.com/office/drawing/2014/main" id="{5386BB81-BA74-9DCF-B16D-38B5D2A397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F838A1DA-C67A-B9B6-2269-2545FDD0E2E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73252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C379F-98C7-9FB3-83C4-EF4343C88D70}"/>
              </a:ext>
            </a:extLst>
          </p:cNvPr>
          <p:cNvSpPr>
            <a:spLocks noGrp="1"/>
          </p:cNvSpPr>
          <p:nvPr>
            <p:ph type="title"/>
          </p:nvPr>
        </p:nvSpPr>
        <p:spPr/>
        <p:txBody>
          <a:bodyPr/>
          <a:lstStyle/>
          <a:p>
            <a:endParaRPr lang="de-DE"/>
          </a:p>
        </p:txBody>
      </p:sp>
      <p:pic>
        <p:nvPicPr>
          <p:cNvPr id="1028" name="Picture 4" descr="Features vs. Benefits: What Banks &amp; Credit Unions Need to Know - LIGHTSTREAM">
            <a:extLst>
              <a:ext uri="{FF2B5EF4-FFF2-40B4-BE49-F238E27FC236}">
                <a16:creationId xmlns:a16="http://schemas.microsoft.com/office/drawing/2014/main" id="{1170327A-AB3B-EF60-FAF8-813967352819}"/>
              </a:ext>
            </a:extLst>
          </p:cNvPr>
          <p:cNvPicPr>
            <a:picLocks noGrp="1" noChangeAspect="1" noChangeArrowheads="1"/>
          </p:cNvPicPr>
          <p:nvPr>
            <p:ph idx="1"/>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2735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99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17A3A2-171E-6BC1-44BB-9817BEE4C89F}"/>
              </a:ext>
            </a:extLst>
          </p:cNvPr>
          <p:cNvSpPr/>
          <p:nvPr/>
        </p:nvSpPr>
        <p:spPr>
          <a:xfrm>
            <a:off x="0" y="0"/>
            <a:ext cx="405693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a:solidFill>
                <a:srgbClr val="FFFFFF"/>
              </a:solidFill>
              <a:latin typeface="Arial" panose="020B0604020202020204"/>
            </a:endParaRPr>
          </a:p>
        </p:txBody>
      </p:sp>
      <p:sp>
        <p:nvSpPr>
          <p:cNvPr id="12" name="Rectangle 11">
            <a:extLst>
              <a:ext uri="{FF2B5EF4-FFF2-40B4-BE49-F238E27FC236}">
                <a16:creationId xmlns:a16="http://schemas.microsoft.com/office/drawing/2014/main" id="{E0C6EB63-245F-DEB7-B571-49AF51ADFFF2}"/>
              </a:ext>
            </a:extLst>
          </p:cNvPr>
          <p:cNvSpPr/>
          <p:nvPr/>
        </p:nvSpPr>
        <p:spPr>
          <a:xfrm>
            <a:off x="4054654" y="0"/>
            <a:ext cx="4080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a:solidFill>
                <a:srgbClr val="FFFFFF"/>
              </a:solidFill>
              <a:latin typeface="Arial" panose="020B0604020202020204"/>
            </a:endParaRPr>
          </a:p>
        </p:txBody>
      </p:sp>
      <p:sp>
        <p:nvSpPr>
          <p:cNvPr id="5" name="Title 4">
            <a:extLst>
              <a:ext uri="{FF2B5EF4-FFF2-40B4-BE49-F238E27FC236}">
                <a16:creationId xmlns:a16="http://schemas.microsoft.com/office/drawing/2014/main" id="{6F26BEB5-7161-FE39-AA78-B754D76445B1}"/>
              </a:ext>
            </a:extLst>
          </p:cNvPr>
          <p:cNvSpPr>
            <a:spLocks noGrp="1"/>
          </p:cNvSpPr>
          <p:nvPr>
            <p:ph type="title"/>
          </p:nvPr>
        </p:nvSpPr>
        <p:spPr>
          <a:xfrm>
            <a:off x="10777" y="457201"/>
            <a:ext cx="4043877" cy="5516714"/>
          </a:xfrm>
        </p:spPr>
        <p:txBody>
          <a:bodyPr/>
          <a:lstStyle/>
          <a:p>
            <a:pPr algn="ctr"/>
            <a:r>
              <a:rPr lang="en-US" sz="5400" dirty="0">
                <a:solidFill>
                  <a:schemeClr val="tx1"/>
                </a:solidFill>
              </a:rPr>
              <a:t>Challenges</a:t>
            </a:r>
            <a:r>
              <a:rPr lang="en-DE" sz="5400" dirty="0">
                <a:solidFill>
                  <a:schemeClr val="tx1"/>
                </a:solidFill>
              </a:rPr>
              <a:t> </a:t>
            </a:r>
            <a:endParaRPr lang="en-US" sz="5400" dirty="0">
              <a:solidFill>
                <a:schemeClr val="tx1"/>
              </a:solidFill>
            </a:endParaRPr>
          </a:p>
        </p:txBody>
      </p:sp>
      <p:sp>
        <p:nvSpPr>
          <p:cNvPr id="15" name="Title 4">
            <a:extLst>
              <a:ext uri="{FF2B5EF4-FFF2-40B4-BE49-F238E27FC236}">
                <a16:creationId xmlns:a16="http://schemas.microsoft.com/office/drawing/2014/main" id="{01045D0A-9F27-953A-0A44-AEC42CF977BB}"/>
              </a:ext>
            </a:extLst>
          </p:cNvPr>
          <p:cNvSpPr txBox="1">
            <a:spLocks/>
          </p:cNvSpPr>
          <p:nvPr/>
        </p:nvSpPr>
        <p:spPr>
          <a:xfrm>
            <a:off x="4065432" y="457201"/>
            <a:ext cx="4058947" cy="551671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7200" kern="1200">
                <a:solidFill>
                  <a:srgbClr val="B9ACE8"/>
                </a:solidFill>
                <a:latin typeface="+mj-lt"/>
                <a:ea typeface="+mj-ea"/>
                <a:cs typeface="+mj-cs"/>
              </a:defRPr>
            </a:lvl1pPr>
          </a:lstStyle>
          <a:p>
            <a:pPr algn="ctr" defTabSz="914363">
              <a:defRPr/>
            </a:pPr>
            <a:r>
              <a:rPr lang="en-DE" sz="5400" dirty="0">
                <a:solidFill>
                  <a:schemeClr val="bg1"/>
                </a:solidFill>
                <a:latin typeface="Arial" panose="020B0604020202020204"/>
              </a:rPr>
              <a:t>Why </a:t>
            </a:r>
            <a:r>
              <a:rPr lang="en-DE" sz="5400" dirty="0" err="1">
                <a:solidFill>
                  <a:schemeClr val="bg1"/>
                </a:solidFill>
                <a:latin typeface="Arial" panose="020B0604020202020204"/>
              </a:rPr>
              <a:t>PreSales</a:t>
            </a:r>
            <a:endParaRPr lang="en-US" sz="5400" dirty="0">
              <a:solidFill>
                <a:schemeClr val="bg1"/>
              </a:solidFill>
              <a:latin typeface="Arial" panose="020B0604020202020204"/>
            </a:endParaRPr>
          </a:p>
        </p:txBody>
      </p:sp>
      <p:sp>
        <p:nvSpPr>
          <p:cNvPr id="16" name="Title 4">
            <a:extLst>
              <a:ext uri="{FF2B5EF4-FFF2-40B4-BE49-F238E27FC236}">
                <a16:creationId xmlns:a16="http://schemas.microsoft.com/office/drawing/2014/main" id="{98A91793-6A9B-285D-1A63-36DF3B653748}"/>
              </a:ext>
            </a:extLst>
          </p:cNvPr>
          <p:cNvSpPr txBox="1">
            <a:spLocks/>
          </p:cNvSpPr>
          <p:nvPr/>
        </p:nvSpPr>
        <p:spPr>
          <a:xfrm>
            <a:off x="8143567" y="457201"/>
            <a:ext cx="4037657" cy="551671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7200" kern="1200">
                <a:solidFill>
                  <a:srgbClr val="B9ACE8"/>
                </a:solidFill>
                <a:latin typeface="+mj-lt"/>
                <a:ea typeface="+mj-ea"/>
                <a:cs typeface="+mj-cs"/>
              </a:defRPr>
            </a:lvl1pPr>
          </a:lstStyle>
          <a:p>
            <a:pPr algn="ctr" defTabSz="914363">
              <a:defRPr/>
            </a:pPr>
            <a:r>
              <a:rPr lang="en-DE" sz="5400" dirty="0">
                <a:solidFill>
                  <a:schemeClr val="accent1"/>
                </a:solidFill>
                <a:latin typeface="Arial" panose="020B0604020202020204"/>
              </a:rPr>
              <a:t>How</a:t>
            </a:r>
            <a:endParaRPr lang="en-US" sz="5400" dirty="0">
              <a:solidFill>
                <a:schemeClr val="accent1"/>
              </a:solidFill>
              <a:latin typeface="Arial" panose="020B0604020202020204"/>
            </a:endParaRPr>
          </a:p>
        </p:txBody>
      </p:sp>
      <p:pic>
        <p:nvPicPr>
          <p:cNvPr id="4" name="Graphic 3" descr="Home with solid fill">
            <a:hlinkClick r:id="rId3" action="ppaction://hlinksldjump" tooltip="Back to Home"/>
            <a:extLst>
              <a:ext uri="{FF2B5EF4-FFF2-40B4-BE49-F238E27FC236}">
                <a16:creationId xmlns:a16="http://schemas.microsoft.com/office/drawing/2014/main" id="{29A12B85-7D27-871C-D640-901EE890F0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250A47CB-5013-D54C-A51C-9355D6953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2725889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62E3C-B93B-864E-FC0B-F5CC3B99B76B}"/>
              </a:ext>
            </a:extLst>
          </p:cNvPr>
          <p:cNvSpPr>
            <a:spLocks noGrp="1"/>
          </p:cNvSpPr>
          <p:nvPr>
            <p:ph type="title"/>
          </p:nvPr>
        </p:nvSpPr>
        <p:spPr/>
        <p:txBody>
          <a:bodyPr/>
          <a:lstStyle/>
          <a:p>
            <a:r>
              <a:rPr lang="en-US" sz="13833" dirty="0"/>
              <a:t>Challenges</a:t>
            </a:r>
            <a:endParaRPr lang="en-US" dirty="0"/>
          </a:p>
        </p:txBody>
      </p:sp>
      <p:pic>
        <p:nvPicPr>
          <p:cNvPr id="5" name="Graphic 4" descr="Home with solid fill">
            <a:hlinkClick r:id="rId3" action="ppaction://hlinksldjump" tooltip="Back to Home"/>
            <a:extLst>
              <a:ext uri="{FF2B5EF4-FFF2-40B4-BE49-F238E27FC236}">
                <a16:creationId xmlns:a16="http://schemas.microsoft.com/office/drawing/2014/main" id="{83D3ED9B-1C1C-3956-A426-87C3057B12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EE1EF139-E715-336A-F951-4FA056B49A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919430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o start breaking free from the sneaky mean critic that lives in your  head - Embody My Truth">
            <a:extLst>
              <a:ext uri="{FF2B5EF4-FFF2-40B4-BE49-F238E27FC236}">
                <a16:creationId xmlns:a16="http://schemas.microsoft.com/office/drawing/2014/main" id="{F30725ED-1AF8-F755-603B-402EEF6448C3}"/>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3024" r="230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88E8EEB-522C-E1BC-6758-D18A33C4BEE6}"/>
              </a:ext>
            </a:extLst>
          </p:cNvPr>
          <p:cNvSpPr>
            <a:spLocks noGrp="1"/>
          </p:cNvSpPr>
          <p:nvPr>
            <p:ph type="title"/>
          </p:nvPr>
        </p:nvSpPr>
        <p:spPr/>
        <p:txBody>
          <a:bodyPr/>
          <a:lstStyle/>
          <a:p>
            <a:r>
              <a:rPr lang="en-DE" sz="6000" dirty="0"/>
              <a:t>Understanding Customer Needs</a:t>
            </a:r>
            <a:endParaRPr lang="en-US" sz="6000" dirty="0"/>
          </a:p>
        </p:txBody>
      </p:sp>
      <p:pic>
        <p:nvPicPr>
          <p:cNvPr id="2" name="Graphic 1" descr="Home with solid fill">
            <a:hlinkClick r:id="rId3" action="ppaction://hlinksldjump" tooltip="Back to Home"/>
            <a:extLst>
              <a:ext uri="{FF2B5EF4-FFF2-40B4-BE49-F238E27FC236}">
                <a16:creationId xmlns:a16="http://schemas.microsoft.com/office/drawing/2014/main" id="{70091CD9-1D98-4924-572D-9D2CC13A92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30302479-AA58-322D-5679-2CF2A9E0FF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362030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107B-A29C-85FD-D6FA-523D0A8BC8AB}"/>
              </a:ext>
            </a:extLst>
          </p:cNvPr>
          <p:cNvSpPr>
            <a:spLocks noGrp="1"/>
          </p:cNvSpPr>
          <p:nvPr>
            <p:ph type="title"/>
          </p:nvPr>
        </p:nvSpPr>
        <p:spPr/>
        <p:txBody>
          <a:bodyPr/>
          <a:lstStyle/>
          <a:p>
            <a:r>
              <a:rPr lang="en-DE"/>
              <a:t>Icon Information</a:t>
            </a:r>
            <a:endParaRPr lang="en-US"/>
          </a:p>
        </p:txBody>
      </p:sp>
      <p:pic>
        <p:nvPicPr>
          <p:cNvPr id="4" name="Graphic 3" descr="Home with solid fill">
            <a:hlinkClick r:id="rId2" action="ppaction://hlinksldjump" tooltip="Back to Home"/>
            <a:extLst>
              <a:ext uri="{FF2B5EF4-FFF2-40B4-BE49-F238E27FC236}">
                <a16:creationId xmlns:a16="http://schemas.microsoft.com/office/drawing/2014/main" id="{381212E6-817A-D4F2-E255-58AFAC2D44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2961" y="3433902"/>
            <a:ext cx="616143" cy="616143"/>
          </a:xfrm>
          <a:prstGeom prst="rect">
            <a:avLst/>
          </a:prstGeom>
        </p:spPr>
      </p:pic>
      <p:pic>
        <p:nvPicPr>
          <p:cNvPr id="5" name="Graphic 4" descr="Aspiration outline">
            <a:extLst>
              <a:ext uri="{FF2B5EF4-FFF2-40B4-BE49-F238E27FC236}">
                <a16:creationId xmlns:a16="http://schemas.microsoft.com/office/drawing/2014/main" id="{E5BB2A98-70F5-AA5E-1B03-D432C60F0A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54958" y="2339818"/>
            <a:ext cx="720000" cy="720000"/>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BEB19426-B6C1-B1C2-5625-CF316F5CF6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8300" y="4666644"/>
            <a:ext cx="434173" cy="434173"/>
          </a:xfrm>
          <a:prstGeom prst="rect">
            <a:avLst/>
          </a:prstGeom>
        </p:spPr>
      </p:pic>
      <p:pic>
        <p:nvPicPr>
          <p:cNvPr id="7" name="Graphic 6" descr="Earth Globe - Asia with solid fill">
            <a:hlinkClick r:id="rId9" action="ppaction://hlinksldjump"/>
            <a:extLst>
              <a:ext uri="{FF2B5EF4-FFF2-40B4-BE49-F238E27FC236}">
                <a16:creationId xmlns:a16="http://schemas.microsoft.com/office/drawing/2014/main" id="{4D3CA695-FD32-CD6E-F711-632BC4B67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8974" y="3433902"/>
            <a:ext cx="721299" cy="721299"/>
          </a:xfrm>
          <a:prstGeom prst="rect">
            <a:avLst/>
          </a:prstGeom>
        </p:spPr>
      </p:pic>
      <p:pic>
        <p:nvPicPr>
          <p:cNvPr id="8" name="Graphic 7" descr="Users outline">
            <a:hlinkClick r:id="rId12" action="ppaction://hlinksldjump"/>
            <a:extLst>
              <a:ext uri="{FF2B5EF4-FFF2-40B4-BE49-F238E27FC236}">
                <a16:creationId xmlns:a16="http://schemas.microsoft.com/office/drawing/2014/main" id="{1D1E996B-EF94-DA8C-7E87-4AE7763D52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92961" y="1489988"/>
            <a:ext cx="720000" cy="720000"/>
          </a:xfrm>
          <a:prstGeom prst="rect">
            <a:avLst/>
          </a:prstGeom>
        </p:spPr>
      </p:pic>
      <p:pic>
        <p:nvPicPr>
          <p:cNvPr id="9" name="Graphic 8" descr="Images outline">
            <a:extLst>
              <a:ext uri="{FF2B5EF4-FFF2-40B4-BE49-F238E27FC236}">
                <a16:creationId xmlns:a16="http://schemas.microsoft.com/office/drawing/2014/main" id="{BEE3323E-D099-81AE-141B-6B5CA897B5D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78398" y="2339818"/>
            <a:ext cx="720000" cy="720000"/>
          </a:xfrm>
          <a:prstGeom prst="rect">
            <a:avLst/>
          </a:prstGeom>
        </p:spPr>
      </p:pic>
      <p:pic>
        <p:nvPicPr>
          <p:cNvPr id="10" name="Graphic 9" descr="Bullseye outline">
            <a:hlinkClick r:id="" action="ppaction://noaction"/>
            <a:extLst>
              <a:ext uri="{FF2B5EF4-FFF2-40B4-BE49-F238E27FC236}">
                <a16:creationId xmlns:a16="http://schemas.microsoft.com/office/drawing/2014/main" id="{68273CF3-FFD6-B690-F8D6-997BB68C360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8398" y="4529285"/>
            <a:ext cx="720000" cy="720000"/>
          </a:xfrm>
          <a:prstGeom prst="rect">
            <a:avLst/>
          </a:prstGeom>
        </p:spPr>
      </p:pic>
      <p:pic>
        <p:nvPicPr>
          <p:cNvPr id="11" name="Picture 2" descr="benefits-icon">
            <a:hlinkClick r:id="" action="ppaction://noaction"/>
            <a:extLst>
              <a:ext uri="{FF2B5EF4-FFF2-40B4-BE49-F238E27FC236}">
                <a16:creationId xmlns:a16="http://schemas.microsoft.com/office/drawing/2014/main" id="{10729255-36EE-F43E-42BD-F351BC6FC82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92961" y="4561716"/>
            <a:ext cx="581764" cy="539101"/>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Coffee outline">
            <a:hlinkClick r:id="rId20" action="ppaction://hlinksldjump"/>
            <a:extLst>
              <a:ext uri="{FF2B5EF4-FFF2-40B4-BE49-F238E27FC236}">
                <a16:creationId xmlns:a16="http://schemas.microsoft.com/office/drawing/2014/main" id="{28B4E0A7-06D2-EB39-DA64-AFC3CAA6CEC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958299" y="1392971"/>
            <a:ext cx="525100" cy="525100"/>
          </a:xfrm>
          <a:prstGeom prst="rect">
            <a:avLst/>
          </a:prstGeom>
        </p:spPr>
      </p:pic>
      <p:sp>
        <p:nvSpPr>
          <p:cNvPr id="13" name="TextBox 12">
            <a:extLst>
              <a:ext uri="{FF2B5EF4-FFF2-40B4-BE49-F238E27FC236}">
                <a16:creationId xmlns:a16="http://schemas.microsoft.com/office/drawing/2014/main" id="{4CA0AA8D-79A8-58A5-CEDD-9F58335F93A9}"/>
              </a:ext>
            </a:extLst>
          </p:cNvPr>
          <p:cNvSpPr txBox="1"/>
          <p:nvPr/>
        </p:nvSpPr>
        <p:spPr>
          <a:xfrm>
            <a:off x="1412273" y="2339818"/>
            <a:ext cx="2750937" cy="923330"/>
          </a:xfrm>
          <a:prstGeom prst="rect">
            <a:avLst/>
          </a:prstGeom>
          <a:noFill/>
        </p:spPr>
        <p:txBody>
          <a:bodyPr wrap="square" rtlCol="0">
            <a:spAutoFit/>
          </a:bodyPr>
          <a:lstStyle/>
          <a:p>
            <a:r>
              <a:rPr lang="en-DE">
                <a:solidFill>
                  <a:schemeClr val="bg1"/>
                </a:solidFill>
              </a:rPr>
              <a:t>Challenges and how we solve it as limbic picture pitch</a:t>
            </a:r>
            <a:endParaRPr lang="en-US">
              <a:solidFill>
                <a:schemeClr val="bg1"/>
              </a:solidFill>
            </a:endParaRPr>
          </a:p>
        </p:txBody>
      </p:sp>
      <p:sp>
        <p:nvSpPr>
          <p:cNvPr id="14" name="TextBox 13">
            <a:extLst>
              <a:ext uri="{FF2B5EF4-FFF2-40B4-BE49-F238E27FC236}">
                <a16:creationId xmlns:a16="http://schemas.microsoft.com/office/drawing/2014/main" id="{53ACB8FA-DABE-45F7-5562-37116B9E49F3}"/>
              </a:ext>
            </a:extLst>
          </p:cNvPr>
          <p:cNvSpPr txBox="1"/>
          <p:nvPr/>
        </p:nvSpPr>
        <p:spPr>
          <a:xfrm>
            <a:off x="1444291" y="3433902"/>
            <a:ext cx="2745737" cy="646331"/>
          </a:xfrm>
          <a:prstGeom prst="rect">
            <a:avLst/>
          </a:prstGeom>
          <a:noFill/>
        </p:spPr>
        <p:txBody>
          <a:bodyPr wrap="square" rtlCol="0">
            <a:spAutoFit/>
          </a:bodyPr>
          <a:lstStyle/>
          <a:p>
            <a:r>
              <a:rPr lang="en-DE">
                <a:solidFill>
                  <a:schemeClr val="bg1"/>
                </a:solidFill>
              </a:rPr>
              <a:t>Global Knowledge Trade Content Overview</a:t>
            </a:r>
            <a:endParaRPr lang="en-US">
              <a:solidFill>
                <a:schemeClr val="bg1"/>
              </a:solidFill>
            </a:endParaRPr>
          </a:p>
        </p:txBody>
      </p:sp>
      <p:sp>
        <p:nvSpPr>
          <p:cNvPr id="15" name="TextBox 14">
            <a:extLst>
              <a:ext uri="{FF2B5EF4-FFF2-40B4-BE49-F238E27FC236}">
                <a16:creationId xmlns:a16="http://schemas.microsoft.com/office/drawing/2014/main" id="{41D5FBC5-AD67-B3A9-5393-B3765205B3DA}"/>
              </a:ext>
            </a:extLst>
          </p:cNvPr>
          <p:cNvSpPr txBox="1"/>
          <p:nvPr/>
        </p:nvSpPr>
        <p:spPr>
          <a:xfrm>
            <a:off x="1444290" y="4704619"/>
            <a:ext cx="1861225" cy="369332"/>
          </a:xfrm>
          <a:prstGeom prst="rect">
            <a:avLst/>
          </a:prstGeom>
          <a:noFill/>
        </p:spPr>
        <p:txBody>
          <a:bodyPr wrap="square" rtlCol="0">
            <a:spAutoFit/>
          </a:bodyPr>
          <a:lstStyle/>
          <a:p>
            <a:r>
              <a:rPr lang="en-DE">
                <a:solidFill>
                  <a:schemeClr val="bg1"/>
                </a:solidFill>
              </a:rPr>
              <a:t>Differentiators</a:t>
            </a:r>
            <a:endParaRPr lang="en-US">
              <a:solidFill>
                <a:schemeClr val="bg1"/>
              </a:solidFill>
            </a:endParaRPr>
          </a:p>
        </p:txBody>
      </p:sp>
      <p:sp>
        <p:nvSpPr>
          <p:cNvPr id="16" name="TextBox 15">
            <a:extLst>
              <a:ext uri="{FF2B5EF4-FFF2-40B4-BE49-F238E27FC236}">
                <a16:creationId xmlns:a16="http://schemas.microsoft.com/office/drawing/2014/main" id="{40090D70-61A6-7459-F340-A59042B45615}"/>
              </a:ext>
            </a:extLst>
          </p:cNvPr>
          <p:cNvSpPr txBox="1"/>
          <p:nvPr/>
        </p:nvSpPr>
        <p:spPr>
          <a:xfrm>
            <a:off x="6188600" y="4742009"/>
            <a:ext cx="1861225" cy="369332"/>
          </a:xfrm>
          <a:prstGeom prst="rect">
            <a:avLst/>
          </a:prstGeom>
          <a:noFill/>
        </p:spPr>
        <p:txBody>
          <a:bodyPr wrap="square" rtlCol="0">
            <a:spAutoFit/>
          </a:bodyPr>
          <a:lstStyle/>
          <a:p>
            <a:r>
              <a:rPr lang="en-DE">
                <a:solidFill>
                  <a:schemeClr val="bg1"/>
                </a:solidFill>
              </a:rPr>
              <a:t>Benefits</a:t>
            </a:r>
            <a:endParaRPr lang="en-US">
              <a:solidFill>
                <a:schemeClr val="bg1"/>
              </a:solidFill>
            </a:endParaRPr>
          </a:p>
        </p:txBody>
      </p:sp>
      <p:sp>
        <p:nvSpPr>
          <p:cNvPr id="17" name="TextBox 16">
            <a:extLst>
              <a:ext uri="{FF2B5EF4-FFF2-40B4-BE49-F238E27FC236}">
                <a16:creationId xmlns:a16="http://schemas.microsoft.com/office/drawing/2014/main" id="{65AEEAB5-9DDA-005E-E1BC-70BD92568A2C}"/>
              </a:ext>
            </a:extLst>
          </p:cNvPr>
          <p:cNvSpPr txBox="1"/>
          <p:nvPr/>
        </p:nvSpPr>
        <p:spPr>
          <a:xfrm>
            <a:off x="6458099" y="1489988"/>
            <a:ext cx="1861225" cy="646331"/>
          </a:xfrm>
          <a:prstGeom prst="rect">
            <a:avLst/>
          </a:prstGeom>
          <a:noFill/>
        </p:spPr>
        <p:txBody>
          <a:bodyPr wrap="square" rtlCol="0">
            <a:spAutoFit/>
          </a:bodyPr>
          <a:lstStyle/>
          <a:p>
            <a:r>
              <a:rPr lang="en-DE">
                <a:solidFill>
                  <a:schemeClr val="bg1"/>
                </a:solidFill>
              </a:rPr>
              <a:t>Scenario Overview</a:t>
            </a:r>
            <a:endParaRPr lang="en-US">
              <a:solidFill>
                <a:schemeClr val="bg1"/>
              </a:solidFill>
            </a:endParaRPr>
          </a:p>
        </p:txBody>
      </p:sp>
      <p:sp>
        <p:nvSpPr>
          <p:cNvPr id="18" name="TextBox 17">
            <a:extLst>
              <a:ext uri="{FF2B5EF4-FFF2-40B4-BE49-F238E27FC236}">
                <a16:creationId xmlns:a16="http://schemas.microsoft.com/office/drawing/2014/main" id="{EE91ACC0-0938-EEA6-4AE4-97539B0CBAE7}"/>
              </a:ext>
            </a:extLst>
          </p:cNvPr>
          <p:cNvSpPr txBox="1"/>
          <p:nvPr/>
        </p:nvSpPr>
        <p:spPr>
          <a:xfrm>
            <a:off x="6458099" y="2339818"/>
            <a:ext cx="1861225" cy="369332"/>
          </a:xfrm>
          <a:prstGeom prst="rect">
            <a:avLst/>
          </a:prstGeom>
          <a:noFill/>
        </p:spPr>
        <p:txBody>
          <a:bodyPr wrap="square" rtlCol="0">
            <a:spAutoFit/>
          </a:bodyPr>
          <a:lstStyle/>
          <a:p>
            <a:r>
              <a:rPr lang="en-DE">
                <a:solidFill>
                  <a:schemeClr val="bg1"/>
                </a:solidFill>
              </a:rPr>
              <a:t>Roadmap</a:t>
            </a:r>
            <a:endParaRPr lang="en-US">
              <a:solidFill>
                <a:schemeClr val="bg1"/>
              </a:solidFill>
            </a:endParaRPr>
          </a:p>
        </p:txBody>
      </p:sp>
      <p:sp>
        <p:nvSpPr>
          <p:cNvPr id="19" name="TextBox 18">
            <a:extLst>
              <a:ext uri="{FF2B5EF4-FFF2-40B4-BE49-F238E27FC236}">
                <a16:creationId xmlns:a16="http://schemas.microsoft.com/office/drawing/2014/main" id="{E46DA8DE-44D0-55B4-630C-E59916A966C2}"/>
              </a:ext>
            </a:extLst>
          </p:cNvPr>
          <p:cNvSpPr txBox="1"/>
          <p:nvPr/>
        </p:nvSpPr>
        <p:spPr>
          <a:xfrm>
            <a:off x="6458098" y="3433902"/>
            <a:ext cx="1861225" cy="369332"/>
          </a:xfrm>
          <a:prstGeom prst="rect">
            <a:avLst/>
          </a:prstGeom>
          <a:noFill/>
        </p:spPr>
        <p:txBody>
          <a:bodyPr wrap="square" rtlCol="0">
            <a:spAutoFit/>
          </a:bodyPr>
          <a:lstStyle/>
          <a:p>
            <a:r>
              <a:rPr lang="en-DE">
                <a:solidFill>
                  <a:schemeClr val="bg1"/>
                </a:solidFill>
              </a:rPr>
              <a:t>Home Button</a:t>
            </a:r>
            <a:endParaRPr lang="en-US">
              <a:solidFill>
                <a:schemeClr val="bg1"/>
              </a:solidFill>
            </a:endParaRPr>
          </a:p>
        </p:txBody>
      </p:sp>
      <p:sp>
        <p:nvSpPr>
          <p:cNvPr id="20" name="TextBox 19">
            <a:extLst>
              <a:ext uri="{FF2B5EF4-FFF2-40B4-BE49-F238E27FC236}">
                <a16:creationId xmlns:a16="http://schemas.microsoft.com/office/drawing/2014/main" id="{78D39C18-1EAD-80A0-AF4F-60B5770C0109}"/>
              </a:ext>
            </a:extLst>
          </p:cNvPr>
          <p:cNvSpPr txBox="1"/>
          <p:nvPr/>
        </p:nvSpPr>
        <p:spPr>
          <a:xfrm>
            <a:off x="9630428" y="4666644"/>
            <a:ext cx="1861225" cy="646331"/>
          </a:xfrm>
          <a:prstGeom prst="rect">
            <a:avLst/>
          </a:prstGeom>
          <a:noFill/>
        </p:spPr>
        <p:txBody>
          <a:bodyPr wrap="square" rtlCol="0">
            <a:spAutoFit/>
          </a:bodyPr>
          <a:lstStyle/>
          <a:p>
            <a:r>
              <a:rPr lang="en-DE">
                <a:solidFill>
                  <a:schemeClr val="bg1"/>
                </a:solidFill>
              </a:rPr>
              <a:t>Last slide viewed</a:t>
            </a:r>
            <a:endParaRPr lang="en-US">
              <a:solidFill>
                <a:schemeClr val="bg1"/>
              </a:solidFill>
            </a:endParaRPr>
          </a:p>
        </p:txBody>
      </p:sp>
      <p:sp>
        <p:nvSpPr>
          <p:cNvPr id="21" name="TextBox 20">
            <a:extLst>
              <a:ext uri="{FF2B5EF4-FFF2-40B4-BE49-F238E27FC236}">
                <a16:creationId xmlns:a16="http://schemas.microsoft.com/office/drawing/2014/main" id="{20452F19-0940-4D4F-525A-912AB1DE5828}"/>
              </a:ext>
            </a:extLst>
          </p:cNvPr>
          <p:cNvSpPr txBox="1"/>
          <p:nvPr/>
        </p:nvSpPr>
        <p:spPr>
          <a:xfrm>
            <a:off x="9665758" y="1489988"/>
            <a:ext cx="1861225" cy="369332"/>
          </a:xfrm>
          <a:prstGeom prst="rect">
            <a:avLst/>
          </a:prstGeom>
          <a:noFill/>
        </p:spPr>
        <p:txBody>
          <a:bodyPr wrap="square" rtlCol="0">
            <a:spAutoFit/>
          </a:bodyPr>
          <a:lstStyle/>
          <a:p>
            <a:r>
              <a:rPr lang="en-DE">
                <a:solidFill>
                  <a:schemeClr val="bg1"/>
                </a:solidFill>
              </a:rPr>
              <a:t>Coffee break</a:t>
            </a:r>
            <a:endParaRPr lang="en-US">
              <a:solidFill>
                <a:schemeClr val="bg1"/>
              </a:solidFill>
            </a:endParaRPr>
          </a:p>
        </p:txBody>
      </p:sp>
      <p:pic>
        <p:nvPicPr>
          <p:cNvPr id="3" name="Graphic 2" descr="Home with solid fill">
            <a:hlinkClick r:id="rId2" action="ppaction://hlinksldjump" tooltip="Back to Home"/>
            <a:extLst>
              <a:ext uri="{FF2B5EF4-FFF2-40B4-BE49-F238E27FC236}">
                <a16:creationId xmlns:a16="http://schemas.microsoft.com/office/drawing/2014/main" id="{6D1FDC79-CE07-6008-B5D0-9CCB01082D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22" name="Graphic 21" descr="Back with solid fill">
            <a:hlinkClick r:id="" action="ppaction://hlinkshowjump?jump=lastslideviewed"/>
            <a:extLst>
              <a:ext uri="{FF2B5EF4-FFF2-40B4-BE49-F238E27FC236}">
                <a16:creationId xmlns:a16="http://schemas.microsoft.com/office/drawing/2014/main" id="{297EA594-4D33-C3FB-F2CE-FB991751721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1653" y="85367"/>
            <a:ext cx="285561" cy="285561"/>
          </a:xfrm>
          <a:prstGeom prst="rect">
            <a:avLst/>
          </a:prstGeom>
        </p:spPr>
      </p:pic>
      <p:sp>
        <p:nvSpPr>
          <p:cNvPr id="23" name="TextBox 22">
            <a:extLst>
              <a:ext uri="{FF2B5EF4-FFF2-40B4-BE49-F238E27FC236}">
                <a16:creationId xmlns:a16="http://schemas.microsoft.com/office/drawing/2014/main" id="{8FD989A1-55E0-F4B6-2955-623CEAAB6857}"/>
              </a:ext>
            </a:extLst>
          </p:cNvPr>
          <p:cNvSpPr txBox="1"/>
          <p:nvPr/>
        </p:nvSpPr>
        <p:spPr>
          <a:xfrm>
            <a:off x="1439091" y="1489988"/>
            <a:ext cx="2750937" cy="646331"/>
          </a:xfrm>
          <a:prstGeom prst="rect">
            <a:avLst/>
          </a:prstGeom>
          <a:noFill/>
        </p:spPr>
        <p:txBody>
          <a:bodyPr wrap="square" rtlCol="0">
            <a:spAutoFit/>
          </a:bodyPr>
          <a:lstStyle/>
          <a:p>
            <a:r>
              <a:rPr lang="en-DE">
                <a:solidFill>
                  <a:schemeClr val="bg1"/>
                </a:solidFill>
              </a:rPr>
              <a:t>Challenges and how we solve it standard</a:t>
            </a:r>
            <a:endParaRPr lang="en-US">
              <a:solidFill>
                <a:schemeClr val="bg1"/>
              </a:solidFill>
            </a:endParaRPr>
          </a:p>
        </p:txBody>
      </p:sp>
      <p:pic>
        <p:nvPicPr>
          <p:cNvPr id="24" name="Picture 23">
            <a:extLst>
              <a:ext uri="{FF2B5EF4-FFF2-40B4-BE49-F238E27FC236}">
                <a16:creationId xmlns:a16="http://schemas.microsoft.com/office/drawing/2014/main" id="{4442F158-F247-D094-F79E-713AA2C9FDBA}"/>
              </a:ext>
            </a:extLst>
          </p:cNvPr>
          <p:cNvPicPr>
            <a:picLocks noChangeAspect="1"/>
          </p:cNvPicPr>
          <p:nvPr/>
        </p:nvPicPr>
        <p:blipFill>
          <a:blip r:embed="rId23"/>
          <a:stretch>
            <a:fillRect/>
          </a:stretch>
        </p:blipFill>
        <p:spPr>
          <a:xfrm>
            <a:off x="545761" y="1489988"/>
            <a:ext cx="385274" cy="428083"/>
          </a:xfrm>
          <a:prstGeom prst="rect">
            <a:avLst/>
          </a:prstGeom>
        </p:spPr>
      </p:pic>
      <p:pic>
        <p:nvPicPr>
          <p:cNvPr id="25" name="Graphic 24" descr="Daily calendar with solid fill">
            <a:hlinkClick r:id="rId24" action="ppaction://hlinksldjump"/>
            <a:extLst>
              <a:ext uri="{FF2B5EF4-FFF2-40B4-BE49-F238E27FC236}">
                <a16:creationId xmlns:a16="http://schemas.microsoft.com/office/drawing/2014/main" id="{4C4631EC-3C8D-9342-36C6-30BAB8064CF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58300" y="2339818"/>
            <a:ext cx="525099" cy="525099"/>
          </a:xfrm>
          <a:prstGeom prst="rect">
            <a:avLst/>
          </a:prstGeom>
        </p:spPr>
      </p:pic>
      <p:sp>
        <p:nvSpPr>
          <p:cNvPr id="26" name="TextBox 25">
            <a:extLst>
              <a:ext uri="{FF2B5EF4-FFF2-40B4-BE49-F238E27FC236}">
                <a16:creationId xmlns:a16="http://schemas.microsoft.com/office/drawing/2014/main" id="{B0209398-394C-4377-2943-38F3557D7E70}"/>
              </a:ext>
            </a:extLst>
          </p:cNvPr>
          <p:cNvSpPr txBox="1"/>
          <p:nvPr/>
        </p:nvSpPr>
        <p:spPr>
          <a:xfrm>
            <a:off x="9665758" y="2339818"/>
            <a:ext cx="1861225" cy="369332"/>
          </a:xfrm>
          <a:prstGeom prst="rect">
            <a:avLst/>
          </a:prstGeom>
          <a:noFill/>
        </p:spPr>
        <p:txBody>
          <a:bodyPr wrap="square" rtlCol="0">
            <a:spAutoFit/>
          </a:bodyPr>
          <a:lstStyle/>
          <a:p>
            <a:r>
              <a:rPr lang="en-DE">
                <a:solidFill>
                  <a:schemeClr val="bg1"/>
                </a:solidFill>
              </a:rPr>
              <a:t>Agenda </a:t>
            </a:r>
            <a:endParaRPr lang="en-US">
              <a:solidFill>
                <a:schemeClr val="bg1"/>
              </a:solidFill>
            </a:endParaRPr>
          </a:p>
        </p:txBody>
      </p:sp>
      <p:pic>
        <p:nvPicPr>
          <p:cNvPr id="27" name="Picture 26">
            <a:extLst>
              <a:ext uri="{FF2B5EF4-FFF2-40B4-BE49-F238E27FC236}">
                <a16:creationId xmlns:a16="http://schemas.microsoft.com/office/drawing/2014/main" id="{285EA8C4-EBDB-E6B5-A961-9E354FCEA88E}"/>
              </a:ext>
            </a:extLst>
          </p:cNvPr>
          <p:cNvPicPr>
            <a:picLocks noChangeAspect="1"/>
          </p:cNvPicPr>
          <p:nvPr/>
        </p:nvPicPr>
        <p:blipFill>
          <a:blip r:embed="rId27"/>
          <a:stretch>
            <a:fillRect/>
          </a:stretch>
        </p:blipFill>
        <p:spPr>
          <a:xfrm>
            <a:off x="8958300" y="3433902"/>
            <a:ext cx="444230" cy="444230"/>
          </a:xfrm>
          <a:prstGeom prst="rect">
            <a:avLst/>
          </a:prstGeom>
        </p:spPr>
      </p:pic>
      <p:sp>
        <p:nvSpPr>
          <p:cNvPr id="28" name="TextBox 27">
            <a:extLst>
              <a:ext uri="{FF2B5EF4-FFF2-40B4-BE49-F238E27FC236}">
                <a16:creationId xmlns:a16="http://schemas.microsoft.com/office/drawing/2014/main" id="{36B92A75-43CC-27D4-18A6-E2CF626F83F6}"/>
              </a:ext>
            </a:extLst>
          </p:cNvPr>
          <p:cNvSpPr txBox="1"/>
          <p:nvPr/>
        </p:nvSpPr>
        <p:spPr>
          <a:xfrm>
            <a:off x="9652166" y="3433902"/>
            <a:ext cx="1861225" cy="369332"/>
          </a:xfrm>
          <a:prstGeom prst="rect">
            <a:avLst/>
          </a:prstGeom>
          <a:noFill/>
        </p:spPr>
        <p:txBody>
          <a:bodyPr wrap="square" rtlCol="0">
            <a:spAutoFit/>
          </a:bodyPr>
          <a:lstStyle/>
          <a:p>
            <a:r>
              <a:rPr lang="en-DE">
                <a:solidFill>
                  <a:schemeClr val="bg1"/>
                </a:solidFill>
              </a:rPr>
              <a:t>Demo Data </a:t>
            </a:r>
            <a:endParaRPr lang="en-US">
              <a:solidFill>
                <a:schemeClr val="bg1"/>
              </a:solidFill>
            </a:endParaRPr>
          </a:p>
        </p:txBody>
      </p:sp>
      <p:pic>
        <p:nvPicPr>
          <p:cNvPr id="29" name="Graphic 28" descr="Online meeting outline">
            <a:extLst>
              <a:ext uri="{FF2B5EF4-FFF2-40B4-BE49-F238E27FC236}">
                <a16:creationId xmlns:a16="http://schemas.microsoft.com/office/drawing/2014/main" id="{A301B1DD-5760-6FC4-435E-5C1D69CE0D2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226883" y="5533985"/>
            <a:ext cx="647842" cy="647842"/>
          </a:xfrm>
          <a:prstGeom prst="rect">
            <a:avLst/>
          </a:prstGeom>
        </p:spPr>
      </p:pic>
      <p:sp>
        <p:nvSpPr>
          <p:cNvPr id="30" name="TextBox 29">
            <a:extLst>
              <a:ext uri="{FF2B5EF4-FFF2-40B4-BE49-F238E27FC236}">
                <a16:creationId xmlns:a16="http://schemas.microsoft.com/office/drawing/2014/main" id="{9353A7A0-2867-B6C9-F85C-C4606D67A4E6}"/>
              </a:ext>
            </a:extLst>
          </p:cNvPr>
          <p:cNvSpPr txBox="1"/>
          <p:nvPr/>
        </p:nvSpPr>
        <p:spPr>
          <a:xfrm>
            <a:off x="6188599" y="5535496"/>
            <a:ext cx="1861225" cy="646331"/>
          </a:xfrm>
          <a:prstGeom prst="rect">
            <a:avLst/>
          </a:prstGeom>
          <a:noFill/>
        </p:spPr>
        <p:txBody>
          <a:bodyPr wrap="square" rtlCol="0">
            <a:spAutoFit/>
          </a:bodyPr>
          <a:lstStyle/>
          <a:p>
            <a:r>
              <a:rPr lang="en-US">
                <a:solidFill>
                  <a:schemeClr val="bg1"/>
                </a:solidFill>
              </a:rPr>
              <a:t>Meeting Organization</a:t>
            </a:r>
          </a:p>
        </p:txBody>
      </p:sp>
      <p:pic>
        <p:nvPicPr>
          <p:cNvPr id="31" name="Picture 30">
            <a:hlinkClick r:id="rId30" action="ppaction://hlinksldjump"/>
            <a:extLst>
              <a:ext uri="{FF2B5EF4-FFF2-40B4-BE49-F238E27FC236}">
                <a16:creationId xmlns:a16="http://schemas.microsoft.com/office/drawing/2014/main" id="{D4D26F03-6545-51C2-3C82-09818BB1EC1F}"/>
              </a:ext>
            </a:extLst>
          </p:cNvPr>
          <p:cNvPicPr>
            <a:picLocks noChangeAspect="1"/>
          </p:cNvPicPr>
          <p:nvPr/>
        </p:nvPicPr>
        <p:blipFill>
          <a:blip r:embed="rId31">
            <a:duotone>
              <a:schemeClr val="accent1">
                <a:shade val="45000"/>
                <a:satMod val="135000"/>
              </a:schemeClr>
              <a:prstClr val="white"/>
            </a:duotone>
          </a:blip>
          <a:stretch>
            <a:fillRect/>
          </a:stretch>
        </p:blipFill>
        <p:spPr>
          <a:xfrm>
            <a:off x="390999" y="5525104"/>
            <a:ext cx="707399" cy="539999"/>
          </a:xfrm>
          <a:prstGeom prst="rect">
            <a:avLst/>
          </a:prstGeom>
        </p:spPr>
      </p:pic>
      <p:sp>
        <p:nvSpPr>
          <p:cNvPr id="32" name="TextBox 31">
            <a:extLst>
              <a:ext uri="{FF2B5EF4-FFF2-40B4-BE49-F238E27FC236}">
                <a16:creationId xmlns:a16="http://schemas.microsoft.com/office/drawing/2014/main" id="{71C5BFBD-8D5B-5057-914D-11C08855425D}"/>
              </a:ext>
            </a:extLst>
          </p:cNvPr>
          <p:cNvSpPr txBox="1"/>
          <p:nvPr/>
        </p:nvSpPr>
        <p:spPr>
          <a:xfrm>
            <a:off x="1412272" y="5673240"/>
            <a:ext cx="2645378" cy="369332"/>
          </a:xfrm>
          <a:prstGeom prst="rect">
            <a:avLst/>
          </a:prstGeom>
          <a:noFill/>
        </p:spPr>
        <p:txBody>
          <a:bodyPr wrap="square" rtlCol="0">
            <a:spAutoFit/>
          </a:bodyPr>
          <a:lstStyle/>
          <a:p>
            <a:r>
              <a:rPr lang="en-DE">
                <a:solidFill>
                  <a:schemeClr val="bg1"/>
                </a:solidFill>
              </a:rPr>
              <a:t>Discovery Summary</a:t>
            </a:r>
            <a:endParaRPr lang="en-US">
              <a:solidFill>
                <a:schemeClr val="bg1"/>
              </a:solidFill>
            </a:endParaRPr>
          </a:p>
        </p:txBody>
      </p:sp>
    </p:spTree>
    <p:extLst>
      <p:ext uri="{BB962C8B-B14F-4D97-AF65-F5344CB8AC3E}">
        <p14:creationId xmlns:p14="http://schemas.microsoft.com/office/powerpoint/2010/main" val="592966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67F2D-F91F-62FB-1ED9-B9CC63CC36E6}"/>
              </a:ext>
            </a:extLst>
          </p:cNvPr>
          <p:cNvSpPr>
            <a:spLocks noGrp="1"/>
          </p:cNvSpPr>
          <p:nvPr>
            <p:ph type="title"/>
          </p:nvPr>
        </p:nvSpPr>
        <p:spPr/>
        <p:txBody>
          <a:bodyPr/>
          <a:lstStyle/>
          <a:p>
            <a:r>
              <a:rPr lang="en-DE" dirty="0"/>
              <a:t>Complex Products Services</a:t>
            </a:r>
            <a:endParaRPr lang="en-US" dirty="0"/>
          </a:p>
        </p:txBody>
      </p:sp>
      <p:pic>
        <p:nvPicPr>
          <p:cNvPr id="14338" name="Picture 2" descr="Additional protective measures for investors when purchasing complex  products - The Chin Family">
            <a:extLst>
              <a:ext uri="{FF2B5EF4-FFF2-40B4-BE49-F238E27FC236}">
                <a16:creationId xmlns:a16="http://schemas.microsoft.com/office/drawing/2014/main" id="{0DBA9933-FA6A-73D3-665A-33EA7F231858}"/>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1226" r="212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50DB881C-F190-059A-2BE1-9D1EFA588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46095ED1-23E0-98D2-DCC1-954CC132DA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14366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2BB8F-70A6-B2B4-63FD-DB54A1EB1D84}"/>
              </a:ext>
            </a:extLst>
          </p:cNvPr>
          <p:cNvSpPr>
            <a:spLocks noGrp="1"/>
          </p:cNvSpPr>
          <p:nvPr>
            <p:ph type="title"/>
          </p:nvPr>
        </p:nvSpPr>
        <p:spPr/>
        <p:txBody>
          <a:bodyPr/>
          <a:lstStyle/>
          <a:p>
            <a:r>
              <a:rPr lang="en-DE" sz="6000" dirty="0"/>
              <a:t>Customizations vs. </a:t>
            </a:r>
            <a:br>
              <a:rPr lang="en-DE" sz="6000" dirty="0"/>
            </a:br>
            <a:r>
              <a:rPr lang="en-DE" sz="6000" dirty="0"/>
              <a:t>Configurations </a:t>
            </a:r>
            <a:endParaRPr lang="en-US" sz="6000" dirty="0"/>
          </a:p>
        </p:txBody>
      </p:sp>
      <p:pic>
        <p:nvPicPr>
          <p:cNvPr id="15370" name="Picture 10" descr="Customize | impactosolucoesweb.com.br">
            <a:extLst>
              <a:ext uri="{FF2B5EF4-FFF2-40B4-BE49-F238E27FC236}">
                <a16:creationId xmlns:a16="http://schemas.microsoft.com/office/drawing/2014/main" id="{C85B566E-A312-5775-0A09-005F156A5FCE}"/>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7187" r="2718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55B5C0F5-F0EC-64D5-1826-66F15ADD11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1F3E1418-5979-1772-6800-6D8C82E91E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624387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825070-4658-760F-6160-43E47CA84D93}"/>
              </a:ext>
            </a:extLst>
          </p:cNvPr>
          <p:cNvSpPr>
            <a:spLocks noGrp="1"/>
          </p:cNvSpPr>
          <p:nvPr>
            <p:ph type="title"/>
          </p:nvPr>
        </p:nvSpPr>
        <p:spPr/>
        <p:txBody>
          <a:bodyPr/>
          <a:lstStyle/>
          <a:p>
            <a:r>
              <a:rPr lang="en-DE" dirty="0"/>
              <a:t>Sales</a:t>
            </a:r>
            <a:br>
              <a:rPr lang="en-DE" dirty="0"/>
            </a:br>
            <a:r>
              <a:rPr lang="en-DE" dirty="0"/>
              <a:t>vs.</a:t>
            </a:r>
            <a:br>
              <a:rPr lang="en-DE" dirty="0"/>
            </a:br>
            <a:r>
              <a:rPr lang="en-DE" dirty="0" err="1"/>
              <a:t>PreSales</a:t>
            </a:r>
            <a:endParaRPr lang="en-US" dirty="0"/>
          </a:p>
        </p:txBody>
      </p:sp>
      <p:pic>
        <p:nvPicPr>
          <p:cNvPr id="6" name="Picture 4" descr="Drug Scandals and Ring Deaths in Boxing Are Tragic, Adam Kownacki Says">
            <a:extLst>
              <a:ext uri="{FF2B5EF4-FFF2-40B4-BE49-F238E27FC236}">
                <a16:creationId xmlns:a16="http://schemas.microsoft.com/office/drawing/2014/main" id="{E74F378E-7379-2361-EB91-43047010FB25}"/>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7629" r="176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4" action="ppaction://hlinksldjump" tooltip="Back to Home"/>
            <a:extLst>
              <a:ext uri="{FF2B5EF4-FFF2-40B4-BE49-F238E27FC236}">
                <a16:creationId xmlns:a16="http://schemas.microsoft.com/office/drawing/2014/main" id="{F6A9E839-3763-F29D-2875-99496807F4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5944C393-2092-9EA4-2F50-C5947D9DAE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507853745"/>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476AE4-B284-844C-6C3B-7EDF832888BF}"/>
              </a:ext>
            </a:extLst>
          </p:cNvPr>
          <p:cNvSpPr>
            <a:spLocks noGrp="1"/>
          </p:cNvSpPr>
          <p:nvPr>
            <p:ph type="title"/>
          </p:nvPr>
        </p:nvSpPr>
        <p:spPr/>
        <p:txBody>
          <a:bodyPr/>
          <a:lstStyle/>
          <a:p>
            <a:r>
              <a:rPr lang="en-DE" dirty="0">
                <a:solidFill>
                  <a:schemeClr val="bg1"/>
                </a:solidFill>
              </a:rPr>
              <a:t>Why </a:t>
            </a:r>
            <a:r>
              <a:rPr lang="en-DE" dirty="0" err="1">
                <a:solidFill>
                  <a:schemeClr val="bg1"/>
                </a:solidFill>
              </a:rPr>
              <a:t>PreSales</a:t>
            </a:r>
            <a:endParaRPr lang="en-US" dirty="0">
              <a:solidFill>
                <a:schemeClr val="bg1"/>
              </a:solidFill>
            </a:endParaRPr>
          </a:p>
        </p:txBody>
      </p:sp>
      <p:sp>
        <p:nvSpPr>
          <p:cNvPr id="7" name="Content Placeholder 6">
            <a:extLst>
              <a:ext uri="{FF2B5EF4-FFF2-40B4-BE49-F238E27FC236}">
                <a16:creationId xmlns:a16="http://schemas.microsoft.com/office/drawing/2014/main" id="{449CD5E1-CAB4-C99B-696F-8FB75E855867}"/>
              </a:ext>
            </a:extLst>
          </p:cNvPr>
          <p:cNvSpPr>
            <a:spLocks noGrp="1"/>
          </p:cNvSpPr>
          <p:nvPr>
            <p:ph idx="1"/>
          </p:nvPr>
        </p:nvSpPr>
        <p:spPr/>
        <p:txBody>
          <a:bodyPr/>
          <a:lstStyle/>
          <a:p>
            <a:endParaRPr lang="en-US"/>
          </a:p>
        </p:txBody>
      </p:sp>
      <p:pic>
        <p:nvPicPr>
          <p:cNvPr id="2" name="Graphic 1" descr="Home with solid fill">
            <a:hlinkClick r:id="rId2" action="ppaction://hlinksldjump" tooltip="Back to Home"/>
            <a:extLst>
              <a:ext uri="{FF2B5EF4-FFF2-40B4-BE49-F238E27FC236}">
                <a16:creationId xmlns:a16="http://schemas.microsoft.com/office/drawing/2014/main" id="{129A799F-0E81-53EA-EB22-1691BA0736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5550760A-9C61-855F-E39C-CE1AD4A118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931077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0 things to support each other in the workplace | The IOP">
            <a:extLst>
              <a:ext uri="{FF2B5EF4-FFF2-40B4-BE49-F238E27FC236}">
                <a16:creationId xmlns:a16="http://schemas.microsoft.com/office/drawing/2014/main" id="{D796DDAA-5804-3623-46AB-2639A1B154E9}"/>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7420" r="274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88E8EEB-522C-E1BC-6758-D18A33C4BEE6}"/>
              </a:ext>
            </a:extLst>
          </p:cNvPr>
          <p:cNvSpPr>
            <a:spLocks noGrp="1"/>
          </p:cNvSpPr>
          <p:nvPr>
            <p:ph type="title"/>
          </p:nvPr>
        </p:nvSpPr>
        <p:spPr/>
        <p:txBody>
          <a:bodyPr/>
          <a:lstStyle/>
          <a:p>
            <a:r>
              <a:rPr lang="en-DE" sz="6000" dirty="0"/>
              <a:t>Understanding Customer Needs</a:t>
            </a:r>
            <a:endParaRPr lang="en-US" sz="6000" dirty="0"/>
          </a:p>
        </p:txBody>
      </p:sp>
      <p:pic>
        <p:nvPicPr>
          <p:cNvPr id="2" name="Graphic 1" descr="Home with solid fill">
            <a:hlinkClick r:id="rId3" action="ppaction://hlinksldjump" tooltip="Back to Home"/>
            <a:extLst>
              <a:ext uri="{FF2B5EF4-FFF2-40B4-BE49-F238E27FC236}">
                <a16:creationId xmlns:a16="http://schemas.microsoft.com/office/drawing/2014/main" id="{BC068636-2B46-8C07-0419-82DCCD46D6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590D687C-5376-B27A-6B7C-6A4118F6EE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997498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E739A-EFAB-DCB6-AFCA-462B9E7ED510}"/>
              </a:ext>
            </a:extLst>
          </p:cNvPr>
          <p:cNvSpPr>
            <a:spLocks noGrp="1"/>
          </p:cNvSpPr>
          <p:nvPr>
            <p:ph type="title"/>
          </p:nvPr>
        </p:nvSpPr>
        <p:spPr/>
        <p:txBody>
          <a:bodyPr/>
          <a:lstStyle/>
          <a:p>
            <a:r>
              <a:rPr lang="en-DE" sz="6000" dirty="0"/>
              <a:t>Enhance Customer Understanding</a:t>
            </a:r>
            <a:endParaRPr lang="en-US" sz="6000" dirty="0"/>
          </a:p>
        </p:txBody>
      </p:sp>
      <p:pic>
        <p:nvPicPr>
          <p:cNvPr id="23554" name="Picture 2" descr="Understanding Yourself and Others - Human Resources">
            <a:extLst>
              <a:ext uri="{FF2B5EF4-FFF2-40B4-BE49-F238E27FC236}">
                <a16:creationId xmlns:a16="http://schemas.microsoft.com/office/drawing/2014/main" id="{AE3F19E8-64C4-605C-B273-001E7843758D}"/>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5722" r="257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75BD0DED-29F7-1ADB-D62B-02B3B5D94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51A11B14-8574-04E7-0B80-C0385C6679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2495342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6FE24-5284-2FC9-C0DC-B5926E643E9D}"/>
              </a:ext>
            </a:extLst>
          </p:cNvPr>
          <p:cNvSpPr>
            <a:spLocks noGrp="1"/>
          </p:cNvSpPr>
          <p:nvPr>
            <p:ph type="title"/>
          </p:nvPr>
        </p:nvSpPr>
        <p:spPr/>
        <p:txBody>
          <a:bodyPr/>
          <a:lstStyle/>
          <a:p>
            <a:r>
              <a:rPr lang="en-DE" dirty="0"/>
              <a:t>Risk Mitigation</a:t>
            </a:r>
            <a:endParaRPr lang="en-US" dirty="0"/>
          </a:p>
        </p:txBody>
      </p:sp>
      <p:pic>
        <p:nvPicPr>
          <p:cNvPr id="24578" name="Picture 2" descr="Risk Control Matrix: How to Implement for Success">
            <a:extLst>
              <a:ext uri="{FF2B5EF4-FFF2-40B4-BE49-F238E27FC236}">
                <a16:creationId xmlns:a16="http://schemas.microsoft.com/office/drawing/2014/main" id="{4857E7F1-9854-DF55-CD89-13B363E01636}"/>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1236" r="2123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32255086-7FFB-8DF8-0EAE-F9A2EF76A4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159553B3-4A8D-6FB1-3174-F083CFC64A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2753293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FB7507-D487-C217-8BDD-1E8682C8BEE5}"/>
              </a:ext>
            </a:extLst>
          </p:cNvPr>
          <p:cNvSpPr>
            <a:spLocks noGrp="1"/>
          </p:cNvSpPr>
          <p:nvPr>
            <p:ph type="title"/>
          </p:nvPr>
        </p:nvSpPr>
        <p:spPr/>
        <p:txBody>
          <a:bodyPr/>
          <a:lstStyle/>
          <a:p>
            <a:r>
              <a:rPr lang="en-DE" sz="6000" dirty="0"/>
              <a:t>Effective Communication</a:t>
            </a:r>
            <a:endParaRPr lang="en-US" sz="6000" dirty="0"/>
          </a:p>
        </p:txBody>
      </p:sp>
      <p:pic>
        <p:nvPicPr>
          <p:cNvPr id="5126" name="Picture 6" descr="Rakotzbrücke: A Fairytale Bridge in Saxony, Germany – Earth Trekkers">
            <a:extLst>
              <a:ext uri="{FF2B5EF4-FFF2-40B4-BE49-F238E27FC236}">
                <a16:creationId xmlns:a16="http://schemas.microsoft.com/office/drawing/2014/main" id="{D62E73D5-DE9A-EC90-9535-B024F51E85DE}"/>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7275" r="272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39435368-BCBB-E8F2-0ED4-C4D3405A27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C38ACD83-C4EA-AB5C-AD8E-E56F865223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318131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EB2F0-1D63-C230-12EE-C83F4DCE1A10}"/>
              </a:ext>
            </a:extLst>
          </p:cNvPr>
          <p:cNvSpPr>
            <a:spLocks noGrp="1"/>
          </p:cNvSpPr>
          <p:nvPr>
            <p:ph type="title"/>
          </p:nvPr>
        </p:nvSpPr>
        <p:spPr/>
        <p:txBody>
          <a:bodyPr/>
          <a:lstStyle/>
          <a:p>
            <a:r>
              <a:rPr lang="en-DE" dirty="0"/>
              <a:t>Increase Sales Success Rate</a:t>
            </a:r>
            <a:endParaRPr lang="en-US" dirty="0"/>
          </a:p>
        </p:txBody>
      </p:sp>
      <p:pic>
        <p:nvPicPr>
          <p:cNvPr id="25606" name="Picture 6" descr="If an arrow is shot exactly on the centre of a target what happens to that  arrow if another arrow is shot exactly on that point? - Quora">
            <a:extLst>
              <a:ext uri="{FF2B5EF4-FFF2-40B4-BE49-F238E27FC236}">
                <a16:creationId xmlns:a16="http://schemas.microsoft.com/office/drawing/2014/main" id="{F52952AA-E5C2-C028-2A93-077561F41631}"/>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5766" r="2576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78C9B628-DA0F-C142-E4F1-19672495DF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6FD721FA-BCA1-32FB-CC69-5341849E95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791149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23F7A-5AD5-2265-5A54-AC84775BF941}"/>
              </a:ext>
            </a:extLst>
          </p:cNvPr>
          <p:cNvSpPr>
            <a:spLocks noGrp="1"/>
          </p:cNvSpPr>
          <p:nvPr>
            <p:ph type="title"/>
          </p:nvPr>
        </p:nvSpPr>
        <p:spPr/>
        <p:txBody>
          <a:bodyPr/>
          <a:lstStyle/>
          <a:p>
            <a:r>
              <a:rPr lang="en-DE" sz="16583" dirty="0"/>
              <a:t>How</a:t>
            </a:r>
            <a:endParaRPr lang="en-US" sz="16583" dirty="0"/>
          </a:p>
        </p:txBody>
      </p:sp>
      <p:sp>
        <p:nvSpPr>
          <p:cNvPr id="2" name="Content Placeholder 1">
            <a:extLst>
              <a:ext uri="{FF2B5EF4-FFF2-40B4-BE49-F238E27FC236}">
                <a16:creationId xmlns:a16="http://schemas.microsoft.com/office/drawing/2014/main" id="{F19FA67A-32A9-DE6D-DDFE-DC958E485DD5}"/>
              </a:ext>
            </a:extLst>
          </p:cNvPr>
          <p:cNvSpPr>
            <a:spLocks noGrp="1"/>
          </p:cNvSpPr>
          <p:nvPr>
            <p:ph idx="1"/>
          </p:nvPr>
        </p:nvSpPr>
        <p:spPr/>
        <p:txBody>
          <a:bodyPr/>
          <a:lstStyle/>
          <a:p>
            <a:endParaRPr lang="en-GB"/>
          </a:p>
        </p:txBody>
      </p:sp>
      <p:pic>
        <p:nvPicPr>
          <p:cNvPr id="3" name="Graphic 2" descr="Home with solid fill">
            <a:hlinkClick r:id="rId2" action="ppaction://hlinksldjump" tooltip="Back to Home"/>
            <a:extLst>
              <a:ext uri="{FF2B5EF4-FFF2-40B4-BE49-F238E27FC236}">
                <a16:creationId xmlns:a16="http://schemas.microsoft.com/office/drawing/2014/main" id="{CDC576BC-4FA8-7532-C1B6-37F6ADFB1E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637FFD4C-5104-2B76-9E5C-C0A08264733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973495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F408E4-54EC-A45F-832C-0157E6411687}"/>
              </a:ext>
            </a:extLst>
          </p:cNvPr>
          <p:cNvSpPr>
            <a:spLocks noGrp="1"/>
          </p:cNvSpPr>
          <p:nvPr>
            <p:ph type="body" sz="quarter" idx="4294967295"/>
          </p:nvPr>
        </p:nvSpPr>
        <p:spPr>
          <a:xfrm>
            <a:off x="0" y="336550"/>
            <a:ext cx="11430000" cy="1065213"/>
          </a:xfrm>
        </p:spPr>
        <p:txBody>
          <a:bodyPr/>
          <a:lstStyle/>
          <a:p>
            <a:r>
              <a:rPr lang="en-DE"/>
              <a:t>Coffee Break</a:t>
            </a:r>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Content Placeholder 6" title="Breaktime">
                <a:extLst>
                  <a:ext uri="{FF2B5EF4-FFF2-40B4-BE49-F238E27FC236}">
                    <a16:creationId xmlns:a16="http://schemas.microsoft.com/office/drawing/2014/main" id="{FDDF4ED5-4E63-F776-37FB-7C177402BFC2}"/>
                  </a:ext>
                </a:extLst>
              </p:cNvPr>
              <p:cNvGraphicFramePr>
                <a:graphicFrameLocks noGrp="1"/>
              </p:cNvGraphicFramePr>
              <p:nvPr>
                <p:ph idx="4294967295"/>
                <p:extLst>
                  <p:ext uri="{D42A27DB-BD31-4B8C-83A1-F6EECF244321}">
                    <p14:modId xmlns:p14="http://schemas.microsoft.com/office/powerpoint/2010/main" val="3287364086"/>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Content Placeholder 6" title="Breaktime">
                <a:extLst>
                  <a:ext uri="{FF2B5EF4-FFF2-40B4-BE49-F238E27FC236}">
                    <a16:creationId xmlns:a16="http://schemas.microsoft.com/office/drawing/2014/main" id="{FDDF4ED5-4E63-F776-37FB-7C177402BFC2}"/>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pic>
        <p:nvPicPr>
          <p:cNvPr id="3" name="Graphic 2" descr="Home with solid fill">
            <a:hlinkClick r:id="rId4" action="ppaction://hlinksldjump"/>
            <a:extLst>
              <a:ext uri="{FF2B5EF4-FFF2-40B4-BE49-F238E27FC236}">
                <a16:creationId xmlns:a16="http://schemas.microsoft.com/office/drawing/2014/main" id="{FAD40B3B-D113-5A79-55D5-131AE51F9F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54437" y="82878"/>
            <a:ext cx="371136" cy="371136"/>
          </a:xfrm>
          <a:prstGeom prst="rect">
            <a:avLst/>
          </a:prstGeom>
        </p:spPr>
      </p:pic>
      <p:pic>
        <p:nvPicPr>
          <p:cNvPr id="2" name="Graphic 1" descr="Home with solid fill">
            <a:hlinkClick r:id="rId4" action="ppaction://hlinksldjump" tooltip="Back to Home"/>
            <a:extLst>
              <a:ext uri="{FF2B5EF4-FFF2-40B4-BE49-F238E27FC236}">
                <a16:creationId xmlns:a16="http://schemas.microsoft.com/office/drawing/2014/main" id="{8A33FC91-74C7-4525-6A91-D74A9A9E7C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AAF85760-2D40-B763-2807-01DA9A0CBA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1909371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C780B6-1E38-87D3-E523-CA4C712404A3}"/>
              </a:ext>
            </a:extLst>
          </p:cNvPr>
          <p:cNvSpPr>
            <a:spLocks noGrp="1"/>
          </p:cNvSpPr>
          <p:nvPr>
            <p:ph type="title"/>
          </p:nvPr>
        </p:nvSpPr>
        <p:spPr/>
        <p:txBody>
          <a:bodyPr/>
          <a:lstStyle/>
          <a:p>
            <a:r>
              <a:rPr lang="en-DE" dirty="0"/>
              <a:t>Doing Discovery</a:t>
            </a:r>
            <a:endParaRPr lang="en-US" dirty="0"/>
          </a:p>
        </p:txBody>
      </p:sp>
      <p:pic>
        <p:nvPicPr>
          <p:cNvPr id="13316" name="Picture 4" descr="Thailand's Best Outdoor Jungle Adventures">
            <a:extLst>
              <a:ext uri="{FF2B5EF4-FFF2-40B4-BE49-F238E27FC236}">
                <a16:creationId xmlns:a16="http://schemas.microsoft.com/office/drawing/2014/main" id="{5E20C014-0A9E-8A4C-3713-F75040EFD1F8}"/>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1211" r="212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A6DE8335-47C9-8056-35A9-0DC9FFA547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EB461C19-18A0-39B4-8910-6D4F1149B5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0412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1EE036-8368-A7E7-7703-680C4406EA92}"/>
              </a:ext>
            </a:extLst>
          </p:cNvPr>
          <p:cNvSpPr>
            <a:spLocks noGrp="1"/>
          </p:cNvSpPr>
          <p:nvPr>
            <p:ph type="title"/>
          </p:nvPr>
        </p:nvSpPr>
        <p:spPr>
          <a:xfrm>
            <a:off x="6272213" y="1706617"/>
            <a:ext cx="5468937" cy="3444766"/>
          </a:xfrm>
        </p:spPr>
        <p:txBody>
          <a:bodyPr anchor="ctr">
            <a:normAutofit/>
          </a:bodyPr>
          <a:lstStyle/>
          <a:p>
            <a:r>
              <a:rPr lang="de-DE" dirty="0"/>
              <a:t>Listen </a:t>
            </a:r>
            <a:r>
              <a:rPr lang="de-DE" dirty="0" err="1"/>
              <a:t>to</a:t>
            </a:r>
            <a:r>
              <a:rPr lang="de-DE" dirty="0"/>
              <a:t> </a:t>
            </a:r>
            <a:r>
              <a:rPr lang="de-DE" dirty="0" err="1"/>
              <a:t>the</a:t>
            </a:r>
            <a:r>
              <a:rPr lang="de-DE" dirty="0"/>
              <a:t> Pain</a:t>
            </a:r>
          </a:p>
        </p:txBody>
      </p:sp>
      <p:pic>
        <p:nvPicPr>
          <p:cNvPr id="7" name="Picture 6" descr="The radiologic figure of a skeleton">
            <a:extLst>
              <a:ext uri="{FF2B5EF4-FFF2-40B4-BE49-F238E27FC236}">
                <a16:creationId xmlns:a16="http://schemas.microsoft.com/office/drawing/2014/main" id="{DD663E52-1669-A7EF-1424-D08E74F4E1ED}"/>
              </a:ext>
            </a:extLst>
          </p:cNvPr>
          <p:cNvPicPr>
            <a:picLocks noChangeAspect="1"/>
          </p:cNvPicPr>
          <p:nvPr/>
        </p:nvPicPr>
        <p:blipFill rotWithShape="1">
          <a:blip r:embed="rId2"/>
          <a:srcRect l="42814"/>
          <a:stretch/>
        </p:blipFill>
        <p:spPr>
          <a:xfrm>
            <a:off x="17" y="8"/>
            <a:ext cx="5919772" cy="6857992"/>
          </a:xfrm>
          <a:prstGeom prst="rect">
            <a:avLst/>
          </a:prstGeom>
          <a:noFill/>
        </p:spPr>
      </p:pic>
      <p:pic>
        <p:nvPicPr>
          <p:cNvPr id="2" name="Graphic 1" descr="Home with solid fill">
            <a:hlinkClick r:id="rId3" action="ppaction://hlinksldjump" tooltip="Back to Home"/>
            <a:extLst>
              <a:ext uri="{FF2B5EF4-FFF2-40B4-BE49-F238E27FC236}">
                <a16:creationId xmlns:a16="http://schemas.microsoft.com/office/drawing/2014/main" id="{BFF93D35-2BBB-E869-AC01-289534795E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75CF3700-BDB6-A8F5-D5B0-8E37A432C8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745000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F4EA6A-2AF5-CFAB-ECD2-B838ADE6F2EA}"/>
              </a:ext>
            </a:extLst>
          </p:cNvPr>
          <p:cNvSpPr>
            <a:spLocks noGrp="1"/>
          </p:cNvSpPr>
          <p:nvPr>
            <p:ph type="title"/>
          </p:nvPr>
        </p:nvSpPr>
        <p:spPr/>
        <p:txBody>
          <a:bodyPr/>
          <a:lstStyle/>
          <a:p>
            <a:r>
              <a:rPr lang="en-DE" dirty="0"/>
              <a:t>Develop a Champion</a:t>
            </a:r>
            <a:endParaRPr lang="en-US" dirty="0"/>
          </a:p>
        </p:txBody>
      </p:sp>
      <p:pic>
        <p:nvPicPr>
          <p:cNvPr id="27652" name="Picture 4" descr="Rocky: Sylvester Stallone readies for the ring in training montage | EW.com">
            <a:extLst>
              <a:ext uri="{FF2B5EF4-FFF2-40B4-BE49-F238E27FC236}">
                <a16:creationId xmlns:a16="http://schemas.microsoft.com/office/drawing/2014/main" id="{AC573644-BD4A-2897-0949-FDC22C8EA178}"/>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3200" r="232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E8FC0385-0AD0-9699-98DC-3034AA7E0C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DE480410-48DC-D7CC-46D7-889F596BA6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303361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80931C-4515-909C-6BC5-D2CC197E6364}"/>
              </a:ext>
            </a:extLst>
          </p:cNvPr>
          <p:cNvSpPr>
            <a:spLocks noGrp="1"/>
          </p:cNvSpPr>
          <p:nvPr>
            <p:ph type="title"/>
          </p:nvPr>
        </p:nvSpPr>
        <p:spPr/>
        <p:txBody>
          <a:bodyPr/>
          <a:lstStyle/>
          <a:p>
            <a:r>
              <a:rPr lang="en-DE" dirty="0"/>
              <a:t>Enable your Champion</a:t>
            </a:r>
            <a:endParaRPr lang="en-US" dirty="0"/>
          </a:p>
        </p:txBody>
      </p:sp>
      <p:pic>
        <p:nvPicPr>
          <p:cNvPr id="28674" name="Picture 2" descr="Sylvester Stallone Praises Toddler's Amazing Rocky II Workout">
            <a:extLst>
              <a:ext uri="{FF2B5EF4-FFF2-40B4-BE49-F238E27FC236}">
                <a16:creationId xmlns:a16="http://schemas.microsoft.com/office/drawing/2014/main" id="{D69EEA05-B701-3EED-87B4-DC160E7AB85E}"/>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6666" r="266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67B7EBF0-4F2C-BB95-FDF6-EF5F2A22CB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8865E30A-3EED-8C3A-2D7D-1BFEE993BF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447087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eatest Showman ⋆ Geek Germany">
            <a:extLst>
              <a:ext uri="{FF2B5EF4-FFF2-40B4-BE49-F238E27FC236}">
                <a16:creationId xmlns:a16="http://schemas.microsoft.com/office/drawing/2014/main" id="{2039C293-BC16-FEEB-DF0F-7BA0544F6AA9}"/>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5991" r="259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EB07AAC-3CC9-17DF-C4B9-7BB2C33ED7B7}"/>
              </a:ext>
            </a:extLst>
          </p:cNvPr>
          <p:cNvSpPr>
            <a:spLocks noGrp="1"/>
          </p:cNvSpPr>
          <p:nvPr>
            <p:ph type="title"/>
          </p:nvPr>
        </p:nvSpPr>
        <p:spPr/>
        <p:txBody>
          <a:bodyPr/>
          <a:lstStyle/>
          <a:p>
            <a:r>
              <a:rPr lang="en-DE" dirty="0"/>
              <a:t>Deliver a great Demo</a:t>
            </a:r>
            <a:endParaRPr lang="en-US" dirty="0"/>
          </a:p>
        </p:txBody>
      </p:sp>
      <p:pic>
        <p:nvPicPr>
          <p:cNvPr id="2" name="Graphic 1" descr="Home with solid fill">
            <a:hlinkClick r:id="rId3" action="ppaction://hlinksldjump" tooltip="Back to Home"/>
            <a:extLst>
              <a:ext uri="{FF2B5EF4-FFF2-40B4-BE49-F238E27FC236}">
                <a16:creationId xmlns:a16="http://schemas.microsoft.com/office/drawing/2014/main" id="{537B3A3D-A23E-31B8-5D40-297AD9F3AF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D3549240-8E41-1872-A883-24425324B2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263236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558E46-1DC5-1320-0303-F56CC261C59B}"/>
              </a:ext>
            </a:extLst>
          </p:cNvPr>
          <p:cNvSpPr>
            <a:spLocks noGrp="1"/>
          </p:cNvSpPr>
          <p:nvPr>
            <p:ph type="ctrTitle"/>
          </p:nvPr>
        </p:nvSpPr>
        <p:spPr/>
        <p:txBody>
          <a:bodyPr/>
          <a:lstStyle/>
          <a:p>
            <a:r>
              <a:rPr lang="de-DE" dirty="0"/>
              <a:t>Scenario 1</a:t>
            </a:r>
          </a:p>
        </p:txBody>
      </p:sp>
      <p:sp>
        <p:nvSpPr>
          <p:cNvPr id="4" name="Subtitle 3">
            <a:extLst>
              <a:ext uri="{FF2B5EF4-FFF2-40B4-BE49-F238E27FC236}">
                <a16:creationId xmlns:a16="http://schemas.microsoft.com/office/drawing/2014/main" id="{B8E5B4C2-6CEB-C458-14A8-27F35F400FD4}"/>
              </a:ext>
            </a:extLst>
          </p:cNvPr>
          <p:cNvSpPr>
            <a:spLocks noGrp="1"/>
          </p:cNvSpPr>
          <p:nvPr>
            <p:ph type="subTitle" idx="1"/>
          </p:nvPr>
        </p:nvSpPr>
        <p:spPr/>
        <p:txBody>
          <a:bodyPr/>
          <a:lstStyle/>
          <a:p>
            <a:endParaRPr lang="de-DE"/>
          </a:p>
        </p:txBody>
      </p:sp>
      <p:pic>
        <p:nvPicPr>
          <p:cNvPr id="5" name="Graphic 4" descr="Home with solid fill">
            <a:hlinkClick r:id="rId2" action="ppaction://hlinksldjump" tooltip="Back to Home"/>
            <a:extLst>
              <a:ext uri="{FF2B5EF4-FFF2-40B4-BE49-F238E27FC236}">
                <a16:creationId xmlns:a16="http://schemas.microsoft.com/office/drawing/2014/main" id="{3E8A9268-27D7-8E7A-8732-6E54FC80BD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0BDF53DD-DDAC-F3A1-351A-A12B16D3CB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68570"/>
            <a:ext cx="285561" cy="285561"/>
          </a:xfrm>
          <a:prstGeom prst="rect">
            <a:avLst/>
          </a:prstGeom>
        </p:spPr>
      </p:pic>
    </p:spTree>
    <p:extLst>
      <p:ext uri="{BB962C8B-B14F-4D97-AF65-F5344CB8AC3E}">
        <p14:creationId xmlns:p14="http://schemas.microsoft.com/office/powerpoint/2010/main" val="184443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DF6F7-6267-A5CC-E729-901D39BE269E}"/>
              </a:ext>
            </a:extLst>
          </p:cNvPr>
          <p:cNvSpPr>
            <a:spLocks noGrp="1"/>
          </p:cNvSpPr>
          <p:nvPr>
            <p:ph type="title"/>
          </p:nvPr>
        </p:nvSpPr>
        <p:spPr>
          <a:xfrm>
            <a:off x="272882" y="254571"/>
            <a:ext cx="10151163" cy="772002"/>
          </a:xfrm>
        </p:spPr>
        <p:txBody>
          <a:bodyPr/>
          <a:lstStyle/>
          <a:p>
            <a:r>
              <a:rPr lang="en-US" dirty="0"/>
              <a:t>Solution Workflow for </a:t>
            </a:r>
            <a:r>
              <a:rPr lang="en-US" dirty="0" err="1"/>
              <a:t>xyz</a:t>
            </a:r>
            <a:r>
              <a:rPr lang="en-US" dirty="0"/>
              <a:t> </a:t>
            </a:r>
          </a:p>
        </p:txBody>
      </p:sp>
      <p:cxnSp>
        <p:nvCxnSpPr>
          <p:cNvPr id="3" name="Straight Connector 2">
            <a:extLst>
              <a:ext uri="{FF2B5EF4-FFF2-40B4-BE49-F238E27FC236}">
                <a16:creationId xmlns:a16="http://schemas.microsoft.com/office/drawing/2014/main" id="{AE95D547-8B69-5646-3133-9BA7A12A4D90}"/>
              </a:ext>
            </a:extLst>
          </p:cNvPr>
          <p:cNvCxnSpPr>
            <a:cxnSpLocks/>
          </p:cNvCxnSpPr>
          <p:nvPr/>
        </p:nvCxnSpPr>
        <p:spPr>
          <a:xfrm>
            <a:off x="277050" y="5290014"/>
            <a:ext cx="1070368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80A4EAD-0E3F-5221-288E-04F64CC3C3F4}"/>
              </a:ext>
            </a:extLst>
          </p:cNvPr>
          <p:cNvSpPr/>
          <p:nvPr/>
        </p:nvSpPr>
        <p:spPr>
          <a:xfrm>
            <a:off x="2325564" y="1343025"/>
            <a:ext cx="1104900" cy="69532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rgbClr val="FFFFFF"/>
                </a:solidFill>
                <a:ea typeface="Segoe UI Symbol" panose="020B0502040204020203" pitchFamily="34" charset="0"/>
              </a:rPr>
              <a:t>Transaction</a:t>
            </a:r>
          </a:p>
        </p:txBody>
      </p:sp>
      <p:sp>
        <p:nvSpPr>
          <p:cNvPr id="6" name="Rectangle 5">
            <a:extLst>
              <a:ext uri="{FF2B5EF4-FFF2-40B4-BE49-F238E27FC236}">
                <a16:creationId xmlns:a16="http://schemas.microsoft.com/office/drawing/2014/main" id="{77E585C1-0091-C416-E77F-FDF5EA9BBB16}"/>
              </a:ext>
            </a:extLst>
          </p:cNvPr>
          <p:cNvSpPr/>
          <p:nvPr/>
        </p:nvSpPr>
        <p:spPr>
          <a:xfrm>
            <a:off x="2325564" y="3068819"/>
            <a:ext cx="1104900"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chemeClr val="tx1"/>
                </a:solidFill>
                <a:ea typeface="Segoe UI Symbol" panose="020B0502040204020203" pitchFamily="34" charset="0"/>
              </a:rPr>
              <a:t>Transaction</a:t>
            </a:r>
          </a:p>
        </p:txBody>
      </p:sp>
      <p:cxnSp>
        <p:nvCxnSpPr>
          <p:cNvPr id="7" name="Straight Arrow Connector 6">
            <a:extLst>
              <a:ext uri="{FF2B5EF4-FFF2-40B4-BE49-F238E27FC236}">
                <a16:creationId xmlns:a16="http://schemas.microsoft.com/office/drawing/2014/main" id="{12180FA4-77F6-DFA9-1CEC-3CB4509F5857}"/>
              </a:ext>
            </a:extLst>
          </p:cNvPr>
          <p:cNvCxnSpPr>
            <a:stCxn id="4" idx="2"/>
            <a:endCxn id="6" idx="0"/>
          </p:cNvCxnSpPr>
          <p:nvPr/>
        </p:nvCxnSpPr>
        <p:spPr>
          <a:xfrm>
            <a:off x="2878014" y="2038350"/>
            <a:ext cx="0" cy="1030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E73B5A-9FB4-3D23-1C21-7464D419F91A}"/>
              </a:ext>
            </a:extLst>
          </p:cNvPr>
          <p:cNvCxnSpPr>
            <a:cxnSpLocks/>
          </p:cNvCxnSpPr>
          <p:nvPr/>
        </p:nvCxnSpPr>
        <p:spPr>
          <a:xfrm>
            <a:off x="195940" y="2217913"/>
            <a:ext cx="10784795" cy="26302"/>
          </a:xfrm>
          <a:prstGeom prst="line">
            <a:avLst/>
          </a:prstGeom>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1D8514E-2E73-CEE8-6640-23348887B500}"/>
              </a:ext>
            </a:extLst>
          </p:cNvPr>
          <p:cNvSpPr txBox="1"/>
          <p:nvPr/>
        </p:nvSpPr>
        <p:spPr>
          <a:xfrm>
            <a:off x="210993" y="1667769"/>
            <a:ext cx="1819274"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rPr>
              <a:t>ERP System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rPr>
              <a:t>[SOURCE SYSTEM(S)]</a:t>
            </a:r>
          </a:p>
        </p:txBody>
      </p:sp>
      <p:cxnSp>
        <p:nvCxnSpPr>
          <p:cNvPr id="10" name="Straight Arrow Connector 9">
            <a:extLst>
              <a:ext uri="{FF2B5EF4-FFF2-40B4-BE49-F238E27FC236}">
                <a16:creationId xmlns:a16="http://schemas.microsoft.com/office/drawing/2014/main" id="{C7C5F241-B3B9-275C-8108-D324E7640160}"/>
              </a:ext>
            </a:extLst>
          </p:cNvPr>
          <p:cNvCxnSpPr>
            <a:cxnSpLocks/>
            <a:stCxn id="6" idx="3"/>
            <a:endCxn id="11" idx="1"/>
          </p:cNvCxnSpPr>
          <p:nvPr/>
        </p:nvCxnSpPr>
        <p:spPr>
          <a:xfrm>
            <a:off x="3430464" y="3411719"/>
            <a:ext cx="919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FBB92A9-FB89-F651-752F-AB6DC0120401}"/>
              </a:ext>
            </a:extLst>
          </p:cNvPr>
          <p:cNvSpPr/>
          <p:nvPr/>
        </p:nvSpPr>
        <p:spPr>
          <a:xfrm>
            <a:off x="4350276" y="3068819"/>
            <a:ext cx="1304377"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chemeClr val="tx1"/>
                </a:solidFill>
                <a:ea typeface="Segoe UI Symbol" panose="020B0502040204020203" pitchFamily="34" charset="0"/>
              </a:rPr>
              <a:t>Action 1</a:t>
            </a:r>
          </a:p>
        </p:txBody>
      </p:sp>
      <p:cxnSp>
        <p:nvCxnSpPr>
          <p:cNvPr id="13" name="Straight Arrow Connector 12">
            <a:extLst>
              <a:ext uri="{FF2B5EF4-FFF2-40B4-BE49-F238E27FC236}">
                <a16:creationId xmlns:a16="http://schemas.microsoft.com/office/drawing/2014/main" id="{5CBE3646-37D1-1A5E-520B-625BF352291D}"/>
              </a:ext>
            </a:extLst>
          </p:cNvPr>
          <p:cNvCxnSpPr>
            <a:cxnSpLocks/>
            <a:stCxn id="11" idx="3"/>
            <a:endCxn id="27" idx="1"/>
          </p:cNvCxnSpPr>
          <p:nvPr/>
        </p:nvCxnSpPr>
        <p:spPr>
          <a:xfrm flipV="1">
            <a:off x="5654653" y="3393761"/>
            <a:ext cx="1742303" cy="17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D9156D-B070-2BC7-D028-1050A0B69259}"/>
              </a:ext>
            </a:extLst>
          </p:cNvPr>
          <p:cNvSpPr txBox="1"/>
          <p:nvPr/>
        </p:nvSpPr>
        <p:spPr>
          <a:xfrm>
            <a:off x="272882" y="5646053"/>
            <a:ext cx="181927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rPr>
              <a:t>Supplier Portal</a:t>
            </a:r>
          </a:p>
        </p:txBody>
      </p:sp>
      <p:cxnSp>
        <p:nvCxnSpPr>
          <p:cNvPr id="19" name="Straight Connector 18">
            <a:extLst>
              <a:ext uri="{FF2B5EF4-FFF2-40B4-BE49-F238E27FC236}">
                <a16:creationId xmlns:a16="http://schemas.microsoft.com/office/drawing/2014/main" id="{1A321732-2BB0-C56A-524C-933A574566CE}"/>
              </a:ext>
            </a:extLst>
          </p:cNvPr>
          <p:cNvCxnSpPr>
            <a:cxnSpLocks/>
          </p:cNvCxnSpPr>
          <p:nvPr/>
        </p:nvCxnSpPr>
        <p:spPr>
          <a:xfrm>
            <a:off x="10980735" y="1944134"/>
            <a:ext cx="0" cy="4221328"/>
          </a:xfrm>
          <a:prstGeom prst="line">
            <a:avLst/>
          </a:prstGeo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D106AA5-7BDA-65CF-6753-2EDA1FD870D3}"/>
              </a:ext>
            </a:extLst>
          </p:cNvPr>
          <p:cNvSpPr txBox="1"/>
          <p:nvPr/>
        </p:nvSpPr>
        <p:spPr>
          <a:xfrm>
            <a:off x="11009044" y="1583130"/>
            <a:ext cx="1104899"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rPr>
              <a:t>Your Customer´s Systems </a:t>
            </a:r>
          </a:p>
        </p:txBody>
      </p:sp>
      <p:sp>
        <p:nvSpPr>
          <p:cNvPr id="21" name="Rectangle 20">
            <a:extLst>
              <a:ext uri="{FF2B5EF4-FFF2-40B4-BE49-F238E27FC236}">
                <a16:creationId xmlns:a16="http://schemas.microsoft.com/office/drawing/2014/main" id="{D49F38B9-301D-D1BD-45B3-C250A840CC04}"/>
              </a:ext>
            </a:extLst>
          </p:cNvPr>
          <p:cNvSpPr/>
          <p:nvPr/>
        </p:nvSpPr>
        <p:spPr>
          <a:xfrm>
            <a:off x="6217295" y="5462126"/>
            <a:ext cx="1104900" cy="6953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chemeClr val="bg1"/>
                </a:solidFill>
                <a:ea typeface="Segoe UI Symbol" panose="020B0502040204020203" pitchFamily="34" charset="0"/>
              </a:rPr>
              <a:t>Action 3</a:t>
            </a:r>
          </a:p>
        </p:txBody>
      </p:sp>
      <p:sp>
        <p:nvSpPr>
          <p:cNvPr id="23" name="Rectangle 22">
            <a:extLst>
              <a:ext uri="{FF2B5EF4-FFF2-40B4-BE49-F238E27FC236}">
                <a16:creationId xmlns:a16="http://schemas.microsoft.com/office/drawing/2014/main" id="{B0579F62-CD25-3712-9249-09DE5CB4E174}"/>
              </a:ext>
            </a:extLst>
          </p:cNvPr>
          <p:cNvSpPr/>
          <p:nvPr/>
        </p:nvSpPr>
        <p:spPr>
          <a:xfrm>
            <a:off x="4350274" y="5465420"/>
            <a:ext cx="1304377" cy="6953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chemeClr val="bg1"/>
                </a:solidFill>
                <a:ea typeface="Segoe UI Symbol" panose="020B0502040204020203" pitchFamily="34" charset="0"/>
              </a:rPr>
              <a:t>Action 2</a:t>
            </a:r>
          </a:p>
        </p:txBody>
      </p:sp>
      <p:sp>
        <p:nvSpPr>
          <p:cNvPr id="25" name="Rectangle 24">
            <a:extLst>
              <a:ext uri="{FF2B5EF4-FFF2-40B4-BE49-F238E27FC236}">
                <a16:creationId xmlns:a16="http://schemas.microsoft.com/office/drawing/2014/main" id="{3D4617ED-B1A6-712D-6574-919A43F71F93}"/>
              </a:ext>
            </a:extLst>
          </p:cNvPr>
          <p:cNvSpPr/>
          <p:nvPr/>
        </p:nvSpPr>
        <p:spPr>
          <a:xfrm>
            <a:off x="9214241" y="4431961"/>
            <a:ext cx="1222772" cy="6953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chemeClr val="tx1"/>
                </a:solidFill>
                <a:ea typeface="Segoe UI Symbol" panose="020B0502040204020203" pitchFamily="34" charset="0"/>
              </a:rPr>
              <a:t>Action 5</a:t>
            </a:r>
          </a:p>
        </p:txBody>
      </p:sp>
      <p:sp>
        <p:nvSpPr>
          <p:cNvPr id="26" name="Flowchart: Decision 74">
            <a:extLst>
              <a:ext uri="{FF2B5EF4-FFF2-40B4-BE49-F238E27FC236}">
                <a16:creationId xmlns:a16="http://schemas.microsoft.com/office/drawing/2014/main" id="{18B9D665-5492-3F5A-D13F-F4A97A5706D5}"/>
              </a:ext>
            </a:extLst>
          </p:cNvPr>
          <p:cNvSpPr/>
          <p:nvPr/>
        </p:nvSpPr>
        <p:spPr>
          <a:xfrm>
            <a:off x="7393746" y="3068819"/>
            <a:ext cx="1661324" cy="685800"/>
          </a:xfrm>
          <a:prstGeom prst="flowChartDecision">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DE" sz="1100">
              <a:solidFill>
                <a:schemeClr val="tx1"/>
              </a:solidFill>
              <a:ea typeface="Segoe UI Symbol" panose="020B0502040204020203" pitchFamily="34" charset="0"/>
            </a:endParaRPr>
          </a:p>
        </p:txBody>
      </p:sp>
      <p:sp>
        <p:nvSpPr>
          <p:cNvPr id="27" name="TextBox 26">
            <a:extLst>
              <a:ext uri="{FF2B5EF4-FFF2-40B4-BE49-F238E27FC236}">
                <a16:creationId xmlns:a16="http://schemas.microsoft.com/office/drawing/2014/main" id="{FE248CC7-0D9D-1708-8F7E-E88FBA05BDEF}"/>
              </a:ext>
            </a:extLst>
          </p:cNvPr>
          <p:cNvSpPr txBox="1"/>
          <p:nvPr/>
        </p:nvSpPr>
        <p:spPr>
          <a:xfrm>
            <a:off x="7396956" y="3262956"/>
            <a:ext cx="1681845" cy="261610"/>
          </a:xfrm>
          <a:prstGeom prst="rect">
            <a:avLst/>
          </a:prstGeom>
          <a:noFill/>
        </p:spPr>
        <p:txBody>
          <a:bodyPr wrap="square">
            <a:spAutoFit/>
          </a:bodyPr>
          <a:lstStyle/>
          <a:p>
            <a:pPr algn="ctr" defTabSz="914400" eaLnBrk="0" fontAlgn="base" hangingPunct="0">
              <a:spcBef>
                <a:spcPct val="0"/>
              </a:spcBef>
              <a:spcAft>
                <a:spcPct val="0"/>
              </a:spcAft>
            </a:pPr>
            <a:r>
              <a:rPr kumimoji="0" lang="en-US" sz="1100" b="1" i="0" u="none" strike="noStrike" kern="1200" cap="none" spc="0" normalizeH="0" baseline="0" noProof="0" dirty="0">
                <a:ln>
                  <a:noFill/>
                </a:ln>
                <a:effectLst/>
                <a:uLnTx/>
                <a:uFillTx/>
              </a:rPr>
              <a:t>Action 4</a:t>
            </a:r>
            <a:endParaRPr lang="en-DE" sz="1100" b="1" dirty="0"/>
          </a:p>
        </p:txBody>
      </p:sp>
      <p:sp>
        <p:nvSpPr>
          <p:cNvPr id="29" name="Rectangle 28">
            <a:extLst>
              <a:ext uri="{FF2B5EF4-FFF2-40B4-BE49-F238E27FC236}">
                <a16:creationId xmlns:a16="http://schemas.microsoft.com/office/drawing/2014/main" id="{091B9BE0-48FB-CCEC-A9B7-9ECB23BEFA76}"/>
              </a:ext>
            </a:extLst>
          </p:cNvPr>
          <p:cNvSpPr/>
          <p:nvPr/>
        </p:nvSpPr>
        <p:spPr>
          <a:xfrm>
            <a:off x="10809746" y="4431960"/>
            <a:ext cx="1201174" cy="69532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rgbClr val="FFFFFF"/>
                </a:solidFill>
                <a:ea typeface="Segoe UI Symbol" panose="020B0502040204020203" pitchFamily="34" charset="0"/>
              </a:rPr>
              <a:t>Result</a:t>
            </a:r>
          </a:p>
        </p:txBody>
      </p:sp>
      <p:cxnSp>
        <p:nvCxnSpPr>
          <p:cNvPr id="31" name="Connector: Elbow 98">
            <a:extLst>
              <a:ext uri="{FF2B5EF4-FFF2-40B4-BE49-F238E27FC236}">
                <a16:creationId xmlns:a16="http://schemas.microsoft.com/office/drawing/2014/main" id="{B509363B-2F29-04FD-1874-A16C97504FED}"/>
              </a:ext>
            </a:extLst>
          </p:cNvPr>
          <p:cNvCxnSpPr>
            <a:cxnSpLocks/>
            <a:stCxn id="27" idx="3"/>
            <a:endCxn id="25" idx="0"/>
          </p:cNvCxnSpPr>
          <p:nvPr/>
        </p:nvCxnSpPr>
        <p:spPr>
          <a:xfrm>
            <a:off x="9078801" y="3393761"/>
            <a:ext cx="746826" cy="10382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3000E75-4DD3-024A-C61A-FEAAF9DE523E}"/>
              </a:ext>
            </a:extLst>
          </p:cNvPr>
          <p:cNvCxnSpPr>
            <a:cxnSpLocks/>
            <a:stCxn id="11" idx="2"/>
            <a:endCxn id="23" idx="0"/>
          </p:cNvCxnSpPr>
          <p:nvPr/>
        </p:nvCxnSpPr>
        <p:spPr>
          <a:xfrm flipH="1">
            <a:off x="5002463" y="3754619"/>
            <a:ext cx="2" cy="1710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118">
            <a:extLst>
              <a:ext uri="{FF2B5EF4-FFF2-40B4-BE49-F238E27FC236}">
                <a16:creationId xmlns:a16="http://schemas.microsoft.com/office/drawing/2014/main" id="{01A9A7FD-FDA0-8E3C-7A70-CCED480472DD}"/>
              </a:ext>
            </a:extLst>
          </p:cNvPr>
          <p:cNvCxnSpPr>
            <a:cxnSpLocks/>
            <a:stCxn id="21" idx="0"/>
            <a:endCxn id="27" idx="1"/>
          </p:cNvCxnSpPr>
          <p:nvPr/>
        </p:nvCxnSpPr>
        <p:spPr>
          <a:xfrm rot="5400000" flipH="1" flipV="1">
            <a:off x="6049168" y="4114339"/>
            <a:ext cx="2068365" cy="62721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130">
            <a:extLst>
              <a:ext uri="{FF2B5EF4-FFF2-40B4-BE49-F238E27FC236}">
                <a16:creationId xmlns:a16="http://schemas.microsoft.com/office/drawing/2014/main" id="{194F5606-A863-486C-0835-D0A54E27F810}"/>
              </a:ext>
            </a:extLst>
          </p:cNvPr>
          <p:cNvCxnSpPr>
            <a:cxnSpLocks/>
            <a:stCxn id="6" idx="2"/>
            <a:endCxn id="25" idx="2"/>
          </p:cNvCxnSpPr>
          <p:nvPr/>
        </p:nvCxnSpPr>
        <p:spPr>
          <a:xfrm rot="16200000" flipH="1">
            <a:off x="5665487" y="967145"/>
            <a:ext cx="1372667" cy="6947613"/>
          </a:xfrm>
          <a:prstGeom prst="bentConnector3">
            <a:avLst>
              <a:gd name="adj1" fmla="val 211702"/>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ctor: Elbow 153">
            <a:extLst>
              <a:ext uri="{FF2B5EF4-FFF2-40B4-BE49-F238E27FC236}">
                <a16:creationId xmlns:a16="http://schemas.microsoft.com/office/drawing/2014/main" id="{D27EEE90-392A-C6CC-3652-77062638C27E}"/>
              </a:ext>
            </a:extLst>
          </p:cNvPr>
          <p:cNvCxnSpPr>
            <a:cxnSpLocks/>
            <a:stCxn id="23" idx="3"/>
            <a:endCxn id="21" idx="1"/>
          </p:cNvCxnSpPr>
          <p:nvPr/>
        </p:nvCxnSpPr>
        <p:spPr>
          <a:xfrm flipV="1">
            <a:off x="5654651" y="5809789"/>
            <a:ext cx="562644" cy="329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157">
            <a:extLst>
              <a:ext uri="{FF2B5EF4-FFF2-40B4-BE49-F238E27FC236}">
                <a16:creationId xmlns:a16="http://schemas.microsoft.com/office/drawing/2014/main" id="{6DAF11F3-9D45-408F-356F-92CD89796951}"/>
              </a:ext>
            </a:extLst>
          </p:cNvPr>
          <p:cNvCxnSpPr>
            <a:cxnSpLocks/>
            <a:stCxn id="25" idx="3"/>
            <a:endCxn id="29" idx="1"/>
          </p:cNvCxnSpPr>
          <p:nvPr/>
        </p:nvCxnSpPr>
        <p:spPr>
          <a:xfrm flipV="1">
            <a:off x="10437013" y="4779623"/>
            <a:ext cx="372733"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Home with solid fill">
            <a:hlinkClick r:id="rId3" action="ppaction://hlinksldjump" tooltip="Back to Home"/>
            <a:extLst>
              <a:ext uri="{FF2B5EF4-FFF2-40B4-BE49-F238E27FC236}">
                <a16:creationId xmlns:a16="http://schemas.microsoft.com/office/drawing/2014/main" id="{DC513AAD-CD9E-34F8-ADB7-B9A8DD72D4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99334" y="0"/>
            <a:ext cx="285561" cy="285561"/>
          </a:xfrm>
          <a:prstGeom prst="rect">
            <a:avLst/>
          </a:prstGeom>
        </p:spPr>
      </p:pic>
      <p:pic>
        <p:nvPicPr>
          <p:cNvPr id="15" name="Graphic 14" descr="Back with solid fill">
            <a:hlinkClick r:id="" action="ppaction://hlinkshowjump?jump=lastslideviewed"/>
            <a:extLst>
              <a:ext uri="{FF2B5EF4-FFF2-40B4-BE49-F238E27FC236}">
                <a16:creationId xmlns:a16="http://schemas.microsoft.com/office/drawing/2014/main" id="{9EEFCFEC-2ECF-C022-2F68-C54EC13D4E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49239" y="16797"/>
            <a:ext cx="285561" cy="285561"/>
          </a:xfrm>
          <a:prstGeom prst="rect">
            <a:avLst/>
          </a:prstGeom>
        </p:spPr>
      </p:pic>
      <p:pic>
        <p:nvPicPr>
          <p:cNvPr id="16" name="Graphic 15" descr="Lightbulb and pencil outline">
            <a:hlinkClick r:id="rId8" action="ppaction://hlinksldjump" tooltip="Enhanced Due Diligence Concept"/>
            <a:extLst>
              <a:ext uri="{FF2B5EF4-FFF2-40B4-BE49-F238E27FC236}">
                <a16:creationId xmlns:a16="http://schemas.microsoft.com/office/drawing/2014/main" id="{79DCCE71-A2AA-C037-67FE-253D4B5D82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449239" y="277387"/>
            <a:ext cx="223861" cy="223861"/>
          </a:xfrm>
          <a:prstGeom prst="rect">
            <a:avLst/>
          </a:prstGeom>
        </p:spPr>
      </p:pic>
      <p:pic>
        <p:nvPicPr>
          <p:cNvPr id="39" name="Picture 2" descr="benefits-icon">
            <a:hlinkClick r:id="" action="ppaction://noaction"/>
            <a:extLst>
              <a:ext uri="{FF2B5EF4-FFF2-40B4-BE49-F238E27FC236}">
                <a16:creationId xmlns:a16="http://schemas.microsoft.com/office/drawing/2014/main" id="{B005178E-AF82-E313-7D8A-55DC32C0E0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70176" y="277387"/>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40" name="Graphic 39" descr="Users outline">
            <a:hlinkClick r:id="rId12" action="ppaction://hlinksldjump"/>
            <a:extLst>
              <a:ext uri="{FF2B5EF4-FFF2-40B4-BE49-F238E27FC236}">
                <a16:creationId xmlns:a16="http://schemas.microsoft.com/office/drawing/2014/main" id="{7DBD9900-1753-2D47-A8D2-09C5C4E5131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09707" y="277387"/>
            <a:ext cx="223861" cy="223861"/>
          </a:xfrm>
          <a:prstGeom prst="rect">
            <a:avLst/>
          </a:prstGeom>
        </p:spPr>
      </p:pic>
      <p:pic>
        <p:nvPicPr>
          <p:cNvPr id="58" name="Picture 15" descr="worker1">
            <a:extLst>
              <a:ext uri="{FF2B5EF4-FFF2-40B4-BE49-F238E27FC236}">
                <a16:creationId xmlns:a16="http://schemas.microsoft.com/office/drawing/2014/main" id="{C4C470FC-705B-39EF-998E-C6C6E103B91E}"/>
              </a:ext>
            </a:extLst>
          </p:cNvPr>
          <p:cNvPicPr>
            <a:picLocks noChangeAspect="1" noChangeArrowheads="1"/>
          </p:cNvPicPr>
          <p:nvPr/>
        </p:nvPicPr>
        <p:blipFill>
          <a:blip r:embed="rId15" cstate="print">
            <a:duotone>
              <a:schemeClr val="accent1">
                <a:shade val="45000"/>
                <a:satMod val="135000"/>
              </a:schemeClr>
              <a:prstClr val="white"/>
            </a:duotone>
          </a:blip>
          <a:srcRect/>
          <a:stretch>
            <a:fillRect/>
          </a:stretch>
        </p:blipFill>
        <p:spPr bwMode="auto">
          <a:xfrm>
            <a:off x="4762548" y="2538008"/>
            <a:ext cx="479827" cy="448911"/>
          </a:xfrm>
          <a:prstGeom prst="rect">
            <a:avLst/>
          </a:prstGeom>
          <a:noFill/>
          <a:ln w="9525">
            <a:noFill/>
            <a:miter lim="800000"/>
            <a:headEnd/>
            <a:tailEnd/>
          </a:ln>
        </p:spPr>
      </p:pic>
      <p:pic>
        <p:nvPicPr>
          <p:cNvPr id="59" name="Picture 15" descr="worker1">
            <a:extLst>
              <a:ext uri="{FF2B5EF4-FFF2-40B4-BE49-F238E27FC236}">
                <a16:creationId xmlns:a16="http://schemas.microsoft.com/office/drawing/2014/main" id="{EF2A875F-4BB9-5C8D-76E5-77633DEFDF7D}"/>
              </a:ext>
            </a:extLst>
          </p:cNvPr>
          <p:cNvPicPr>
            <a:picLocks noChangeAspect="1" noChangeArrowheads="1"/>
          </p:cNvPicPr>
          <p:nvPr/>
        </p:nvPicPr>
        <p:blipFill>
          <a:blip r:embed="rId15" cstate="print">
            <a:duotone>
              <a:schemeClr val="accent1">
                <a:shade val="45000"/>
                <a:satMod val="135000"/>
              </a:schemeClr>
              <a:prstClr val="white"/>
            </a:duotone>
          </a:blip>
          <a:srcRect/>
          <a:stretch>
            <a:fillRect/>
          </a:stretch>
        </p:blipFill>
        <p:spPr bwMode="auto">
          <a:xfrm>
            <a:off x="7997964" y="2570068"/>
            <a:ext cx="479827" cy="448911"/>
          </a:xfrm>
          <a:prstGeom prst="rect">
            <a:avLst/>
          </a:prstGeom>
          <a:noFill/>
          <a:ln w="9525">
            <a:noFill/>
            <a:miter lim="800000"/>
            <a:headEnd/>
            <a:tailEnd/>
          </a:ln>
        </p:spPr>
      </p:pic>
      <p:pic>
        <p:nvPicPr>
          <p:cNvPr id="60" name="Picture 15" descr="worker1">
            <a:extLst>
              <a:ext uri="{FF2B5EF4-FFF2-40B4-BE49-F238E27FC236}">
                <a16:creationId xmlns:a16="http://schemas.microsoft.com/office/drawing/2014/main" id="{676EC631-2893-9902-5B3E-CE15818667B3}"/>
              </a:ext>
            </a:extLst>
          </p:cNvPr>
          <p:cNvPicPr>
            <a:picLocks noChangeAspect="1" noChangeArrowheads="1"/>
          </p:cNvPicPr>
          <p:nvPr/>
        </p:nvPicPr>
        <p:blipFill>
          <a:blip r:embed="rId15" cstate="print">
            <a:duotone>
              <a:schemeClr val="accent1">
                <a:shade val="45000"/>
                <a:satMod val="135000"/>
              </a:schemeClr>
              <a:prstClr val="white"/>
            </a:duotone>
          </a:blip>
          <a:srcRect/>
          <a:stretch>
            <a:fillRect/>
          </a:stretch>
        </p:blipFill>
        <p:spPr bwMode="auto">
          <a:xfrm>
            <a:off x="4762547" y="6165462"/>
            <a:ext cx="479827" cy="448911"/>
          </a:xfrm>
          <a:prstGeom prst="rect">
            <a:avLst/>
          </a:prstGeom>
          <a:noFill/>
          <a:ln w="9525">
            <a:noFill/>
            <a:miter lim="800000"/>
            <a:headEnd/>
            <a:tailEnd/>
          </a:ln>
        </p:spPr>
      </p:pic>
      <p:pic>
        <p:nvPicPr>
          <p:cNvPr id="61" name="Picture 15" descr="worker1">
            <a:extLst>
              <a:ext uri="{FF2B5EF4-FFF2-40B4-BE49-F238E27FC236}">
                <a16:creationId xmlns:a16="http://schemas.microsoft.com/office/drawing/2014/main" id="{249C09F8-5936-B89F-1DB8-74DC0FE43C77}"/>
              </a:ext>
            </a:extLst>
          </p:cNvPr>
          <p:cNvPicPr>
            <a:picLocks noChangeAspect="1" noChangeArrowheads="1"/>
          </p:cNvPicPr>
          <p:nvPr/>
        </p:nvPicPr>
        <p:blipFill>
          <a:blip r:embed="rId15" cstate="print">
            <a:duotone>
              <a:schemeClr val="accent1">
                <a:shade val="45000"/>
                <a:satMod val="135000"/>
              </a:schemeClr>
              <a:prstClr val="white"/>
            </a:duotone>
          </a:blip>
          <a:srcRect/>
          <a:stretch>
            <a:fillRect/>
          </a:stretch>
        </p:blipFill>
        <p:spPr bwMode="auto">
          <a:xfrm>
            <a:off x="6603523" y="6165462"/>
            <a:ext cx="479827" cy="448911"/>
          </a:xfrm>
          <a:prstGeom prst="rect">
            <a:avLst/>
          </a:prstGeom>
          <a:noFill/>
          <a:ln w="9525">
            <a:noFill/>
            <a:miter lim="800000"/>
            <a:headEnd/>
            <a:tailEnd/>
          </a:ln>
        </p:spPr>
      </p:pic>
      <p:pic>
        <p:nvPicPr>
          <p:cNvPr id="62" name="Picture 15" descr="worker1">
            <a:extLst>
              <a:ext uri="{FF2B5EF4-FFF2-40B4-BE49-F238E27FC236}">
                <a16:creationId xmlns:a16="http://schemas.microsoft.com/office/drawing/2014/main" id="{412A5F7A-23B8-92E3-EF18-571D7E5A616E}"/>
              </a:ext>
            </a:extLst>
          </p:cNvPr>
          <p:cNvPicPr>
            <a:picLocks noChangeAspect="1" noChangeArrowheads="1"/>
          </p:cNvPicPr>
          <p:nvPr/>
        </p:nvPicPr>
        <p:blipFill>
          <a:blip r:embed="rId15" cstate="print">
            <a:duotone>
              <a:schemeClr val="accent1">
                <a:shade val="45000"/>
                <a:satMod val="135000"/>
              </a:schemeClr>
              <a:prstClr val="white"/>
            </a:duotone>
          </a:blip>
          <a:srcRect/>
          <a:stretch>
            <a:fillRect/>
          </a:stretch>
        </p:blipFill>
        <p:spPr bwMode="auto">
          <a:xfrm>
            <a:off x="11292108" y="3867251"/>
            <a:ext cx="479827" cy="448911"/>
          </a:xfrm>
          <a:prstGeom prst="rect">
            <a:avLst/>
          </a:prstGeom>
          <a:noFill/>
          <a:ln w="9525">
            <a:noFill/>
            <a:miter lim="800000"/>
            <a:headEnd/>
            <a:tailEnd/>
          </a:ln>
        </p:spPr>
      </p:pic>
      <p:sp>
        <p:nvSpPr>
          <p:cNvPr id="63" name="Rectangle 62">
            <a:extLst>
              <a:ext uri="{FF2B5EF4-FFF2-40B4-BE49-F238E27FC236}">
                <a16:creationId xmlns:a16="http://schemas.microsoft.com/office/drawing/2014/main" id="{9A4D1C56-EB46-CD5C-140C-C7E0C426FAED}"/>
              </a:ext>
            </a:extLst>
          </p:cNvPr>
          <p:cNvSpPr/>
          <p:nvPr/>
        </p:nvSpPr>
        <p:spPr>
          <a:xfrm>
            <a:off x="9201273" y="1343025"/>
            <a:ext cx="1222772" cy="69532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100" dirty="0">
                <a:solidFill>
                  <a:srgbClr val="FFFFFF"/>
                </a:solidFill>
                <a:ea typeface="Segoe UI Symbol" panose="020B0502040204020203" pitchFamily="34" charset="0"/>
              </a:rPr>
              <a:t>Result</a:t>
            </a:r>
          </a:p>
        </p:txBody>
      </p:sp>
      <p:cxnSp>
        <p:nvCxnSpPr>
          <p:cNvPr id="64" name="Connector: Elbow 98">
            <a:extLst>
              <a:ext uri="{FF2B5EF4-FFF2-40B4-BE49-F238E27FC236}">
                <a16:creationId xmlns:a16="http://schemas.microsoft.com/office/drawing/2014/main" id="{E1B0F988-0A1C-3357-889C-1231E9CBC5F1}"/>
              </a:ext>
            </a:extLst>
          </p:cNvPr>
          <p:cNvCxnSpPr>
            <a:cxnSpLocks/>
            <a:stCxn id="27" idx="3"/>
            <a:endCxn id="63" idx="2"/>
          </p:cNvCxnSpPr>
          <p:nvPr/>
        </p:nvCxnSpPr>
        <p:spPr>
          <a:xfrm flipV="1">
            <a:off x="9078801" y="2038350"/>
            <a:ext cx="733858" cy="135541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1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62"/>
                                        </p:tgtEl>
                                        <p:attrNameLst>
                                          <p:attrName>style.visibility</p:attrName>
                                        </p:attrNameLst>
                                      </p:cBhvr>
                                      <p:to>
                                        <p:strVal val="visible"/>
                                      </p:to>
                                    </p:set>
                                  </p:childTnLst>
                                </p:cTn>
                              </p:par>
                              <p:par>
                                <p:cTn id="86" presetID="10"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21" grpId="0" animBg="1"/>
      <p:bldP spid="23" grpId="0" animBg="1"/>
      <p:bldP spid="25" grpId="0" animBg="1"/>
      <p:bldP spid="26" grpId="0" animBg="1"/>
      <p:bldP spid="29" grpId="0" animBg="1"/>
      <p:bldP spid="6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DF6F7-6267-A5CC-E729-901D39BE269E}"/>
              </a:ext>
            </a:extLst>
          </p:cNvPr>
          <p:cNvSpPr>
            <a:spLocks noGrp="1"/>
          </p:cNvSpPr>
          <p:nvPr>
            <p:ph type="title"/>
          </p:nvPr>
        </p:nvSpPr>
        <p:spPr/>
        <p:txBody>
          <a:bodyPr/>
          <a:lstStyle/>
          <a:p>
            <a:r>
              <a:rPr lang="en-US"/>
              <a:t>Supplier Solicitation Process</a:t>
            </a:r>
          </a:p>
        </p:txBody>
      </p:sp>
      <p:cxnSp>
        <p:nvCxnSpPr>
          <p:cNvPr id="3" name="Gerade Verbindung mit Pfeil 2">
            <a:extLst>
              <a:ext uri="{FF2B5EF4-FFF2-40B4-BE49-F238E27FC236}">
                <a16:creationId xmlns:a16="http://schemas.microsoft.com/office/drawing/2014/main" id="{F6EEE86C-ADE6-EB3D-A5D2-34B6D58A1C17}"/>
              </a:ext>
            </a:extLst>
          </p:cNvPr>
          <p:cNvCxnSpPr>
            <a:cxnSpLocks/>
          </p:cNvCxnSpPr>
          <p:nvPr/>
        </p:nvCxnSpPr>
        <p:spPr>
          <a:xfrm flipV="1">
            <a:off x="640080" y="3514671"/>
            <a:ext cx="11064240" cy="11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Abgerundetes Rechteck 5">
            <a:extLst>
              <a:ext uri="{FF2B5EF4-FFF2-40B4-BE49-F238E27FC236}">
                <a16:creationId xmlns:a16="http://schemas.microsoft.com/office/drawing/2014/main" id="{EDC2ED4C-242E-322E-62BE-DA045660CA36}"/>
              </a:ext>
            </a:extLst>
          </p:cNvPr>
          <p:cNvSpPr/>
          <p:nvPr/>
        </p:nvSpPr>
        <p:spPr>
          <a:xfrm>
            <a:off x="2097451" y="2000013"/>
            <a:ext cx="1740877" cy="808892"/>
          </a:xfrm>
          <a:prstGeom prst="roundRect">
            <a:avLst>
              <a:gd name="adj" fmla="val 8396"/>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rPr>
              <a:t>Start of Process</a:t>
            </a:r>
          </a:p>
        </p:txBody>
      </p:sp>
      <p:sp>
        <p:nvSpPr>
          <p:cNvPr id="6" name="Abgerundetes Rechteck 49">
            <a:extLst>
              <a:ext uri="{FF2B5EF4-FFF2-40B4-BE49-F238E27FC236}">
                <a16:creationId xmlns:a16="http://schemas.microsoft.com/office/drawing/2014/main" id="{748719A5-0188-1E46-1114-A01C25D495BA}"/>
              </a:ext>
            </a:extLst>
          </p:cNvPr>
          <p:cNvSpPr/>
          <p:nvPr/>
        </p:nvSpPr>
        <p:spPr>
          <a:xfrm>
            <a:off x="5544770" y="4572267"/>
            <a:ext cx="1740877" cy="1186278"/>
          </a:xfrm>
          <a:prstGeom prst="roundRect">
            <a:avLst>
              <a:gd name="adj" fmla="val 7267"/>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100" dirty="0">
                <a:solidFill>
                  <a:schemeClr val="bg1"/>
                </a:solidFill>
              </a:rPr>
              <a:t>Supplier Portal</a:t>
            </a:r>
          </a:p>
        </p:txBody>
      </p:sp>
      <p:sp>
        <p:nvSpPr>
          <p:cNvPr id="7" name="Flussdiagramm: Dokument 3">
            <a:extLst>
              <a:ext uri="{FF2B5EF4-FFF2-40B4-BE49-F238E27FC236}">
                <a16:creationId xmlns:a16="http://schemas.microsoft.com/office/drawing/2014/main" id="{43533255-BC6F-0F2B-F71C-BE4FC14E478F}"/>
              </a:ext>
            </a:extLst>
          </p:cNvPr>
          <p:cNvSpPr/>
          <p:nvPr/>
        </p:nvSpPr>
        <p:spPr>
          <a:xfrm>
            <a:off x="2265722" y="4531877"/>
            <a:ext cx="1404333" cy="1007099"/>
          </a:xfrm>
          <a:prstGeom prst="flowChartDocumen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100" dirty="0">
                <a:solidFill>
                  <a:schemeClr val="bg1"/>
                </a:solidFill>
              </a:rPr>
              <a:t>E-mail</a:t>
            </a:r>
          </a:p>
        </p:txBody>
      </p:sp>
      <p:pic>
        <p:nvPicPr>
          <p:cNvPr id="8" name="Picture 15" descr="worker1">
            <a:extLst>
              <a:ext uri="{FF2B5EF4-FFF2-40B4-BE49-F238E27FC236}">
                <a16:creationId xmlns:a16="http://schemas.microsoft.com/office/drawing/2014/main" id="{B8525603-4ABE-AC73-88A4-68F9A4341424}"/>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027890" y="4810970"/>
            <a:ext cx="479827" cy="448911"/>
          </a:xfrm>
          <a:prstGeom prst="rect">
            <a:avLst/>
          </a:prstGeom>
          <a:noFill/>
          <a:ln w="9525">
            <a:noFill/>
            <a:miter lim="800000"/>
            <a:headEnd/>
            <a:tailEnd/>
          </a:ln>
        </p:spPr>
      </p:pic>
      <p:pic>
        <p:nvPicPr>
          <p:cNvPr id="9" name="Picture 15" descr="worker1">
            <a:extLst>
              <a:ext uri="{FF2B5EF4-FFF2-40B4-BE49-F238E27FC236}">
                <a16:creationId xmlns:a16="http://schemas.microsoft.com/office/drawing/2014/main" id="{C986CF37-2820-1F14-09EB-C8C68BE4DD38}"/>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538617" y="2211872"/>
            <a:ext cx="479827" cy="448911"/>
          </a:xfrm>
          <a:prstGeom prst="rect">
            <a:avLst/>
          </a:prstGeom>
          <a:noFill/>
          <a:ln w="9525">
            <a:noFill/>
            <a:miter lim="800000"/>
            <a:headEnd/>
            <a:tailEnd/>
          </a:ln>
        </p:spPr>
      </p:pic>
      <p:sp>
        <p:nvSpPr>
          <p:cNvPr id="10" name="Abgerundetes Rechteck 29">
            <a:extLst>
              <a:ext uri="{FF2B5EF4-FFF2-40B4-BE49-F238E27FC236}">
                <a16:creationId xmlns:a16="http://schemas.microsoft.com/office/drawing/2014/main" id="{278C4125-9364-80B0-08C4-1900DBC5B002}"/>
              </a:ext>
            </a:extLst>
          </p:cNvPr>
          <p:cNvSpPr/>
          <p:nvPr/>
        </p:nvSpPr>
        <p:spPr>
          <a:xfrm>
            <a:off x="7433294" y="4499761"/>
            <a:ext cx="1740877" cy="336180"/>
          </a:xfrm>
          <a:prstGeom prst="round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lIns="0" rIns="0" rtlCol="0" anchor="ctr"/>
          <a:lstStyle/>
          <a:p>
            <a:pPr algn="ctr"/>
            <a:r>
              <a:rPr lang="en-US" sz="1100" dirty="0">
                <a:solidFill>
                  <a:schemeClr val="bg1"/>
                </a:solidFill>
              </a:rPr>
              <a:t>Action 1</a:t>
            </a:r>
          </a:p>
        </p:txBody>
      </p:sp>
      <p:sp>
        <p:nvSpPr>
          <p:cNvPr id="11" name="Abgerundetes Rechteck 31">
            <a:extLst>
              <a:ext uri="{FF2B5EF4-FFF2-40B4-BE49-F238E27FC236}">
                <a16:creationId xmlns:a16="http://schemas.microsoft.com/office/drawing/2014/main" id="{66446AFF-E94C-4138-F65E-16D443EC4CD7}"/>
              </a:ext>
            </a:extLst>
          </p:cNvPr>
          <p:cNvSpPr/>
          <p:nvPr/>
        </p:nvSpPr>
        <p:spPr>
          <a:xfrm>
            <a:off x="7433293" y="4966663"/>
            <a:ext cx="1740877" cy="791881"/>
          </a:xfrm>
          <a:prstGeom prst="round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lIns="0" rIns="0" rtlCol="0" anchor="ctr"/>
          <a:lstStyle/>
          <a:p>
            <a:pPr algn="ctr"/>
            <a:r>
              <a:rPr lang="en-US" sz="1100" dirty="0">
                <a:solidFill>
                  <a:schemeClr val="bg1"/>
                </a:solidFill>
              </a:rPr>
              <a:t>Action 2</a:t>
            </a:r>
          </a:p>
        </p:txBody>
      </p:sp>
      <p:sp>
        <p:nvSpPr>
          <p:cNvPr id="13" name="Abgerundetes Rechteck 33">
            <a:extLst>
              <a:ext uri="{FF2B5EF4-FFF2-40B4-BE49-F238E27FC236}">
                <a16:creationId xmlns:a16="http://schemas.microsoft.com/office/drawing/2014/main" id="{EE9D3DAC-807D-805B-9041-900A8266C109}"/>
              </a:ext>
            </a:extLst>
          </p:cNvPr>
          <p:cNvSpPr/>
          <p:nvPr/>
        </p:nvSpPr>
        <p:spPr>
          <a:xfrm>
            <a:off x="9435108" y="2000013"/>
            <a:ext cx="1740877" cy="808892"/>
          </a:xfrm>
          <a:prstGeom prst="roundRect">
            <a:avLst>
              <a:gd name="adj" fmla="val 7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solidFill>
                  <a:schemeClr val="tx1"/>
                </a:solidFill>
              </a:rPr>
              <a:t>Review &amp; Accept / Reject Response</a:t>
            </a:r>
          </a:p>
        </p:txBody>
      </p:sp>
      <p:pic>
        <p:nvPicPr>
          <p:cNvPr id="14" name="Picture 15" descr="worker1">
            <a:extLst>
              <a:ext uri="{FF2B5EF4-FFF2-40B4-BE49-F238E27FC236}">
                <a16:creationId xmlns:a16="http://schemas.microsoft.com/office/drawing/2014/main" id="{B087F98E-71E2-94AD-A414-2DDEE2B5D2B9}"/>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8955281" y="2136400"/>
            <a:ext cx="479827" cy="448911"/>
          </a:xfrm>
          <a:prstGeom prst="rect">
            <a:avLst/>
          </a:prstGeom>
          <a:noFill/>
          <a:ln w="9525">
            <a:noFill/>
            <a:miter lim="800000"/>
            <a:headEnd/>
            <a:tailEnd/>
          </a:ln>
        </p:spPr>
      </p:pic>
      <p:sp>
        <p:nvSpPr>
          <p:cNvPr id="15" name="Abgerundetes Rechteck 35">
            <a:extLst>
              <a:ext uri="{FF2B5EF4-FFF2-40B4-BE49-F238E27FC236}">
                <a16:creationId xmlns:a16="http://schemas.microsoft.com/office/drawing/2014/main" id="{13F557FB-F42E-6C50-1A27-1351621303BC}"/>
              </a:ext>
            </a:extLst>
          </p:cNvPr>
          <p:cNvSpPr/>
          <p:nvPr/>
        </p:nvSpPr>
        <p:spPr>
          <a:xfrm rot="16200000">
            <a:off x="153329" y="4779753"/>
            <a:ext cx="1740877" cy="336180"/>
          </a:xfrm>
          <a:prstGeom prst="round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100">
                <a:solidFill>
                  <a:schemeClr val="bg1"/>
                </a:solidFill>
              </a:rPr>
              <a:t>Supplier </a:t>
            </a:r>
          </a:p>
        </p:txBody>
      </p:sp>
      <p:sp>
        <p:nvSpPr>
          <p:cNvPr id="16" name="Abgerundetes Rechteck 36">
            <a:extLst>
              <a:ext uri="{FF2B5EF4-FFF2-40B4-BE49-F238E27FC236}">
                <a16:creationId xmlns:a16="http://schemas.microsoft.com/office/drawing/2014/main" id="{7E536B09-ACEF-8AC1-E36D-09E7B5986CA8}"/>
              </a:ext>
            </a:extLst>
          </p:cNvPr>
          <p:cNvSpPr/>
          <p:nvPr/>
        </p:nvSpPr>
        <p:spPr>
          <a:xfrm rot="16200000">
            <a:off x="135853" y="2192764"/>
            <a:ext cx="1740877" cy="3361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rPr>
              <a:t>[Client]</a:t>
            </a:r>
          </a:p>
        </p:txBody>
      </p:sp>
      <p:cxnSp>
        <p:nvCxnSpPr>
          <p:cNvPr id="17" name="Gerade Verbindung mit Pfeil 6">
            <a:extLst>
              <a:ext uri="{FF2B5EF4-FFF2-40B4-BE49-F238E27FC236}">
                <a16:creationId xmlns:a16="http://schemas.microsoft.com/office/drawing/2014/main" id="{EFF27C89-D181-FF52-2368-8FFC389107AF}"/>
              </a:ext>
            </a:extLst>
          </p:cNvPr>
          <p:cNvCxnSpPr>
            <a:cxnSpLocks/>
            <a:stCxn id="4" idx="2"/>
            <a:endCxn id="7" idx="0"/>
          </p:cNvCxnSpPr>
          <p:nvPr/>
        </p:nvCxnSpPr>
        <p:spPr>
          <a:xfrm flipH="1">
            <a:off x="2967889" y="2808905"/>
            <a:ext cx="1" cy="1722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Abgerundetes Rechteck 38">
            <a:extLst>
              <a:ext uri="{FF2B5EF4-FFF2-40B4-BE49-F238E27FC236}">
                <a16:creationId xmlns:a16="http://schemas.microsoft.com/office/drawing/2014/main" id="{E8F7AAFF-A83D-C318-98A7-F481CDC9E2E8}"/>
              </a:ext>
            </a:extLst>
          </p:cNvPr>
          <p:cNvSpPr/>
          <p:nvPr/>
        </p:nvSpPr>
        <p:spPr>
          <a:xfrm>
            <a:off x="5692416" y="2000013"/>
            <a:ext cx="1740877" cy="808892"/>
          </a:xfrm>
          <a:prstGeom prst="roundRect">
            <a:avLst>
              <a:gd name="adj" fmla="val 7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tx1"/>
                </a:solidFill>
              </a:rPr>
              <a:t>Monitor</a:t>
            </a:r>
          </a:p>
        </p:txBody>
      </p:sp>
      <p:pic>
        <p:nvPicPr>
          <p:cNvPr id="19" name="Picture 15" descr="worker1">
            <a:extLst>
              <a:ext uri="{FF2B5EF4-FFF2-40B4-BE49-F238E27FC236}">
                <a16:creationId xmlns:a16="http://schemas.microsoft.com/office/drawing/2014/main" id="{9CB85D2A-D761-94BE-1E95-A698766F9E16}"/>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133582" y="2207881"/>
            <a:ext cx="479827" cy="448911"/>
          </a:xfrm>
          <a:prstGeom prst="rect">
            <a:avLst/>
          </a:prstGeom>
          <a:noFill/>
          <a:ln w="9525">
            <a:noFill/>
            <a:miter lim="800000"/>
            <a:headEnd/>
            <a:tailEnd/>
          </a:ln>
        </p:spPr>
      </p:pic>
      <p:cxnSp>
        <p:nvCxnSpPr>
          <p:cNvPr id="20" name="Gerade Verbindung mit Pfeil 8">
            <a:extLst>
              <a:ext uri="{FF2B5EF4-FFF2-40B4-BE49-F238E27FC236}">
                <a16:creationId xmlns:a16="http://schemas.microsoft.com/office/drawing/2014/main" id="{2E212893-6A4A-CF0D-9FC2-71DD6D9E04EE}"/>
              </a:ext>
            </a:extLst>
          </p:cNvPr>
          <p:cNvCxnSpPr>
            <a:stCxn id="7" idx="3"/>
          </p:cNvCxnSpPr>
          <p:nvPr/>
        </p:nvCxnSpPr>
        <p:spPr>
          <a:xfrm flipV="1">
            <a:off x="3670055" y="5035426"/>
            <a:ext cx="13432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winkelte Verbindung 10">
            <a:extLst>
              <a:ext uri="{FF2B5EF4-FFF2-40B4-BE49-F238E27FC236}">
                <a16:creationId xmlns:a16="http://schemas.microsoft.com/office/drawing/2014/main" id="{35B12AC9-4B31-520F-01CA-79FF49050C19}"/>
              </a:ext>
            </a:extLst>
          </p:cNvPr>
          <p:cNvCxnSpPr>
            <a:cxnSpLocks/>
            <a:endCxn id="13" idx="2"/>
          </p:cNvCxnSpPr>
          <p:nvPr/>
        </p:nvCxnSpPr>
        <p:spPr>
          <a:xfrm flipV="1">
            <a:off x="9174170" y="2808905"/>
            <a:ext cx="1131377" cy="27927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Graphic 22" descr="Home with solid fill">
            <a:hlinkClick r:id="rId4" action="ppaction://hlinksldjump" tooltip="Back to Home"/>
            <a:extLst>
              <a:ext uri="{FF2B5EF4-FFF2-40B4-BE49-F238E27FC236}">
                <a16:creationId xmlns:a16="http://schemas.microsoft.com/office/drawing/2014/main" id="{CE278EC1-E3A7-CC16-2084-07AF664DFB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99334" y="0"/>
            <a:ext cx="285561" cy="285561"/>
          </a:xfrm>
          <a:prstGeom prst="rect">
            <a:avLst/>
          </a:prstGeom>
        </p:spPr>
      </p:pic>
      <p:pic>
        <p:nvPicPr>
          <p:cNvPr id="24" name="Graphic 23" descr="Back with solid fill">
            <a:hlinkClick r:id="" action="ppaction://hlinkshowjump?jump=lastslideviewed"/>
            <a:extLst>
              <a:ext uri="{FF2B5EF4-FFF2-40B4-BE49-F238E27FC236}">
                <a16:creationId xmlns:a16="http://schemas.microsoft.com/office/drawing/2014/main" id="{2D1BB4F9-E8A9-1B7F-0F0F-046AFCA08F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9239" y="16797"/>
            <a:ext cx="285561" cy="285561"/>
          </a:xfrm>
          <a:prstGeom prst="rect">
            <a:avLst/>
          </a:prstGeom>
        </p:spPr>
      </p:pic>
      <p:pic>
        <p:nvPicPr>
          <p:cNvPr id="25" name="Graphic 24" descr="Lightbulb and pencil outline">
            <a:hlinkClick r:id="rId9" action="ppaction://hlinksldjump" tooltip="Enhanced Due Diligence Concept"/>
            <a:extLst>
              <a:ext uri="{FF2B5EF4-FFF2-40B4-BE49-F238E27FC236}">
                <a16:creationId xmlns:a16="http://schemas.microsoft.com/office/drawing/2014/main" id="{98271C28-D013-8FED-4018-273272CC1BE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449239" y="277387"/>
            <a:ext cx="223861" cy="223861"/>
          </a:xfrm>
          <a:prstGeom prst="rect">
            <a:avLst/>
          </a:prstGeom>
        </p:spPr>
      </p:pic>
      <p:pic>
        <p:nvPicPr>
          <p:cNvPr id="26" name="Picture 2" descr="benefits-icon">
            <a:hlinkClick r:id="" action="ppaction://noaction"/>
            <a:extLst>
              <a:ext uri="{FF2B5EF4-FFF2-40B4-BE49-F238E27FC236}">
                <a16:creationId xmlns:a16="http://schemas.microsoft.com/office/drawing/2014/main" id="{0C3F14C7-ABEC-C85F-C2F4-D166F8124D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70176" y="277387"/>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Users outline">
            <a:hlinkClick r:id="rId13" action="ppaction://hlinksldjump"/>
            <a:extLst>
              <a:ext uri="{FF2B5EF4-FFF2-40B4-BE49-F238E27FC236}">
                <a16:creationId xmlns:a16="http://schemas.microsoft.com/office/drawing/2014/main" id="{2ECA9302-8C3B-3AC7-50DC-A84B5ABB79B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709707" y="277387"/>
            <a:ext cx="223861" cy="223861"/>
          </a:xfrm>
          <a:prstGeom prst="rect">
            <a:avLst/>
          </a:prstGeom>
        </p:spPr>
      </p:pic>
    </p:spTree>
    <p:extLst>
      <p:ext uri="{BB962C8B-B14F-4D97-AF65-F5344CB8AC3E}">
        <p14:creationId xmlns:p14="http://schemas.microsoft.com/office/powerpoint/2010/main" val="35683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11" grpId="0" animBg="1"/>
      <p:bldP spid="13" grpId="0" animBg="1"/>
      <p:bldP spid="15" grpId="0" animBg="1"/>
      <p:bldP spid="16"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EFBA00-9B64-12B0-8C12-79B4D51DA985}"/>
              </a:ext>
            </a:extLst>
          </p:cNvPr>
          <p:cNvSpPr>
            <a:spLocks noGrp="1"/>
          </p:cNvSpPr>
          <p:nvPr>
            <p:ph type="title"/>
          </p:nvPr>
        </p:nvSpPr>
        <p:spPr/>
        <p:txBody>
          <a:bodyPr/>
          <a:lstStyle/>
          <a:p>
            <a:r>
              <a:rPr lang="en-US"/>
              <a:t>Introduction to the team - FTA </a:t>
            </a:r>
          </a:p>
        </p:txBody>
      </p:sp>
      <p:pic>
        <p:nvPicPr>
          <p:cNvPr id="12" name="Graphic 11" descr="Home with solid fill">
            <a:hlinkClick r:id="rId2" action="ppaction://hlinksldjump" tooltip="Back to Home"/>
            <a:extLst>
              <a:ext uri="{FF2B5EF4-FFF2-40B4-BE49-F238E27FC236}">
                <a16:creationId xmlns:a16="http://schemas.microsoft.com/office/drawing/2014/main" id="{9F8F9282-DAEF-8B68-5104-6D6E2E5B2F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99334" y="0"/>
            <a:ext cx="285561" cy="285561"/>
          </a:xfrm>
          <a:prstGeom prst="rect">
            <a:avLst/>
          </a:prstGeom>
        </p:spPr>
      </p:pic>
      <p:pic>
        <p:nvPicPr>
          <p:cNvPr id="14" name="Graphic 13" descr="Back with solid fill">
            <a:hlinkClick r:id="" action="ppaction://hlinkshowjump?jump=lastslideviewed"/>
            <a:extLst>
              <a:ext uri="{FF2B5EF4-FFF2-40B4-BE49-F238E27FC236}">
                <a16:creationId xmlns:a16="http://schemas.microsoft.com/office/drawing/2014/main" id="{12AB0E46-75CA-3F1C-E762-44BEE16A1B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9239" y="16797"/>
            <a:ext cx="285561" cy="285561"/>
          </a:xfrm>
          <a:prstGeom prst="rect">
            <a:avLst/>
          </a:prstGeom>
        </p:spPr>
      </p:pic>
      <p:pic>
        <p:nvPicPr>
          <p:cNvPr id="26" name="Graphic 25" descr="Lightbulb and pencil outline">
            <a:hlinkClick r:id="rId7" action="ppaction://hlinksldjump" tooltip="Enhanced Due Diligence Concept"/>
            <a:extLst>
              <a:ext uri="{FF2B5EF4-FFF2-40B4-BE49-F238E27FC236}">
                <a16:creationId xmlns:a16="http://schemas.microsoft.com/office/drawing/2014/main" id="{C35D4DD8-AD28-97C8-3879-1F83BDD15C9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449239" y="277387"/>
            <a:ext cx="223861" cy="223861"/>
          </a:xfrm>
          <a:prstGeom prst="rect">
            <a:avLst/>
          </a:prstGeom>
        </p:spPr>
      </p:pic>
      <p:pic>
        <p:nvPicPr>
          <p:cNvPr id="27" name="Picture 2" descr="benefits-icon">
            <a:hlinkClick r:id="" action="ppaction://noaction"/>
            <a:extLst>
              <a:ext uri="{FF2B5EF4-FFF2-40B4-BE49-F238E27FC236}">
                <a16:creationId xmlns:a16="http://schemas.microsoft.com/office/drawing/2014/main" id="{D1201310-0E75-E3D9-6002-5F2DAB0794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70176" y="277387"/>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descr="Users outline">
            <a:hlinkClick r:id="rId11" action="ppaction://hlinksldjump"/>
            <a:extLst>
              <a:ext uri="{FF2B5EF4-FFF2-40B4-BE49-F238E27FC236}">
                <a16:creationId xmlns:a16="http://schemas.microsoft.com/office/drawing/2014/main" id="{674C2FDE-5635-2EBE-608A-18546539F59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09707" y="277387"/>
            <a:ext cx="223861" cy="223861"/>
          </a:xfrm>
          <a:prstGeom prst="rect">
            <a:avLst/>
          </a:prstGeom>
        </p:spPr>
      </p:pic>
      <p:grpSp>
        <p:nvGrpSpPr>
          <p:cNvPr id="2" name="Group 1">
            <a:extLst>
              <a:ext uri="{FF2B5EF4-FFF2-40B4-BE49-F238E27FC236}">
                <a16:creationId xmlns:a16="http://schemas.microsoft.com/office/drawing/2014/main" id="{B8AD1C14-DA15-9C2C-69FE-961557D60600}"/>
              </a:ext>
            </a:extLst>
          </p:cNvPr>
          <p:cNvGrpSpPr/>
          <p:nvPr/>
        </p:nvGrpSpPr>
        <p:grpSpPr>
          <a:xfrm>
            <a:off x="108947" y="2789424"/>
            <a:ext cx="2731014" cy="1279112"/>
            <a:chOff x="6207950" y="1556996"/>
            <a:chExt cx="2731014" cy="1279112"/>
          </a:xfrm>
        </p:grpSpPr>
        <p:grpSp>
          <p:nvGrpSpPr>
            <p:cNvPr id="3" name="Group 2">
              <a:extLst>
                <a:ext uri="{FF2B5EF4-FFF2-40B4-BE49-F238E27FC236}">
                  <a16:creationId xmlns:a16="http://schemas.microsoft.com/office/drawing/2014/main" id="{C6EF1656-A7D9-446A-5E3A-9B093B5D24C5}"/>
                </a:ext>
              </a:extLst>
            </p:cNvPr>
            <p:cNvGrpSpPr/>
            <p:nvPr/>
          </p:nvGrpSpPr>
          <p:grpSpPr>
            <a:xfrm>
              <a:off x="6207950" y="1557028"/>
              <a:ext cx="2731014" cy="1279080"/>
              <a:chOff x="376170" y="1785452"/>
              <a:chExt cx="2731014" cy="1279080"/>
            </a:xfrm>
          </p:grpSpPr>
          <p:grpSp>
            <p:nvGrpSpPr>
              <p:cNvPr id="29" name="Group 28">
                <a:extLst>
                  <a:ext uri="{FF2B5EF4-FFF2-40B4-BE49-F238E27FC236}">
                    <a16:creationId xmlns:a16="http://schemas.microsoft.com/office/drawing/2014/main" id="{6A5B8958-D997-933E-BC2E-B47F617D2B30}"/>
                  </a:ext>
                </a:extLst>
              </p:cNvPr>
              <p:cNvGrpSpPr/>
              <p:nvPr userDrawn="1"/>
            </p:nvGrpSpPr>
            <p:grpSpPr>
              <a:xfrm>
                <a:off x="376170" y="1785452"/>
                <a:ext cx="2731014" cy="1279080"/>
                <a:chOff x="1308325" y="3587619"/>
                <a:chExt cx="2731014" cy="1279080"/>
              </a:xfrm>
            </p:grpSpPr>
            <p:sp>
              <p:nvSpPr>
                <p:cNvPr id="31" name="Freeform: Shape 30">
                  <a:extLst>
                    <a:ext uri="{FF2B5EF4-FFF2-40B4-BE49-F238E27FC236}">
                      <a16:creationId xmlns:a16="http://schemas.microsoft.com/office/drawing/2014/main" id="{9B426059-3B40-B709-F266-EDA473888176}"/>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B1A9E894-971E-957A-D83A-CA5F836FDAC7}"/>
                    </a:ext>
                  </a:extLst>
                </p:cNvPr>
                <p:cNvSpPr/>
                <p:nvPr userDrawn="1"/>
              </p:nvSpPr>
              <p:spPr>
                <a:xfrm>
                  <a:off x="1945612" y="3587619"/>
                  <a:ext cx="2093727" cy="1279080"/>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30" name="Oval 29">
                <a:extLst>
                  <a:ext uri="{FF2B5EF4-FFF2-40B4-BE49-F238E27FC236}">
                    <a16:creationId xmlns:a16="http://schemas.microsoft.com/office/drawing/2014/main" id="{D7C70F92-223D-25D8-AD14-7137104CDCE9}"/>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 name="Text Placeholder 62">
              <a:extLst>
                <a:ext uri="{FF2B5EF4-FFF2-40B4-BE49-F238E27FC236}">
                  <a16:creationId xmlns:a16="http://schemas.microsoft.com/office/drawing/2014/main" id="{563620EF-CD56-AE4C-F0A7-79BE2F8623C3}"/>
                </a:ext>
              </a:extLst>
            </p:cNvPr>
            <p:cNvSpPr txBox="1">
              <a:spLocks/>
            </p:cNvSpPr>
            <p:nvPr/>
          </p:nvSpPr>
          <p:spPr>
            <a:xfrm>
              <a:off x="7449163" y="1556996"/>
              <a:ext cx="1489801" cy="127910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Jeff</a:t>
              </a:r>
              <a:r>
                <a:rPr lang="en-US" sz="1200" dirty="0"/>
                <a:t> </a:t>
              </a:r>
            </a:p>
            <a:p>
              <a:r>
                <a:rPr lang="en-US" sz="1200" dirty="0"/>
                <a:t>Title </a:t>
              </a:r>
            </a:p>
          </p:txBody>
        </p:sp>
        <p:pic>
          <p:nvPicPr>
            <p:cNvPr id="8" name="Graphic 50">
              <a:extLst>
                <a:ext uri="{FF2B5EF4-FFF2-40B4-BE49-F238E27FC236}">
                  <a16:creationId xmlns:a16="http://schemas.microsoft.com/office/drawing/2014/main" id="{3D37D6B1-1834-D9CD-2B1C-88DED5EAAA1C}"/>
                </a:ext>
              </a:extLst>
            </p:cNvPr>
            <p:cNvPicPr>
              <a:picLocks noChangeAspect="1"/>
            </p:cNvPicPr>
            <p:nvPr/>
          </p:nvPicPr>
          <p:blipFill>
            <a:blip r:embed="rId14">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33" name="Content Placeholder 50">
            <a:extLst>
              <a:ext uri="{FF2B5EF4-FFF2-40B4-BE49-F238E27FC236}">
                <a16:creationId xmlns:a16="http://schemas.microsoft.com/office/drawing/2014/main" id="{9266FE67-1F9D-F380-868A-C3226BD398AB}"/>
              </a:ext>
            </a:extLst>
          </p:cNvPr>
          <p:cNvSpPr txBox="1">
            <a:spLocks/>
          </p:cNvSpPr>
          <p:nvPr/>
        </p:nvSpPr>
        <p:spPr>
          <a:xfrm>
            <a:off x="108948" y="188938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hlinkClick r:id="rId15" action="ppaction://hlinksldjump"/>
              </a:rPr>
              <a:t>Use Case 1</a:t>
            </a:r>
            <a:endParaRPr lang="en-US" sz="1800" dirty="0"/>
          </a:p>
        </p:txBody>
      </p:sp>
      <p:grpSp>
        <p:nvGrpSpPr>
          <p:cNvPr id="34" name="Group 33">
            <a:extLst>
              <a:ext uri="{FF2B5EF4-FFF2-40B4-BE49-F238E27FC236}">
                <a16:creationId xmlns:a16="http://schemas.microsoft.com/office/drawing/2014/main" id="{BF3B1003-F973-5211-D6DC-06B326894D7D}"/>
              </a:ext>
            </a:extLst>
          </p:cNvPr>
          <p:cNvGrpSpPr/>
          <p:nvPr/>
        </p:nvGrpSpPr>
        <p:grpSpPr>
          <a:xfrm>
            <a:off x="3154831" y="2789424"/>
            <a:ext cx="2731014" cy="1279112"/>
            <a:chOff x="6207950" y="1556996"/>
            <a:chExt cx="2731014" cy="1279112"/>
          </a:xfrm>
        </p:grpSpPr>
        <p:grpSp>
          <p:nvGrpSpPr>
            <p:cNvPr id="35" name="Group 34">
              <a:extLst>
                <a:ext uri="{FF2B5EF4-FFF2-40B4-BE49-F238E27FC236}">
                  <a16:creationId xmlns:a16="http://schemas.microsoft.com/office/drawing/2014/main" id="{FD571DED-BCB1-6F96-63D4-F7D4EEB14E81}"/>
                </a:ext>
              </a:extLst>
            </p:cNvPr>
            <p:cNvGrpSpPr/>
            <p:nvPr/>
          </p:nvGrpSpPr>
          <p:grpSpPr>
            <a:xfrm>
              <a:off x="6207950" y="1557028"/>
              <a:ext cx="2731014" cy="1279080"/>
              <a:chOff x="376170" y="1785452"/>
              <a:chExt cx="2731014" cy="1279080"/>
            </a:xfrm>
          </p:grpSpPr>
          <p:grpSp>
            <p:nvGrpSpPr>
              <p:cNvPr id="38" name="Group 37">
                <a:extLst>
                  <a:ext uri="{FF2B5EF4-FFF2-40B4-BE49-F238E27FC236}">
                    <a16:creationId xmlns:a16="http://schemas.microsoft.com/office/drawing/2014/main" id="{9F4D438A-E8EF-699D-9984-74510ECD6C16}"/>
                  </a:ext>
                </a:extLst>
              </p:cNvPr>
              <p:cNvGrpSpPr/>
              <p:nvPr userDrawn="1"/>
            </p:nvGrpSpPr>
            <p:grpSpPr>
              <a:xfrm>
                <a:off x="376170" y="1785452"/>
                <a:ext cx="2731014" cy="1279080"/>
                <a:chOff x="1308325" y="3587619"/>
                <a:chExt cx="2731014" cy="1279080"/>
              </a:xfrm>
            </p:grpSpPr>
            <p:sp>
              <p:nvSpPr>
                <p:cNvPr id="40" name="Freeform: Shape 39">
                  <a:extLst>
                    <a:ext uri="{FF2B5EF4-FFF2-40B4-BE49-F238E27FC236}">
                      <a16:creationId xmlns:a16="http://schemas.microsoft.com/office/drawing/2014/main" id="{A91DDB1B-7560-58B1-3684-175C2FBD16BF}"/>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186E0C23-699B-85E5-E9A1-F6E34F487EE2}"/>
                    </a:ext>
                  </a:extLst>
                </p:cNvPr>
                <p:cNvSpPr/>
                <p:nvPr userDrawn="1"/>
              </p:nvSpPr>
              <p:spPr>
                <a:xfrm>
                  <a:off x="1945612" y="3587619"/>
                  <a:ext cx="2093727" cy="1279080"/>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39" name="Oval 38">
                <a:extLst>
                  <a:ext uri="{FF2B5EF4-FFF2-40B4-BE49-F238E27FC236}">
                    <a16:creationId xmlns:a16="http://schemas.microsoft.com/office/drawing/2014/main" id="{45F8B341-6730-1683-CA4F-7E3EFF732408}"/>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6" name="Text Placeholder 62">
              <a:extLst>
                <a:ext uri="{FF2B5EF4-FFF2-40B4-BE49-F238E27FC236}">
                  <a16:creationId xmlns:a16="http://schemas.microsoft.com/office/drawing/2014/main" id="{A20D4807-BE9F-BC42-6B3C-EBDF27B702DA}"/>
                </a:ext>
              </a:extLst>
            </p:cNvPr>
            <p:cNvSpPr txBox="1">
              <a:spLocks/>
            </p:cNvSpPr>
            <p:nvPr/>
          </p:nvSpPr>
          <p:spPr>
            <a:xfrm>
              <a:off x="7449163" y="1556996"/>
              <a:ext cx="1489801" cy="127910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Jake</a:t>
              </a:r>
            </a:p>
            <a:p>
              <a:r>
                <a:rPr lang="en-US" sz="1200" dirty="0"/>
                <a:t>Title  </a:t>
              </a:r>
            </a:p>
          </p:txBody>
        </p:sp>
        <p:pic>
          <p:nvPicPr>
            <p:cNvPr id="37" name="Graphic 50">
              <a:extLst>
                <a:ext uri="{FF2B5EF4-FFF2-40B4-BE49-F238E27FC236}">
                  <a16:creationId xmlns:a16="http://schemas.microsoft.com/office/drawing/2014/main" id="{9C685333-5D1F-6A80-ACD5-72D9E543500E}"/>
                </a:ext>
              </a:extLst>
            </p:cNvPr>
            <p:cNvPicPr>
              <a:picLocks noChangeAspect="1"/>
            </p:cNvPicPr>
            <p:nvPr/>
          </p:nvPicPr>
          <p:blipFill>
            <a:blip r:embed="rId16">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42" name="Content Placeholder 50">
            <a:extLst>
              <a:ext uri="{FF2B5EF4-FFF2-40B4-BE49-F238E27FC236}">
                <a16:creationId xmlns:a16="http://schemas.microsoft.com/office/drawing/2014/main" id="{71C33672-2ED0-68BC-522C-D153955B5995}"/>
              </a:ext>
            </a:extLst>
          </p:cNvPr>
          <p:cNvSpPr txBox="1">
            <a:spLocks/>
          </p:cNvSpPr>
          <p:nvPr/>
        </p:nvSpPr>
        <p:spPr>
          <a:xfrm>
            <a:off x="3154832" y="188938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hlinkClick r:id="rId17" action="ppaction://hlinksldjump"/>
              </a:rPr>
              <a:t>Use Case 2</a:t>
            </a:r>
            <a:endParaRPr lang="en-US" sz="1800" dirty="0"/>
          </a:p>
        </p:txBody>
      </p:sp>
      <p:grpSp>
        <p:nvGrpSpPr>
          <p:cNvPr id="43" name="Group 42">
            <a:extLst>
              <a:ext uri="{FF2B5EF4-FFF2-40B4-BE49-F238E27FC236}">
                <a16:creationId xmlns:a16="http://schemas.microsoft.com/office/drawing/2014/main" id="{0232360F-C28D-043D-9CF7-AFDCF406AC1C}"/>
              </a:ext>
            </a:extLst>
          </p:cNvPr>
          <p:cNvGrpSpPr/>
          <p:nvPr/>
        </p:nvGrpSpPr>
        <p:grpSpPr>
          <a:xfrm>
            <a:off x="6200715" y="2789432"/>
            <a:ext cx="2731014" cy="1279096"/>
            <a:chOff x="6207950" y="1557012"/>
            <a:chExt cx="2731014" cy="1279096"/>
          </a:xfrm>
        </p:grpSpPr>
        <p:grpSp>
          <p:nvGrpSpPr>
            <p:cNvPr id="44" name="Group 43">
              <a:extLst>
                <a:ext uri="{FF2B5EF4-FFF2-40B4-BE49-F238E27FC236}">
                  <a16:creationId xmlns:a16="http://schemas.microsoft.com/office/drawing/2014/main" id="{4F997A71-3BA6-7EDB-002E-BCD7233E301F}"/>
                </a:ext>
              </a:extLst>
            </p:cNvPr>
            <p:cNvGrpSpPr/>
            <p:nvPr/>
          </p:nvGrpSpPr>
          <p:grpSpPr>
            <a:xfrm>
              <a:off x="6207950" y="1557012"/>
              <a:ext cx="2731014" cy="1279096"/>
              <a:chOff x="376170" y="1785436"/>
              <a:chExt cx="2731014" cy="1279096"/>
            </a:xfrm>
          </p:grpSpPr>
          <p:grpSp>
            <p:nvGrpSpPr>
              <p:cNvPr id="48" name="Group 47">
                <a:extLst>
                  <a:ext uri="{FF2B5EF4-FFF2-40B4-BE49-F238E27FC236}">
                    <a16:creationId xmlns:a16="http://schemas.microsoft.com/office/drawing/2014/main" id="{2C9403FE-2AF1-5496-A7F8-BAE1CE8367F6}"/>
                  </a:ext>
                </a:extLst>
              </p:cNvPr>
              <p:cNvGrpSpPr/>
              <p:nvPr userDrawn="1"/>
            </p:nvGrpSpPr>
            <p:grpSpPr>
              <a:xfrm>
                <a:off x="376170" y="1785436"/>
                <a:ext cx="2731014" cy="1279096"/>
                <a:chOff x="1308325" y="3587603"/>
                <a:chExt cx="2731014" cy="1279096"/>
              </a:xfrm>
            </p:grpSpPr>
            <p:sp>
              <p:nvSpPr>
                <p:cNvPr id="50" name="Freeform: Shape 49">
                  <a:extLst>
                    <a:ext uri="{FF2B5EF4-FFF2-40B4-BE49-F238E27FC236}">
                      <a16:creationId xmlns:a16="http://schemas.microsoft.com/office/drawing/2014/main" id="{E3E69D71-F9EE-30D5-35AA-7A8D3E92DECC}"/>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AA4E9BC6-9B4D-EF59-B63B-1B019F0DFD15}"/>
                    </a:ext>
                  </a:extLst>
                </p:cNvPr>
                <p:cNvSpPr/>
                <p:nvPr userDrawn="1"/>
              </p:nvSpPr>
              <p:spPr>
                <a:xfrm>
                  <a:off x="1945612" y="3587603"/>
                  <a:ext cx="2093727" cy="1279096"/>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49" name="Oval 48">
                <a:extLst>
                  <a:ext uri="{FF2B5EF4-FFF2-40B4-BE49-F238E27FC236}">
                    <a16:creationId xmlns:a16="http://schemas.microsoft.com/office/drawing/2014/main" id="{C6489024-B28E-2005-3F0C-9FDF0513CB26}"/>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6" name="Text Placeholder 62">
              <a:extLst>
                <a:ext uri="{FF2B5EF4-FFF2-40B4-BE49-F238E27FC236}">
                  <a16:creationId xmlns:a16="http://schemas.microsoft.com/office/drawing/2014/main" id="{2F676917-CCC2-4D67-26BA-314DE813A019}"/>
                </a:ext>
              </a:extLst>
            </p:cNvPr>
            <p:cNvSpPr txBox="1">
              <a:spLocks/>
            </p:cNvSpPr>
            <p:nvPr/>
          </p:nvSpPr>
          <p:spPr>
            <a:xfrm>
              <a:off x="7449163" y="1557020"/>
              <a:ext cx="1489801" cy="1279080"/>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Emma </a:t>
              </a:r>
            </a:p>
            <a:p>
              <a:r>
                <a:rPr lang="en-US" sz="1200" dirty="0"/>
                <a:t>Title </a:t>
              </a:r>
            </a:p>
          </p:txBody>
        </p:sp>
        <p:pic>
          <p:nvPicPr>
            <p:cNvPr id="47" name="Graphic 50">
              <a:extLst>
                <a:ext uri="{FF2B5EF4-FFF2-40B4-BE49-F238E27FC236}">
                  <a16:creationId xmlns:a16="http://schemas.microsoft.com/office/drawing/2014/main" id="{66A95ADD-5A90-1749-9583-F367808B40A0}"/>
                </a:ext>
              </a:extLst>
            </p:cNvPr>
            <p:cNvPicPr>
              <a:picLocks noChangeAspect="1"/>
            </p:cNvPicPr>
            <p:nvPr/>
          </p:nvPicPr>
          <p:blipFill>
            <a:blip r:embed="rId18">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53" name="Content Placeholder 50">
            <a:extLst>
              <a:ext uri="{FF2B5EF4-FFF2-40B4-BE49-F238E27FC236}">
                <a16:creationId xmlns:a16="http://schemas.microsoft.com/office/drawing/2014/main" id="{1639321E-FAC5-9532-A62C-D2199ED9D839}"/>
              </a:ext>
            </a:extLst>
          </p:cNvPr>
          <p:cNvSpPr txBox="1">
            <a:spLocks/>
          </p:cNvSpPr>
          <p:nvPr/>
        </p:nvSpPr>
        <p:spPr>
          <a:xfrm>
            <a:off x="6200715" y="188938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mj-lt"/>
                <a:cs typeface="Calibri" panose="020F0502020204030204" pitchFamily="34" charset="0"/>
              </a:rPr>
              <a:t>Use Case 3</a:t>
            </a:r>
            <a:endParaRPr lang="en-DE" sz="1800" dirty="0">
              <a:latin typeface="+mj-lt"/>
              <a:cs typeface="Calibri" panose="020F0502020204030204" pitchFamily="34" charset="0"/>
            </a:endParaRPr>
          </a:p>
        </p:txBody>
      </p:sp>
      <p:sp>
        <p:nvSpPr>
          <p:cNvPr id="54" name="Text Placeholder 61">
            <a:extLst>
              <a:ext uri="{FF2B5EF4-FFF2-40B4-BE49-F238E27FC236}">
                <a16:creationId xmlns:a16="http://schemas.microsoft.com/office/drawing/2014/main" id="{337D37E9-8818-8ACF-DDAC-B16EB0AE67BC}"/>
              </a:ext>
            </a:extLst>
          </p:cNvPr>
          <p:cNvSpPr txBox="1">
            <a:spLocks/>
          </p:cNvSpPr>
          <p:nvPr/>
        </p:nvSpPr>
        <p:spPr>
          <a:xfrm>
            <a:off x="9265495" y="4387954"/>
            <a:ext cx="2819400" cy="866775"/>
          </a:xfrm>
          <a:prstGeom prst="rect">
            <a:avLst/>
          </a:prstGeom>
        </p:spPr>
        <p:txBody>
          <a:bodyPr vert="horz" lIns="0" tIns="0" rIns="0" bIns="0" rtlCol="0">
            <a:noAutofit/>
          </a:bodyPr>
          <a:lstStyle>
            <a:lvl1pPr marL="228600" indent="-228600" algn="l" defTabSz="914400" rtl="0" eaLnBrk="1" latinLnBrk="0" hangingPunct="1">
              <a:lnSpc>
                <a:spcPct val="114000"/>
              </a:lnSpc>
              <a:spcBef>
                <a:spcPts val="900"/>
              </a:spcBef>
              <a:buFont typeface="Arial" panose="020B0604020202020204" pitchFamily="34" charset="0"/>
              <a:buChar char="•"/>
              <a:defRPr sz="1800" kern="1200">
                <a:solidFill>
                  <a:schemeClr val="tx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chemeClr val="bg1"/>
                </a:solidFill>
              </a:rPr>
              <a:t>One Sentence most important about personas challenge and how to solve it</a:t>
            </a:r>
          </a:p>
        </p:txBody>
      </p:sp>
      <p:grpSp>
        <p:nvGrpSpPr>
          <p:cNvPr id="55" name="Group 54">
            <a:extLst>
              <a:ext uri="{FF2B5EF4-FFF2-40B4-BE49-F238E27FC236}">
                <a16:creationId xmlns:a16="http://schemas.microsoft.com/office/drawing/2014/main" id="{6D725F83-5408-3A2A-2C88-78CDC7642F6B}"/>
              </a:ext>
            </a:extLst>
          </p:cNvPr>
          <p:cNvGrpSpPr/>
          <p:nvPr/>
        </p:nvGrpSpPr>
        <p:grpSpPr>
          <a:xfrm>
            <a:off x="9246598" y="2789424"/>
            <a:ext cx="2731014" cy="1279104"/>
            <a:chOff x="6207950" y="1557004"/>
            <a:chExt cx="2731014" cy="1279104"/>
          </a:xfrm>
        </p:grpSpPr>
        <p:grpSp>
          <p:nvGrpSpPr>
            <p:cNvPr id="56" name="Group 55">
              <a:extLst>
                <a:ext uri="{FF2B5EF4-FFF2-40B4-BE49-F238E27FC236}">
                  <a16:creationId xmlns:a16="http://schemas.microsoft.com/office/drawing/2014/main" id="{B65E9168-0480-023E-D1AC-B298F5B00FB1}"/>
                </a:ext>
              </a:extLst>
            </p:cNvPr>
            <p:cNvGrpSpPr/>
            <p:nvPr/>
          </p:nvGrpSpPr>
          <p:grpSpPr>
            <a:xfrm>
              <a:off x="6207950" y="1557004"/>
              <a:ext cx="2731014" cy="1279104"/>
              <a:chOff x="376170" y="1785428"/>
              <a:chExt cx="2731014" cy="1279104"/>
            </a:xfrm>
          </p:grpSpPr>
          <p:grpSp>
            <p:nvGrpSpPr>
              <p:cNvPr id="59" name="Group 58">
                <a:extLst>
                  <a:ext uri="{FF2B5EF4-FFF2-40B4-BE49-F238E27FC236}">
                    <a16:creationId xmlns:a16="http://schemas.microsoft.com/office/drawing/2014/main" id="{09ED4537-ADA9-9CF2-CE63-CD7AF3CFA77C}"/>
                  </a:ext>
                </a:extLst>
              </p:cNvPr>
              <p:cNvGrpSpPr/>
              <p:nvPr userDrawn="1"/>
            </p:nvGrpSpPr>
            <p:grpSpPr>
              <a:xfrm>
                <a:off x="376170" y="1785428"/>
                <a:ext cx="2731014" cy="1279104"/>
                <a:chOff x="1308325" y="3587595"/>
                <a:chExt cx="2731014" cy="1279104"/>
              </a:xfrm>
            </p:grpSpPr>
            <p:sp>
              <p:nvSpPr>
                <p:cNvPr id="62" name="Freeform: Shape 61">
                  <a:extLst>
                    <a:ext uri="{FF2B5EF4-FFF2-40B4-BE49-F238E27FC236}">
                      <a16:creationId xmlns:a16="http://schemas.microsoft.com/office/drawing/2014/main" id="{36879557-2103-92A3-3383-FD83C1320A7D}"/>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76B54AB7-CC0B-214B-6C64-466ED13B66C3}"/>
                    </a:ext>
                  </a:extLst>
                </p:cNvPr>
                <p:cNvSpPr/>
                <p:nvPr userDrawn="1"/>
              </p:nvSpPr>
              <p:spPr>
                <a:xfrm>
                  <a:off x="1945612" y="3587595"/>
                  <a:ext cx="2093727" cy="1279104"/>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61" name="Oval 60">
                <a:extLst>
                  <a:ext uri="{FF2B5EF4-FFF2-40B4-BE49-F238E27FC236}">
                    <a16:creationId xmlns:a16="http://schemas.microsoft.com/office/drawing/2014/main" id="{177E12FD-7D01-DBD7-7271-62F7A48DF363}"/>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7" name="Text Placeholder 62">
              <a:extLst>
                <a:ext uri="{FF2B5EF4-FFF2-40B4-BE49-F238E27FC236}">
                  <a16:creationId xmlns:a16="http://schemas.microsoft.com/office/drawing/2014/main" id="{192BAC15-66C9-0E9F-D6F6-107AD4AB3EDC}"/>
                </a:ext>
              </a:extLst>
            </p:cNvPr>
            <p:cNvSpPr txBox="1">
              <a:spLocks/>
            </p:cNvSpPr>
            <p:nvPr/>
          </p:nvSpPr>
          <p:spPr>
            <a:xfrm>
              <a:off x="7449163" y="1557004"/>
              <a:ext cx="1489801" cy="1279096"/>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Alfredo </a:t>
              </a:r>
            </a:p>
            <a:p>
              <a:r>
                <a:rPr lang="en-US" sz="1200" dirty="0"/>
                <a:t>Title </a:t>
              </a:r>
            </a:p>
          </p:txBody>
        </p:sp>
        <p:pic>
          <p:nvPicPr>
            <p:cNvPr id="58" name="Graphic 50">
              <a:extLst>
                <a:ext uri="{FF2B5EF4-FFF2-40B4-BE49-F238E27FC236}">
                  <a16:creationId xmlns:a16="http://schemas.microsoft.com/office/drawing/2014/main" id="{768DD043-26A2-8035-449C-3061F1C08E1A}"/>
                </a:ext>
              </a:extLst>
            </p:cNvPr>
            <p:cNvPicPr>
              <a:picLocks noChangeAspect="1"/>
            </p:cNvPicPr>
            <p:nvPr/>
          </p:nvPicPr>
          <p:blipFill>
            <a:blip r:embed="rId19">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
        <p:nvSpPr>
          <p:cNvPr id="64" name="Content Placeholder 50">
            <a:extLst>
              <a:ext uri="{FF2B5EF4-FFF2-40B4-BE49-F238E27FC236}">
                <a16:creationId xmlns:a16="http://schemas.microsoft.com/office/drawing/2014/main" id="{E70E35F1-6DEF-4E52-BABA-FEAA52FE3C98}"/>
              </a:ext>
            </a:extLst>
          </p:cNvPr>
          <p:cNvSpPr txBox="1">
            <a:spLocks/>
          </p:cNvSpPr>
          <p:nvPr/>
        </p:nvSpPr>
        <p:spPr>
          <a:xfrm>
            <a:off x="9246598" y="1889388"/>
            <a:ext cx="2731014" cy="840014"/>
          </a:xfrm>
          <a:prstGeom prst="rect">
            <a:avLst/>
          </a:prstGeom>
        </p:spPr>
        <p:txBody>
          <a:bodyPr/>
          <a:lstStyle>
            <a:lvl1pPr marL="0" indent="0" algn="ctr" defTabSz="914400" rtl="0" eaLnBrk="1" latinLnBrk="0" hangingPunct="1">
              <a:lnSpc>
                <a:spcPct val="114000"/>
              </a:lnSpc>
              <a:spcBef>
                <a:spcPts val="900"/>
              </a:spcBef>
              <a:buFont typeface="Arial" panose="020B0604020202020204" pitchFamily="34" charset="0"/>
              <a:buNone/>
              <a:defRPr sz="1800" kern="1200">
                <a:solidFill>
                  <a:schemeClr val="accent3"/>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6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mj-lt"/>
                <a:cs typeface="Calibri" panose="020F0502020204030204" pitchFamily="34" charset="0"/>
              </a:rPr>
              <a:t>Use Case 4</a:t>
            </a:r>
            <a:endParaRPr lang="en-DE" sz="1800" dirty="0">
              <a:latin typeface="+mj-lt"/>
              <a:cs typeface="Calibri" panose="020F0502020204030204" pitchFamily="34" charset="0"/>
            </a:endParaRPr>
          </a:p>
          <a:p>
            <a:pPr>
              <a:spcAft>
                <a:spcPts val="600"/>
              </a:spcAft>
            </a:pPr>
            <a:endParaRPr lang="en-US"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BE453FAA-99B4-B290-0971-C9001A599F9E}"/>
              </a:ext>
            </a:extLst>
          </p:cNvPr>
          <p:cNvSpPr txBox="1"/>
          <p:nvPr/>
        </p:nvSpPr>
        <p:spPr>
          <a:xfrm>
            <a:off x="107105" y="4383354"/>
            <a:ext cx="2732856" cy="1077218"/>
          </a:xfrm>
          <a:prstGeom prst="rect">
            <a:avLst/>
          </a:prstGeom>
          <a:noFill/>
        </p:spPr>
        <p:txBody>
          <a:bodyPr wrap="square">
            <a:spAutoFit/>
          </a:bodyPr>
          <a:lstStyle/>
          <a:p>
            <a:pPr algn="ctr"/>
            <a:r>
              <a:rPr lang="en-GB" sz="1600" dirty="0">
                <a:solidFill>
                  <a:schemeClr val="bg1"/>
                </a:solidFill>
              </a:rPr>
              <a:t>One Sentence most important about personas challenge and how to solve it</a:t>
            </a:r>
          </a:p>
        </p:txBody>
      </p:sp>
      <p:sp>
        <p:nvSpPr>
          <p:cNvPr id="67" name="TextBox 66">
            <a:extLst>
              <a:ext uri="{FF2B5EF4-FFF2-40B4-BE49-F238E27FC236}">
                <a16:creationId xmlns:a16="http://schemas.microsoft.com/office/drawing/2014/main" id="{2F2A2315-666F-E586-0EB6-8F1758E04F3B}"/>
              </a:ext>
            </a:extLst>
          </p:cNvPr>
          <p:cNvSpPr txBox="1"/>
          <p:nvPr/>
        </p:nvSpPr>
        <p:spPr>
          <a:xfrm>
            <a:off x="3152989" y="4383353"/>
            <a:ext cx="2732856" cy="1077218"/>
          </a:xfrm>
          <a:prstGeom prst="rect">
            <a:avLst/>
          </a:prstGeom>
          <a:noFill/>
        </p:spPr>
        <p:txBody>
          <a:bodyPr wrap="square">
            <a:spAutoFit/>
          </a:bodyPr>
          <a:lstStyle/>
          <a:p>
            <a:pPr algn="ctr"/>
            <a:r>
              <a:rPr lang="en-GB" sz="1600" dirty="0">
                <a:solidFill>
                  <a:schemeClr val="bg1"/>
                </a:solidFill>
              </a:rPr>
              <a:t>One Sentence most important about personas challenge and how to solve it</a:t>
            </a:r>
          </a:p>
        </p:txBody>
      </p:sp>
      <p:sp>
        <p:nvSpPr>
          <p:cNvPr id="68" name="TextBox 67">
            <a:extLst>
              <a:ext uri="{FF2B5EF4-FFF2-40B4-BE49-F238E27FC236}">
                <a16:creationId xmlns:a16="http://schemas.microsoft.com/office/drawing/2014/main" id="{2764DA3A-E408-FD64-B894-0DE0253A2C61}"/>
              </a:ext>
            </a:extLst>
          </p:cNvPr>
          <p:cNvSpPr txBox="1"/>
          <p:nvPr/>
        </p:nvSpPr>
        <p:spPr>
          <a:xfrm>
            <a:off x="6198873" y="4383353"/>
            <a:ext cx="2732856" cy="1077218"/>
          </a:xfrm>
          <a:prstGeom prst="rect">
            <a:avLst/>
          </a:prstGeom>
          <a:noFill/>
        </p:spPr>
        <p:txBody>
          <a:bodyPr wrap="square">
            <a:spAutoFit/>
          </a:bodyPr>
          <a:lstStyle/>
          <a:p>
            <a:pPr algn="ctr"/>
            <a:r>
              <a:rPr lang="en-GB" sz="1600" dirty="0">
                <a:solidFill>
                  <a:schemeClr val="bg1"/>
                </a:solidFill>
              </a:rPr>
              <a:t>One Sentence most important about personas challenge and how to solve it</a:t>
            </a:r>
          </a:p>
        </p:txBody>
      </p:sp>
    </p:spTree>
    <p:extLst>
      <p:ext uri="{BB962C8B-B14F-4D97-AF65-F5344CB8AC3E}">
        <p14:creationId xmlns:p14="http://schemas.microsoft.com/office/powerpoint/2010/main" val="1245116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65F3A-9C53-4764-9FA7-1CC438AFF757}"/>
              </a:ext>
            </a:extLst>
          </p:cNvPr>
          <p:cNvSpPr>
            <a:spLocks noGrp="1"/>
          </p:cNvSpPr>
          <p:nvPr>
            <p:ph type="title"/>
          </p:nvPr>
        </p:nvSpPr>
        <p:spPr/>
        <p:txBody>
          <a:bodyPr/>
          <a:lstStyle/>
          <a:p>
            <a:r>
              <a:rPr lang="de-DE" dirty="0">
                <a:solidFill>
                  <a:schemeClr val="tx1"/>
                </a:solidFill>
              </a:rPr>
              <a:t>Use Case 1</a:t>
            </a:r>
            <a:endParaRPr lang="en-US" dirty="0"/>
          </a:p>
        </p:txBody>
      </p:sp>
      <p:sp>
        <p:nvSpPr>
          <p:cNvPr id="4" name="Content Placeholder 3">
            <a:extLst>
              <a:ext uri="{FF2B5EF4-FFF2-40B4-BE49-F238E27FC236}">
                <a16:creationId xmlns:a16="http://schemas.microsoft.com/office/drawing/2014/main" id="{08A139E3-710A-4AA5-8612-474D39E11EF4}"/>
              </a:ext>
            </a:extLst>
          </p:cNvPr>
          <p:cNvSpPr>
            <a:spLocks noGrp="1"/>
          </p:cNvSpPr>
          <p:nvPr>
            <p:ph idx="1"/>
          </p:nvPr>
        </p:nvSpPr>
        <p:spPr/>
        <p:txBody>
          <a:bodyPr/>
          <a:lstStyle/>
          <a:p>
            <a:endParaRPr lang="en-US"/>
          </a:p>
        </p:txBody>
      </p:sp>
      <p:pic>
        <p:nvPicPr>
          <p:cNvPr id="9" name="Graphic 8" descr="Home with solid fill">
            <a:hlinkClick r:id="rId3" action="ppaction://hlinksldjump" tooltip="Back to Home"/>
            <a:extLst>
              <a:ext uri="{FF2B5EF4-FFF2-40B4-BE49-F238E27FC236}">
                <a16:creationId xmlns:a16="http://schemas.microsoft.com/office/drawing/2014/main" id="{BCC62516-D363-FE3F-BECC-59F12F5C5D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10" name="Graphic 9" descr="Back with solid fill">
            <a:hlinkClick r:id="" action="ppaction://hlinkshowjump?jump=lastslideviewed"/>
            <a:extLst>
              <a:ext uri="{FF2B5EF4-FFF2-40B4-BE49-F238E27FC236}">
                <a16:creationId xmlns:a16="http://schemas.microsoft.com/office/drawing/2014/main" id="{30494ABE-0AB1-8C2E-1CB3-9F16BEBF1D0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pic>
        <p:nvPicPr>
          <p:cNvPr id="11" name="Graphic 10" descr="Lightbulb and pencil outline">
            <a:hlinkClick r:id="" action="ppaction://noaction"/>
            <a:extLst>
              <a:ext uri="{FF2B5EF4-FFF2-40B4-BE49-F238E27FC236}">
                <a16:creationId xmlns:a16="http://schemas.microsoft.com/office/drawing/2014/main" id="{D6F26140-19E7-8777-2420-B13AD00731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410573" y="403631"/>
            <a:ext cx="223861" cy="223861"/>
          </a:xfrm>
          <a:prstGeom prst="rect">
            <a:avLst/>
          </a:prstGeom>
        </p:spPr>
      </p:pic>
      <p:pic>
        <p:nvPicPr>
          <p:cNvPr id="13" name="Graphic 12" descr="Users outline">
            <a:hlinkClick r:id="" action="ppaction://noaction"/>
            <a:extLst>
              <a:ext uri="{FF2B5EF4-FFF2-40B4-BE49-F238E27FC236}">
                <a16:creationId xmlns:a16="http://schemas.microsoft.com/office/drawing/2014/main" id="{9EB11888-6EB8-2582-CE03-309BDA7662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71041" y="403631"/>
            <a:ext cx="223861" cy="223861"/>
          </a:xfrm>
          <a:prstGeom prst="rect">
            <a:avLst/>
          </a:prstGeom>
        </p:spPr>
      </p:pic>
      <p:pic>
        <p:nvPicPr>
          <p:cNvPr id="2" name="Picture 1" descr="benefits-icon">
            <a:hlinkClick r:id="" action="ppaction://noaction"/>
            <a:extLst>
              <a:ext uri="{FF2B5EF4-FFF2-40B4-BE49-F238E27FC236}">
                <a16:creationId xmlns:a16="http://schemas.microsoft.com/office/drawing/2014/main" id="{E69ABBD9-8593-A462-473A-FC952A5E16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24973" y="403631"/>
            <a:ext cx="202336" cy="18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4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367B2E-654B-4DE3-A92E-410AE68EE0B0}"/>
              </a:ext>
            </a:extLst>
          </p:cNvPr>
          <p:cNvSpPr>
            <a:spLocks noGrp="1"/>
          </p:cNvSpPr>
          <p:nvPr>
            <p:ph type="ctrTitle"/>
          </p:nvPr>
        </p:nvSpPr>
        <p:spPr/>
        <p:txBody>
          <a:bodyPr>
            <a:normAutofit/>
          </a:bodyPr>
          <a:lstStyle/>
          <a:p>
            <a:r>
              <a:rPr lang="en-US" sz="5400" dirty="0"/>
              <a:t>PreSales Master Deck </a:t>
            </a:r>
            <a:br>
              <a:rPr lang="en-DE" sz="5400" dirty="0"/>
            </a:br>
            <a:endParaRPr lang="en-DE" sz="5400" dirty="0"/>
          </a:p>
        </p:txBody>
      </p:sp>
      <p:sp>
        <p:nvSpPr>
          <p:cNvPr id="6" name="Subtitle 5">
            <a:extLst>
              <a:ext uri="{FF2B5EF4-FFF2-40B4-BE49-F238E27FC236}">
                <a16:creationId xmlns:a16="http://schemas.microsoft.com/office/drawing/2014/main" id="{EC8EB71F-F00B-4A89-AEE5-1C69683DCA38}"/>
              </a:ext>
            </a:extLst>
          </p:cNvPr>
          <p:cNvSpPr>
            <a:spLocks noGrp="1"/>
          </p:cNvSpPr>
          <p:nvPr>
            <p:ph type="subTitle" idx="1"/>
          </p:nvPr>
        </p:nvSpPr>
        <p:spPr/>
        <p:txBody>
          <a:bodyPr/>
          <a:lstStyle/>
          <a:p>
            <a:fld id="{46B784DB-409D-42B9-98C9-F9259644BF16}" type="datetime1">
              <a:rPr lang="en-US" sz="2800" smtClean="0"/>
              <a:t>7/28/2024</a:t>
            </a:fld>
            <a:endParaRPr lang="en-DE" sz="2800"/>
          </a:p>
        </p:txBody>
      </p:sp>
      <p:pic>
        <p:nvPicPr>
          <p:cNvPr id="2" name="Graphic 1" descr="Home with solid fill">
            <a:hlinkClick r:id="rId3" action="ppaction://hlinksldjump" tooltip="HOME"/>
            <a:extLst>
              <a:ext uri="{FF2B5EF4-FFF2-40B4-BE49-F238E27FC236}">
                <a16:creationId xmlns:a16="http://schemas.microsoft.com/office/drawing/2014/main" id="{E5C1E58E-6982-A33A-A27D-1A188B2796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92771"/>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CABAD579-8861-6159-FCC2-5E2724F86D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82601" y="92771"/>
            <a:ext cx="285561" cy="285561"/>
          </a:xfrm>
          <a:prstGeom prst="rect">
            <a:avLst/>
          </a:prstGeom>
        </p:spPr>
      </p:pic>
      <p:pic>
        <p:nvPicPr>
          <p:cNvPr id="4" name="Graphic 3" descr="Badge Question Mark with solid fill">
            <a:hlinkClick r:id="rId8" action="ppaction://hlinksldjump"/>
            <a:extLst>
              <a:ext uri="{FF2B5EF4-FFF2-40B4-BE49-F238E27FC236}">
                <a16:creationId xmlns:a16="http://schemas.microsoft.com/office/drawing/2014/main" id="{1FFF684E-C149-046A-2269-1DCF56E8940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094595" y="78341"/>
            <a:ext cx="314420" cy="314420"/>
          </a:xfrm>
          <a:prstGeom prst="rect">
            <a:avLst/>
          </a:prstGeom>
        </p:spPr>
      </p:pic>
      <p:pic>
        <p:nvPicPr>
          <p:cNvPr id="7" name="Graphic 6" descr="Online meeting outline">
            <a:hlinkClick r:id="rId11" action="ppaction://hlinksldjump"/>
            <a:extLst>
              <a:ext uri="{FF2B5EF4-FFF2-40B4-BE49-F238E27FC236}">
                <a16:creationId xmlns:a16="http://schemas.microsoft.com/office/drawing/2014/main" id="{41518D05-8501-54BD-0CC9-00DF4BA54B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99041" y="78341"/>
            <a:ext cx="314420" cy="314420"/>
          </a:xfrm>
          <a:prstGeom prst="rect">
            <a:avLst/>
          </a:prstGeom>
        </p:spPr>
      </p:pic>
      <p:pic>
        <p:nvPicPr>
          <p:cNvPr id="9" name="Graphic 8" descr="Daily calendar with solid fill">
            <a:hlinkClick r:id="rId14" action="ppaction://hlinksldjump"/>
            <a:extLst>
              <a:ext uri="{FF2B5EF4-FFF2-40B4-BE49-F238E27FC236}">
                <a16:creationId xmlns:a16="http://schemas.microsoft.com/office/drawing/2014/main" id="{2B018373-0117-AC2D-045F-761F0DA30F7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87047" y="68570"/>
            <a:ext cx="333962" cy="333962"/>
          </a:xfrm>
          <a:prstGeom prst="rect">
            <a:avLst/>
          </a:prstGeom>
        </p:spPr>
      </p:pic>
      <p:sp>
        <p:nvSpPr>
          <p:cNvPr id="8" name="Speech Bubble: Rectangle 7">
            <a:extLst>
              <a:ext uri="{FF2B5EF4-FFF2-40B4-BE49-F238E27FC236}">
                <a16:creationId xmlns:a16="http://schemas.microsoft.com/office/drawing/2014/main" id="{611D116C-09DE-4EFA-FD97-2307F6DC1D1B}"/>
              </a:ext>
            </a:extLst>
          </p:cNvPr>
          <p:cNvSpPr/>
          <p:nvPr/>
        </p:nvSpPr>
        <p:spPr>
          <a:xfrm>
            <a:off x="7108294" y="1182058"/>
            <a:ext cx="2830732" cy="1281442"/>
          </a:xfrm>
          <a:prstGeom prst="wedgeRectCallout">
            <a:avLst>
              <a:gd name="adj1" fmla="val 63365"/>
              <a:gd name="adj2" fmla="val -112871"/>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de-DE" dirty="0"/>
              <a:t>You </a:t>
            </a:r>
            <a:r>
              <a:rPr lang="de-DE" dirty="0" err="1"/>
              <a:t>can</a:t>
            </a:r>
            <a:r>
              <a:rPr lang="de-DE" dirty="0"/>
              <a:t> </a:t>
            </a:r>
            <a:r>
              <a:rPr lang="de-DE" dirty="0" err="1"/>
              <a:t>use</a:t>
            </a:r>
            <a:r>
              <a:rPr lang="de-DE" dirty="0"/>
              <a:t> </a:t>
            </a:r>
            <a:r>
              <a:rPr lang="de-DE" dirty="0" err="1"/>
              <a:t>it</a:t>
            </a:r>
            <a:r>
              <a:rPr lang="de-DE" dirty="0"/>
              <a:t> </a:t>
            </a:r>
            <a:r>
              <a:rPr lang="de-DE" dirty="0" err="1"/>
              <a:t>almost</a:t>
            </a:r>
            <a:r>
              <a:rPr lang="de-DE" dirty="0"/>
              <a:t> like an </a:t>
            </a:r>
            <a:r>
              <a:rPr lang="de-DE" dirty="0" err="1"/>
              <a:t>app</a:t>
            </a:r>
            <a:r>
              <a:rPr lang="de-DE" dirty="0"/>
              <a:t>. You </a:t>
            </a:r>
            <a:r>
              <a:rPr lang="de-DE" dirty="0" err="1"/>
              <a:t>can</a:t>
            </a:r>
            <a:r>
              <a:rPr lang="de-DE" dirty="0"/>
              <a:t> jump </a:t>
            </a:r>
            <a:r>
              <a:rPr lang="de-DE" dirty="0" err="1"/>
              <a:t>between</a:t>
            </a:r>
            <a:r>
              <a:rPr lang="de-DE" dirty="0"/>
              <a:t> </a:t>
            </a:r>
            <a:r>
              <a:rPr lang="de-DE" dirty="0" err="1"/>
              <a:t>the</a:t>
            </a:r>
            <a:r>
              <a:rPr lang="de-DE" dirty="0"/>
              <a:t> </a:t>
            </a:r>
            <a:r>
              <a:rPr lang="de-DE" dirty="0" err="1"/>
              <a:t>parts</a:t>
            </a:r>
            <a:r>
              <a:rPr lang="de-DE" dirty="0"/>
              <a:t> </a:t>
            </a:r>
            <a:r>
              <a:rPr lang="de-DE" dirty="0" err="1"/>
              <a:t>with</a:t>
            </a:r>
            <a:r>
              <a:rPr lang="de-DE" dirty="0"/>
              <a:t> an easy </a:t>
            </a:r>
            <a:r>
              <a:rPr lang="de-DE" dirty="0" err="1"/>
              <a:t>click</a:t>
            </a:r>
            <a:r>
              <a:rPr lang="de-DE" dirty="0"/>
              <a:t> </a:t>
            </a:r>
            <a:endParaRPr lang="en-US" dirty="0">
              <a:cs typeface="Arial"/>
            </a:endParaRPr>
          </a:p>
        </p:txBody>
      </p:sp>
    </p:spTree>
    <p:extLst>
      <p:ext uri="{BB962C8B-B14F-4D97-AF65-F5344CB8AC3E}">
        <p14:creationId xmlns:p14="http://schemas.microsoft.com/office/powerpoint/2010/main" val="300080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AD2507-F38E-5125-D76E-0C143A4C966A}"/>
              </a:ext>
            </a:extLst>
          </p:cNvPr>
          <p:cNvSpPr>
            <a:spLocks noGrp="1"/>
          </p:cNvSpPr>
          <p:nvPr>
            <p:ph type="title"/>
          </p:nvPr>
        </p:nvSpPr>
        <p:spPr>
          <a:xfrm>
            <a:off x="899840" y="1154198"/>
            <a:ext cx="3641835" cy="737699"/>
          </a:xfrm>
        </p:spPr>
        <p:txBody>
          <a:bodyPr anchor="t"/>
          <a:lstStyle/>
          <a:p>
            <a:r>
              <a:rPr lang="de-DE" dirty="0">
                <a:solidFill>
                  <a:schemeClr val="accent1"/>
                </a:solidFill>
              </a:rPr>
              <a:t>Use Case 1</a:t>
            </a:r>
          </a:p>
        </p:txBody>
      </p:sp>
      <p:sp>
        <p:nvSpPr>
          <p:cNvPr id="13" name="Content Placeholder 12">
            <a:extLst>
              <a:ext uri="{FF2B5EF4-FFF2-40B4-BE49-F238E27FC236}">
                <a16:creationId xmlns:a16="http://schemas.microsoft.com/office/drawing/2014/main" id="{2DD8F33B-AB52-FE8D-001F-8EF60B39EDB2}"/>
              </a:ext>
            </a:extLst>
          </p:cNvPr>
          <p:cNvSpPr>
            <a:spLocks noGrp="1"/>
          </p:cNvSpPr>
          <p:nvPr>
            <p:ph idx="1"/>
          </p:nvPr>
        </p:nvSpPr>
        <p:spPr>
          <a:xfrm>
            <a:off x="852544" y="3201017"/>
            <a:ext cx="3689131" cy="2666475"/>
          </a:xfrm>
        </p:spPr>
        <p:txBody>
          <a:bodyPr/>
          <a:lstStyle/>
          <a:p>
            <a:pPr marL="457200" indent="-457200">
              <a:buFont typeface="Arial" panose="020B0604020202020204" pitchFamily="34" charset="0"/>
              <a:buChar char="•"/>
            </a:pPr>
            <a:r>
              <a:rPr lang="de-DE" sz="1800" dirty="0">
                <a:solidFill>
                  <a:schemeClr val="accent1"/>
                </a:solidFill>
                <a:latin typeface="+mj-lt"/>
              </a:rPr>
              <a:t>Tell </a:t>
            </a:r>
            <a:r>
              <a:rPr lang="de-DE" sz="1800" dirty="0" err="1">
                <a:solidFill>
                  <a:schemeClr val="accent1"/>
                </a:solidFill>
                <a:latin typeface="+mj-lt"/>
              </a:rPr>
              <a:t>what</a:t>
            </a:r>
            <a:r>
              <a:rPr lang="de-DE" sz="1800" dirty="0">
                <a:solidFill>
                  <a:schemeClr val="accent1"/>
                </a:solidFill>
                <a:latin typeface="+mj-lt"/>
              </a:rPr>
              <a:t> </a:t>
            </a:r>
            <a:r>
              <a:rPr lang="de-DE" sz="1800" dirty="0" err="1">
                <a:solidFill>
                  <a:schemeClr val="accent1"/>
                </a:solidFill>
                <a:latin typeface="+mj-lt"/>
              </a:rPr>
              <a:t>you</a:t>
            </a:r>
            <a:r>
              <a:rPr lang="de-DE" sz="1800" dirty="0">
                <a:solidFill>
                  <a:schemeClr val="accent1"/>
                </a:solidFill>
                <a:latin typeface="+mj-lt"/>
              </a:rPr>
              <a:t> </a:t>
            </a:r>
            <a:r>
              <a:rPr lang="de-DE" sz="1800" dirty="0" err="1">
                <a:solidFill>
                  <a:schemeClr val="accent1"/>
                </a:solidFill>
                <a:latin typeface="+mj-lt"/>
              </a:rPr>
              <a:t>want</a:t>
            </a:r>
            <a:r>
              <a:rPr lang="de-DE" sz="1800" dirty="0">
                <a:solidFill>
                  <a:schemeClr val="accent1"/>
                </a:solidFill>
                <a:latin typeface="+mj-lt"/>
              </a:rPr>
              <a:t> </a:t>
            </a:r>
            <a:r>
              <a:rPr lang="de-DE" sz="1800" dirty="0" err="1">
                <a:solidFill>
                  <a:schemeClr val="accent1"/>
                </a:solidFill>
                <a:latin typeface="+mj-lt"/>
              </a:rPr>
              <a:t>to</a:t>
            </a:r>
            <a:r>
              <a:rPr lang="de-DE" sz="1800" dirty="0">
                <a:solidFill>
                  <a:schemeClr val="accent1"/>
                </a:solidFill>
                <a:latin typeface="+mj-lt"/>
              </a:rPr>
              <a:t> </a:t>
            </a:r>
            <a:r>
              <a:rPr lang="de-DE" sz="1800" dirty="0" err="1">
                <a:solidFill>
                  <a:schemeClr val="accent1"/>
                </a:solidFill>
                <a:latin typeface="+mj-lt"/>
              </a:rPr>
              <a:t>show</a:t>
            </a:r>
            <a:r>
              <a:rPr lang="de-DE" sz="1800" dirty="0">
                <a:solidFill>
                  <a:schemeClr val="accent1"/>
                </a:solidFill>
                <a:latin typeface="+mj-lt"/>
              </a:rPr>
              <a:t> 1</a:t>
            </a:r>
          </a:p>
          <a:p>
            <a:pPr marL="457200" indent="-457200">
              <a:buFont typeface="Arial" panose="020B0604020202020204" pitchFamily="34" charset="0"/>
              <a:buChar char="•"/>
            </a:pPr>
            <a:r>
              <a:rPr lang="de-DE" dirty="0">
                <a:solidFill>
                  <a:schemeClr val="accent1"/>
                </a:solidFill>
                <a:latin typeface="+mj-lt"/>
              </a:rPr>
              <a:t>Tell </a:t>
            </a:r>
            <a:r>
              <a:rPr lang="de-DE" dirty="0" err="1">
                <a:solidFill>
                  <a:schemeClr val="accent1"/>
                </a:solidFill>
                <a:latin typeface="+mj-lt"/>
              </a:rPr>
              <a:t>what</a:t>
            </a:r>
            <a:r>
              <a:rPr lang="de-DE" dirty="0">
                <a:solidFill>
                  <a:schemeClr val="accent1"/>
                </a:solidFill>
                <a:latin typeface="+mj-lt"/>
              </a:rPr>
              <a:t> </a:t>
            </a:r>
            <a:r>
              <a:rPr lang="de-DE" dirty="0" err="1">
                <a:solidFill>
                  <a:schemeClr val="accent1"/>
                </a:solidFill>
                <a:latin typeface="+mj-lt"/>
              </a:rPr>
              <a:t>you</a:t>
            </a:r>
            <a:r>
              <a:rPr lang="de-DE" dirty="0">
                <a:solidFill>
                  <a:schemeClr val="accent1"/>
                </a:solidFill>
                <a:latin typeface="+mj-lt"/>
              </a:rPr>
              <a:t> </a:t>
            </a:r>
            <a:r>
              <a:rPr lang="de-DE" dirty="0" err="1">
                <a:solidFill>
                  <a:schemeClr val="accent1"/>
                </a:solidFill>
                <a:latin typeface="+mj-lt"/>
              </a:rPr>
              <a:t>want</a:t>
            </a:r>
            <a:r>
              <a:rPr lang="de-DE" dirty="0">
                <a:solidFill>
                  <a:schemeClr val="accent1"/>
                </a:solidFill>
                <a:latin typeface="+mj-lt"/>
              </a:rPr>
              <a:t> </a:t>
            </a:r>
            <a:r>
              <a:rPr lang="de-DE" dirty="0" err="1">
                <a:solidFill>
                  <a:schemeClr val="accent1"/>
                </a:solidFill>
                <a:latin typeface="+mj-lt"/>
              </a:rPr>
              <a:t>to</a:t>
            </a:r>
            <a:r>
              <a:rPr lang="de-DE" dirty="0">
                <a:solidFill>
                  <a:schemeClr val="accent1"/>
                </a:solidFill>
                <a:latin typeface="+mj-lt"/>
              </a:rPr>
              <a:t> </a:t>
            </a:r>
            <a:r>
              <a:rPr lang="de-DE" dirty="0" err="1">
                <a:solidFill>
                  <a:schemeClr val="accent1"/>
                </a:solidFill>
                <a:latin typeface="+mj-lt"/>
              </a:rPr>
              <a:t>show</a:t>
            </a:r>
            <a:r>
              <a:rPr lang="de-DE" dirty="0">
                <a:solidFill>
                  <a:schemeClr val="accent1"/>
                </a:solidFill>
                <a:latin typeface="+mj-lt"/>
              </a:rPr>
              <a:t> 2 </a:t>
            </a:r>
            <a:endParaRPr lang="en-US" dirty="0">
              <a:solidFill>
                <a:schemeClr val="accent1"/>
              </a:solidFill>
              <a:latin typeface="+mj-lt"/>
            </a:endParaRPr>
          </a:p>
        </p:txBody>
      </p:sp>
      <p:pic>
        <p:nvPicPr>
          <p:cNvPr id="16" name="Picture Placeholder 15">
            <a:extLst>
              <a:ext uri="{FF2B5EF4-FFF2-40B4-BE49-F238E27FC236}">
                <a16:creationId xmlns:a16="http://schemas.microsoft.com/office/drawing/2014/main" id="{64AC99EE-B669-6A13-2306-073191E752B8}"/>
              </a:ext>
            </a:extLst>
          </p:cNvPr>
          <p:cNvPicPr>
            <a:picLocks noGrp="1" noChangeAspect="1"/>
          </p:cNvPicPr>
          <p:nvPr>
            <p:ph type="pic" sz="quarter" idx="15"/>
          </p:nvPr>
        </p:nvPicPr>
        <p:blipFill rotWithShape="1">
          <a:blip r:embed="rId3">
            <a:duotone>
              <a:schemeClr val="accent2">
                <a:shade val="45000"/>
                <a:satMod val="135000"/>
              </a:schemeClr>
              <a:prstClr val="white"/>
            </a:duotone>
          </a:blip>
          <a:srcRect l="12207" r="12207"/>
          <a:stretch/>
        </p:blipFill>
        <p:spPr>
          <a:xfrm>
            <a:off x="6752975" y="1372333"/>
            <a:ext cx="4934529" cy="3152706"/>
          </a:xfrm>
        </p:spPr>
      </p:pic>
      <p:sp>
        <p:nvSpPr>
          <p:cNvPr id="6" name="Text Placeholder 13">
            <a:extLst>
              <a:ext uri="{FF2B5EF4-FFF2-40B4-BE49-F238E27FC236}">
                <a16:creationId xmlns:a16="http://schemas.microsoft.com/office/drawing/2014/main" id="{329AB59C-B5A2-485B-BF65-482AED06BEC4}"/>
              </a:ext>
            </a:extLst>
          </p:cNvPr>
          <p:cNvSpPr txBox="1">
            <a:spLocks/>
          </p:cNvSpPr>
          <p:nvPr/>
        </p:nvSpPr>
        <p:spPr>
          <a:xfrm>
            <a:off x="1372225" y="990508"/>
            <a:ext cx="4200415" cy="1066271"/>
          </a:xfrm>
          <a:prstGeom prst="rect">
            <a:avLst/>
          </a:prstGeom>
        </p:spPr>
        <p:txBody>
          <a:bodyPr lIns="0" tIns="0" rIns="0" bIns="0" anchor="t" anchorCtr="0">
            <a:noAutofit/>
          </a:bodyPr>
          <a:lstStyle>
            <a:lvl1pPr marL="0" indent="0" algn="l" defTabSz="653075" rtl="0" eaLnBrk="1" latinLnBrk="0" hangingPunct="1">
              <a:spcBef>
                <a:spcPts val="0"/>
              </a:spcBef>
              <a:spcAft>
                <a:spcPts val="1200"/>
              </a:spcAft>
              <a:buFontTx/>
              <a:buNone/>
              <a:tabLst>
                <a:tab pos="7419678" algn="l"/>
              </a:tabLst>
              <a:defRPr sz="3840" b="1" kern="1200">
                <a:solidFill>
                  <a:schemeClr val="tx1"/>
                </a:solidFill>
                <a:latin typeface="Helvetica" pitchFamily="2" charset="0"/>
                <a:ea typeface="+mn-ea"/>
                <a:cs typeface="+mn-cs"/>
              </a:defRPr>
            </a:lvl1pPr>
            <a:lvl2pPr marL="690534" indent="-342887" algn="l" defTabSz="653075" rtl="0" eaLnBrk="1" latinLnBrk="0" hangingPunct="1">
              <a:spcBef>
                <a:spcPts val="0"/>
              </a:spcBef>
              <a:spcAft>
                <a:spcPts val="1200"/>
              </a:spcAft>
              <a:buFont typeface="Courier New" panose="02070309020205020404" pitchFamily="49" charset="0"/>
              <a:buChar char="o"/>
              <a:defRPr sz="2400" kern="1200">
                <a:solidFill>
                  <a:schemeClr val="tx1"/>
                </a:solidFill>
                <a:latin typeface="Helvetica" pitchFamily="2" charset="0"/>
                <a:ea typeface="+mn-ea"/>
                <a:cs typeface="+mn-cs"/>
              </a:defRPr>
            </a:lvl2pPr>
            <a:lvl3pPr marL="1028659" indent="-342887" algn="l" defTabSz="653075" rtl="0" eaLnBrk="1" latinLnBrk="0" hangingPunct="1">
              <a:spcBef>
                <a:spcPts val="0"/>
              </a:spcBef>
              <a:spcAft>
                <a:spcPts val="1200"/>
              </a:spcAft>
              <a:buFont typeface="Courier New" panose="02070309020205020404" pitchFamily="49" charset="0"/>
              <a:buChar char="o"/>
              <a:defRPr sz="2000" kern="1200">
                <a:solidFill>
                  <a:schemeClr val="tx1"/>
                </a:solidFill>
                <a:latin typeface="Helvetica" pitchFamily="2" charset="0"/>
                <a:ea typeface="+mn-ea"/>
                <a:cs typeface="+mn-cs"/>
              </a:defRPr>
            </a:lvl3pPr>
            <a:lvl4pPr marL="1258837" indent="-285738" algn="l" defTabSz="653075" rtl="0" eaLnBrk="1" latinLnBrk="0" hangingPunct="1">
              <a:spcBef>
                <a:spcPts val="0"/>
              </a:spcBef>
              <a:spcAft>
                <a:spcPts val="1200"/>
              </a:spcAft>
              <a:buFont typeface="Courier New" panose="02070309020205020404" pitchFamily="49" charset="0"/>
              <a:buChar char="o"/>
              <a:defRPr sz="1800" kern="1200">
                <a:solidFill>
                  <a:schemeClr val="tx1"/>
                </a:solidFill>
                <a:latin typeface="Helvetica" pitchFamily="2" charset="0"/>
                <a:ea typeface="+mn-ea"/>
                <a:cs typeface="+mn-cs"/>
              </a:defRPr>
            </a:lvl4pPr>
            <a:lvl5pPr marL="1547752" indent="-285738" algn="l" defTabSz="653075" rtl="0" eaLnBrk="1" latinLnBrk="0" hangingPunct="1">
              <a:spcBef>
                <a:spcPts val="0"/>
              </a:spcBef>
              <a:spcAft>
                <a:spcPts val="1200"/>
              </a:spcAft>
              <a:buFont typeface="Courier New" panose="02070309020205020404" pitchFamily="49" charset="0"/>
              <a:buChar char="o"/>
              <a:defRPr sz="1800" kern="1200">
                <a:solidFill>
                  <a:schemeClr val="tx1"/>
                </a:solidFill>
                <a:latin typeface="Helvetica" pitchFamily="2" charset="0"/>
                <a:ea typeface="+mn-ea"/>
                <a:cs typeface="+mn-cs"/>
              </a:defRPr>
            </a:lvl5pPr>
            <a:lvl6pPr marL="3591912" indent="-326538" algn="l" defTabSz="653075" rtl="0" eaLnBrk="1" latinLnBrk="0" hangingPunct="1">
              <a:spcBef>
                <a:spcPct val="20000"/>
              </a:spcBef>
              <a:buFont typeface="Arial"/>
              <a:buChar char="•"/>
              <a:defRPr sz="2900" kern="1200">
                <a:solidFill>
                  <a:schemeClr val="tx1"/>
                </a:solidFill>
                <a:latin typeface="+mn-lt"/>
                <a:ea typeface="+mn-ea"/>
                <a:cs typeface="+mn-cs"/>
              </a:defRPr>
            </a:lvl6pPr>
            <a:lvl7pPr marL="4244987" indent="-326538" algn="l" defTabSz="653075" rtl="0" eaLnBrk="1" latinLnBrk="0" hangingPunct="1">
              <a:spcBef>
                <a:spcPct val="20000"/>
              </a:spcBef>
              <a:buFont typeface="Arial"/>
              <a:buChar char="•"/>
              <a:defRPr sz="2900" kern="1200">
                <a:solidFill>
                  <a:schemeClr val="tx1"/>
                </a:solidFill>
                <a:latin typeface="+mn-lt"/>
                <a:ea typeface="+mn-ea"/>
                <a:cs typeface="+mn-cs"/>
              </a:defRPr>
            </a:lvl7pPr>
            <a:lvl8pPr marL="4898062" indent="-326538" algn="l" defTabSz="653075" rtl="0" eaLnBrk="1" latinLnBrk="0" hangingPunct="1">
              <a:spcBef>
                <a:spcPct val="20000"/>
              </a:spcBef>
              <a:buFont typeface="Arial"/>
              <a:buChar char="•"/>
              <a:defRPr sz="2900" kern="1200">
                <a:solidFill>
                  <a:schemeClr val="tx1"/>
                </a:solidFill>
                <a:latin typeface="+mn-lt"/>
                <a:ea typeface="+mn-ea"/>
                <a:cs typeface="+mn-cs"/>
              </a:defRPr>
            </a:lvl8pPr>
            <a:lvl9pPr marL="5551136" indent="-326538" algn="l" defTabSz="653075" rtl="0" eaLnBrk="1" latinLnBrk="0" hangingPunct="1">
              <a:spcBef>
                <a:spcPct val="20000"/>
              </a:spcBef>
              <a:buFont typeface="Arial"/>
              <a:buChar char="•"/>
              <a:defRPr sz="2900" kern="1200">
                <a:solidFill>
                  <a:schemeClr val="tx1"/>
                </a:solidFill>
                <a:latin typeface="+mn-lt"/>
                <a:ea typeface="+mn-ea"/>
                <a:cs typeface="+mn-cs"/>
              </a:defRPr>
            </a:lvl9pPr>
          </a:lstStyle>
          <a:p>
            <a:br>
              <a:rPr lang="en-GB" sz="2800">
                <a:latin typeface="+mj-lt"/>
              </a:rPr>
            </a:br>
            <a:endParaRPr lang="en-GB" sz="2800">
              <a:latin typeface="+mj-lt"/>
            </a:endParaRPr>
          </a:p>
        </p:txBody>
      </p:sp>
      <p:pic>
        <p:nvPicPr>
          <p:cNvPr id="10" name="Graphic 9" descr="Home with solid fill">
            <a:hlinkClick r:id="rId4" action="ppaction://hlinksldjump" tooltip="Back to Home"/>
            <a:extLst>
              <a:ext uri="{FF2B5EF4-FFF2-40B4-BE49-F238E27FC236}">
                <a16:creationId xmlns:a16="http://schemas.microsoft.com/office/drawing/2014/main" id="{DEE7202D-5D60-86E5-80A6-37C3E1EDC1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1748" y="68570"/>
            <a:ext cx="285561" cy="285561"/>
          </a:xfrm>
          <a:prstGeom prst="rect">
            <a:avLst/>
          </a:prstGeom>
        </p:spPr>
      </p:pic>
      <p:pic>
        <p:nvPicPr>
          <p:cNvPr id="12" name="Graphic 11" descr="Back with solid fill">
            <a:hlinkClick r:id="" action="ppaction://hlinkshowjump?jump=lastslideviewed"/>
            <a:extLst>
              <a:ext uri="{FF2B5EF4-FFF2-40B4-BE49-F238E27FC236}">
                <a16:creationId xmlns:a16="http://schemas.microsoft.com/office/drawing/2014/main" id="{3E254CC8-B9DB-86FC-74A1-22EEB0934C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1653" y="85367"/>
            <a:ext cx="285561" cy="285561"/>
          </a:xfrm>
          <a:prstGeom prst="rect">
            <a:avLst/>
          </a:prstGeom>
        </p:spPr>
      </p:pic>
      <p:pic>
        <p:nvPicPr>
          <p:cNvPr id="14" name="Graphic 13" descr="Lightbulb and pencil outline">
            <a:hlinkClick r:id="" action="ppaction://noaction"/>
            <a:extLst>
              <a:ext uri="{FF2B5EF4-FFF2-40B4-BE49-F238E27FC236}">
                <a16:creationId xmlns:a16="http://schemas.microsoft.com/office/drawing/2014/main" id="{89268D8E-AAA6-FFAA-D02B-BA8798C747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410573" y="403631"/>
            <a:ext cx="223861" cy="223861"/>
          </a:xfrm>
          <a:prstGeom prst="rect">
            <a:avLst/>
          </a:prstGeom>
        </p:spPr>
      </p:pic>
      <p:pic>
        <p:nvPicPr>
          <p:cNvPr id="17" name="Graphic 16" descr="Users outline">
            <a:hlinkClick r:id="" action="ppaction://noaction"/>
            <a:extLst>
              <a:ext uri="{FF2B5EF4-FFF2-40B4-BE49-F238E27FC236}">
                <a16:creationId xmlns:a16="http://schemas.microsoft.com/office/drawing/2014/main" id="{29234073-AABB-18D9-9C1B-BC8E9535667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71041" y="403631"/>
            <a:ext cx="223861" cy="223861"/>
          </a:xfrm>
          <a:prstGeom prst="rect">
            <a:avLst/>
          </a:prstGeom>
        </p:spPr>
      </p:pic>
      <p:pic>
        <p:nvPicPr>
          <p:cNvPr id="2" name="Picture 1" descr="benefits-icon">
            <a:hlinkClick r:id="" action="ppaction://noaction"/>
            <a:extLst>
              <a:ext uri="{FF2B5EF4-FFF2-40B4-BE49-F238E27FC236}">
                <a16:creationId xmlns:a16="http://schemas.microsoft.com/office/drawing/2014/main" id="{8B235C2B-CE23-7E2B-38AA-4715285002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24973" y="403631"/>
            <a:ext cx="202336" cy="1874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265BE7-0235-CC1D-C1BE-D9978F8A42FB}"/>
              </a:ext>
            </a:extLst>
          </p:cNvPr>
          <p:cNvGrpSpPr/>
          <p:nvPr/>
        </p:nvGrpSpPr>
        <p:grpSpPr>
          <a:xfrm>
            <a:off x="795667" y="1906901"/>
            <a:ext cx="2731014" cy="1279112"/>
            <a:chOff x="6207950" y="1556996"/>
            <a:chExt cx="2731014" cy="1279112"/>
          </a:xfrm>
        </p:grpSpPr>
        <p:grpSp>
          <p:nvGrpSpPr>
            <p:cNvPr id="5" name="Group 4">
              <a:extLst>
                <a:ext uri="{FF2B5EF4-FFF2-40B4-BE49-F238E27FC236}">
                  <a16:creationId xmlns:a16="http://schemas.microsoft.com/office/drawing/2014/main" id="{D3294E58-EE8E-EABE-E88C-1B201B270D03}"/>
                </a:ext>
              </a:extLst>
            </p:cNvPr>
            <p:cNvGrpSpPr/>
            <p:nvPr/>
          </p:nvGrpSpPr>
          <p:grpSpPr>
            <a:xfrm>
              <a:off x="6207950" y="1557028"/>
              <a:ext cx="2731014" cy="1279080"/>
              <a:chOff x="376170" y="1785452"/>
              <a:chExt cx="2731014" cy="1279080"/>
            </a:xfrm>
          </p:grpSpPr>
          <p:grpSp>
            <p:nvGrpSpPr>
              <p:cNvPr id="23" name="Group 22">
                <a:extLst>
                  <a:ext uri="{FF2B5EF4-FFF2-40B4-BE49-F238E27FC236}">
                    <a16:creationId xmlns:a16="http://schemas.microsoft.com/office/drawing/2014/main" id="{6CA98CDF-A81A-BE55-0183-582B04D3F60B}"/>
                  </a:ext>
                </a:extLst>
              </p:cNvPr>
              <p:cNvGrpSpPr/>
              <p:nvPr userDrawn="1"/>
            </p:nvGrpSpPr>
            <p:grpSpPr>
              <a:xfrm>
                <a:off x="376170" y="1785452"/>
                <a:ext cx="2731014" cy="1279080"/>
                <a:chOff x="1308325" y="3587619"/>
                <a:chExt cx="2731014" cy="1279080"/>
              </a:xfrm>
            </p:grpSpPr>
            <p:sp>
              <p:nvSpPr>
                <p:cNvPr id="25" name="Freeform: Shape 30">
                  <a:extLst>
                    <a:ext uri="{FF2B5EF4-FFF2-40B4-BE49-F238E27FC236}">
                      <a16:creationId xmlns:a16="http://schemas.microsoft.com/office/drawing/2014/main" id="{CEC46CD4-1D34-A36A-73AD-9050641B247A}"/>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26" name="Freeform: Shape 31">
                  <a:extLst>
                    <a:ext uri="{FF2B5EF4-FFF2-40B4-BE49-F238E27FC236}">
                      <a16:creationId xmlns:a16="http://schemas.microsoft.com/office/drawing/2014/main" id="{BA410E24-F7FC-D524-6550-5B286E238749}"/>
                    </a:ext>
                  </a:extLst>
                </p:cNvPr>
                <p:cNvSpPr/>
                <p:nvPr userDrawn="1"/>
              </p:nvSpPr>
              <p:spPr>
                <a:xfrm>
                  <a:off x="1945612" y="3587619"/>
                  <a:ext cx="2093727" cy="1279080"/>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24" name="Oval 23">
                <a:extLst>
                  <a:ext uri="{FF2B5EF4-FFF2-40B4-BE49-F238E27FC236}">
                    <a16:creationId xmlns:a16="http://schemas.microsoft.com/office/drawing/2014/main" id="{6956E345-AE2B-302E-F477-005205CF6BE6}"/>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 name="Text Placeholder 62">
              <a:extLst>
                <a:ext uri="{FF2B5EF4-FFF2-40B4-BE49-F238E27FC236}">
                  <a16:creationId xmlns:a16="http://schemas.microsoft.com/office/drawing/2014/main" id="{19D468B8-4EF3-D521-1A4E-41989B1DC662}"/>
                </a:ext>
              </a:extLst>
            </p:cNvPr>
            <p:cNvSpPr txBox="1">
              <a:spLocks/>
            </p:cNvSpPr>
            <p:nvPr/>
          </p:nvSpPr>
          <p:spPr>
            <a:xfrm>
              <a:off x="7449163" y="1556996"/>
              <a:ext cx="1489801" cy="127910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Jeff</a:t>
              </a:r>
              <a:r>
                <a:rPr lang="en-US" sz="1200" dirty="0"/>
                <a:t> </a:t>
              </a:r>
            </a:p>
            <a:p>
              <a:r>
                <a:rPr lang="en-US" sz="1200" dirty="0"/>
                <a:t>Title </a:t>
              </a:r>
            </a:p>
          </p:txBody>
        </p:sp>
        <p:pic>
          <p:nvPicPr>
            <p:cNvPr id="22" name="Graphic 50">
              <a:extLst>
                <a:ext uri="{FF2B5EF4-FFF2-40B4-BE49-F238E27FC236}">
                  <a16:creationId xmlns:a16="http://schemas.microsoft.com/office/drawing/2014/main" id="{A30DC840-B461-D5B2-226A-781C02150920}"/>
                </a:ext>
              </a:extLst>
            </p:cNvPr>
            <p:cNvPicPr>
              <a:picLocks noChangeAspect="1"/>
            </p:cNvPicPr>
            <p:nvPr/>
          </p:nvPicPr>
          <p:blipFill>
            <a:blip r:embed="rId14">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Tree>
    <p:extLst>
      <p:ext uri="{BB962C8B-B14F-4D97-AF65-F5344CB8AC3E}">
        <p14:creationId xmlns:p14="http://schemas.microsoft.com/office/powerpoint/2010/main" val="1703725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DB066-87D4-4273-AF80-E534E3230E43}"/>
              </a:ext>
            </a:extLst>
          </p:cNvPr>
          <p:cNvSpPr>
            <a:spLocks noGrp="1"/>
          </p:cNvSpPr>
          <p:nvPr>
            <p:ph type="title"/>
          </p:nvPr>
        </p:nvSpPr>
        <p:spPr>
          <a:xfrm>
            <a:off x="588580" y="365125"/>
            <a:ext cx="5391806" cy="774809"/>
          </a:xfrm>
        </p:spPr>
        <p:txBody>
          <a:bodyPr/>
          <a:lstStyle/>
          <a:p>
            <a:r>
              <a:rPr lang="en-US" dirty="0"/>
              <a:t>Today´s Scenario</a:t>
            </a:r>
            <a:endParaRPr lang="en-DE" dirty="0"/>
          </a:p>
        </p:txBody>
      </p:sp>
      <p:cxnSp>
        <p:nvCxnSpPr>
          <p:cNvPr id="10" name="Straight Arrow Connector 9">
            <a:extLst>
              <a:ext uri="{FF2B5EF4-FFF2-40B4-BE49-F238E27FC236}">
                <a16:creationId xmlns:a16="http://schemas.microsoft.com/office/drawing/2014/main" id="{98A387E7-8CAD-414C-9BC3-F2FE2EFBD371}"/>
              </a:ext>
            </a:extLst>
          </p:cNvPr>
          <p:cNvCxnSpPr>
            <a:cxnSpLocks/>
          </p:cNvCxnSpPr>
          <p:nvPr/>
        </p:nvCxnSpPr>
        <p:spPr>
          <a:xfrm flipH="1" flipV="1">
            <a:off x="3749802" y="1587470"/>
            <a:ext cx="3128619" cy="14885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5756E0DB-473A-4C95-B93E-907A8BBA232C}"/>
              </a:ext>
            </a:extLst>
          </p:cNvPr>
          <p:cNvCxnSpPr>
            <a:cxnSpLocks/>
            <a:stCxn id="2070" idx="1"/>
          </p:cNvCxnSpPr>
          <p:nvPr/>
        </p:nvCxnSpPr>
        <p:spPr>
          <a:xfrm flipH="1" flipV="1">
            <a:off x="3749802" y="1587470"/>
            <a:ext cx="3242527" cy="167713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88CB96FA-D7BF-47CC-BF46-F5602AE628D5}"/>
              </a:ext>
            </a:extLst>
          </p:cNvPr>
          <p:cNvCxnSpPr>
            <a:cxnSpLocks/>
            <a:stCxn id="2078" idx="1"/>
          </p:cNvCxnSpPr>
          <p:nvPr/>
        </p:nvCxnSpPr>
        <p:spPr>
          <a:xfrm flipH="1" flipV="1">
            <a:off x="3749802" y="1587470"/>
            <a:ext cx="3225323" cy="233876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7" name="Straight Arrow Connector 26">
            <a:extLst>
              <a:ext uri="{FF2B5EF4-FFF2-40B4-BE49-F238E27FC236}">
                <a16:creationId xmlns:a16="http://schemas.microsoft.com/office/drawing/2014/main" id="{DAB1E26A-C031-47F8-88BE-BAABDBDA1DE2}"/>
              </a:ext>
            </a:extLst>
          </p:cNvPr>
          <p:cNvCxnSpPr>
            <a:cxnSpLocks/>
            <a:stCxn id="2074" idx="1"/>
          </p:cNvCxnSpPr>
          <p:nvPr/>
        </p:nvCxnSpPr>
        <p:spPr>
          <a:xfrm flipH="1" flipV="1">
            <a:off x="3749802" y="1587470"/>
            <a:ext cx="3259933" cy="318296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0" name="Straight Arrow Connector 29">
            <a:extLst>
              <a:ext uri="{FF2B5EF4-FFF2-40B4-BE49-F238E27FC236}">
                <a16:creationId xmlns:a16="http://schemas.microsoft.com/office/drawing/2014/main" id="{E61DC00D-ACDC-4878-83DF-8C800307A9B2}"/>
              </a:ext>
            </a:extLst>
          </p:cNvPr>
          <p:cNvCxnSpPr>
            <a:cxnSpLocks/>
            <a:stCxn id="2076" idx="1"/>
          </p:cNvCxnSpPr>
          <p:nvPr/>
        </p:nvCxnSpPr>
        <p:spPr>
          <a:xfrm flipH="1" flipV="1">
            <a:off x="3749802" y="1587470"/>
            <a:ext cx="3252465" cy="401517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6" name="Straight Arrow Connector 35">
            <a:extLst>
              <a:ext uri="{FF2B5EF4-FFF2-40B4-BE49-F238E27FC236}">
                <a16:creationId xmlns:a16="http://schemas.microsoft.com/office/drawing/2014/main" id="{A0BC564D-DF08-419A-9CB7-AC642C4057DF}"/>
              </a:ext>
            </a:extLst>
          </p:cNvPr>
          <p:cNvCxnSpPr>
            <a:cxnSpLocks/>
          </p:cNvCxnSpPr>
          <p:nvPr/>
        </p:nvCxnSpPr>
        <p:spPr>
          <a:xfrm flipH="1">
            <a:off x="7650479" y="1354214"/>
            <a:ext cx="1035727" cy="38211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9" name="Straight Arrow Connector 38">
            <a:extLst>
              <a:ext uri="{FF2B5EF4-FFF2-40B4-BE49-F238E27FC236}">
                <a16:creationId xmlns:a16="http://schemas.microsoft.com/office/drawing/2014/main" id="{CA35A5F8-202E-4C2C-B4EB-763F2D7A0823}"/>
              </a:ext>
            </a:extLst>
          </p:cNvPr>
          <p:cNvCxnSpPr>
            <a:cxnSpLocks/>
          </p:cNvCxnSpPr>
          <p:nvPr/>
        </p:nvCxnSpPr>
        <p:spPr>
          <a:xfrm flipH="1">
            <a:off x="7650479" y="1527659"/>
            <a:ext cx="1035727" cy="20866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42" name="Straight Arrow Connector 41">
            <a:extLst>
              <a:ext uri="{FF2B5EF4-FFF2-40B4-BE49-F238E27FC236}">
                <a16:creationId xmlns:a16="http://schemas.microsoft.com/office/drawing/2014/main" id="{3638938B-C642-49FC-973C-293165B3DDE2}"/>
              </a:ext>
            </a:extLst>
          </p:cNvPr>
          <p:cNvCxnSpPr>
            <a:cxnSpLocks/>
          </p:cNvCxnSpPr>
          <p:nvPr/>
        </p:nvCxnSpPr>
        <p:spPr>
          <a:xfrm flipH="1" flipV="1">
            <a:off x="7650479" y="1736324"/>
            <a:ext cx="953910" cy="49914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3076" name="Picture 4">
            <a:extLst>
              <a:ext uri="{FF2B5EF4-FFF2-40B4-BE49-F238E27FC236}">
                <a16:creationId xmlns:a16="http://schemas.microsoft.com/office/drawing/2014/main" id="{730F895F-01F2-4E7C-A33B-C7B3B04E756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033" b="15770"/>
          <a:stretch/>
        </p:blipFill>
        <p:spPr bwMode="auto">
          <a:xfrm>
            <a:off x="9477537" y="2309941"/>
            <a:ext cx="356947" cy="236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The Great Canadian Flag Debate Moments That Matter: Canadian History Since  1867">
            <a:extLst>
              <a:ext uri="{FF2B5EF4-FFF2-40B4-BE49-F238E27FC236}">
                <a16:creationId xmlns:a16="http://schemas.microsoft.com/office/drawing/2014/main" id="{10AB0302-CCB8-4BFD-9AE8-605B113679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9000" y="1507087"/>
            <a:ext cx="388382" cy="2094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d Bull Energy Drink 250ml ">
            <a:extLst>
              <a:ext uri="{FF2B5EF4-FFF2-40B4-BE49-F238E27FC236}">
                <a16:creationId xmlns:a16="http://schemas.microsoft.com/office/drawing/2014/main" id="{1D0A752F-058B-4CF7-A5A4-7C7B9331FE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07" r="26025"/>
          <a:stretch/>
        </p:blipFill>
        <p:spPr bwMode="auto">
          <a:xfrm>
            <a:off x="1397014" y="2097524"/>
            <a:ext cx="771197" cy="1552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e böse ist Zucker wirklich? - Fitnesswissen">
            <a:extLst>
              <a:ext uri="{FF2B5EF4-FFF2-40B4-BE49-F238E27FC236}">
                <a16:creationId xmlns:a16="http://schemas.microsoft.com/office/drawing/2014/main" id="{793D33A7-C2AF-4666-B27A-3B09F122AA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2404" y="2190891"/>
            <a:ext cx="918670" cy="421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846E454A-E5D3-49A2-BFFB-A4CDC631DD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2961" y="2748174"/>
            <a:ext cx="518288" cy="1374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achhaltig verpacken: Was sind ökologische Füllmaterialien? | IGEPA">
            <a:extLst>
              <a:ext uri="{FF2B5EF4-FFF2-40B4-BE49-F238E27FC236}">
                <a16:creationId xmlns:a16="http://schemas.microsoft.com/office/drawing/2014/main" id="{E4DE6478-0104-4291-BC76-218A6BA8BD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1258" y="5432384"/>
            <a:ext cx="880978" cy="5862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Bild 1 - (0,67 EUR/Stk) Aluminiumdosen 500ml Getränkedosen Alu Leer Rohling / 207 Stk ">
            <a:extLst>
              <a:ext uri="{FF2B5EF4-FFF2-40B4-BE49-F238E27FC236}">
                <a16:creationId xmlns:a16="http://schemas.microsoft.com/office/drawing/2014/main" id="{E2BA22B7-4490-4B05-A096-993DDCAB301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792" r="37056"/>
          <a:stretch/>
        </p:blipFill>
        <p:spPr bwMode="auto">
          <a:xfrm>
            <a:off x="3458089" y="4192331"/>
            <a:ext cx="369916" cy="9060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Johannisbrotbaumhülsen, Grundpulver, Getränke Und Sedimente Stockbild -  Bild von braun, becher: 138384159">
            <a:extLst>
              <a:ext uri="{FF2B5EF4-FFF2-40B4-BE49-F238E27FC236}">
                <a16:creationId xmlns:a16="http://schemas.microsoft.com/office/drawing/2014/main" id="{DEB3EACC-5055-4ABC-A775-0970477329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5935" y="1039107"/>
            <a:ext cx="838926" cy="6514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MSM Pulver – Überblick über Dosierung, Wirkung und Kauf des Pulvers - CARA  CARE">
            <a:extLst>
              <a:ext uri="{FF2B5EF4-FFF2-40B4-BE49-F238E27FC236}">
                <a16:creationId xmlns:a16="http://schemas.microsoft.com/office/drawing/2014/main" id="{FDD5A296-4CE1-4DCF-86DA-603A0142D9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0982" y="1486148"/>
            <a:ext cx="699768" cy="466512"/>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Arrow Connector 63">
            <a:extLst>
              <a:ext uri="{FF2B5EF4-FFF2-40B4-BE49-F238E27FC236}">
                <a16:creationId xmlns:a16="http://schemas.microsoft.com/office/drawing/2014/main" id="{2CC0824A-088B-4AFC-B3B9-824ACD8FBC82}"/>
              </a:ext>
            </a:extLst>
          </p:cNvPr>
          <p:cNvCxnSpPr>
            <a:cxnSpLocks/>
            <a:endCxn id="18" idx="3"/>
          </p:cNvCxnSpPr>
          <p:nvPr/>
        </p:nvCxnSpPr>
        <p:spPr>
          <a:xfrm flipH="1">
            <a:off x="7610750" y="1661897"/>
            <a:ext cx="1058077" cy="5750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67" name="Picture 8" descr="Flag of China | Flagpedia.net">
            <a:extLst>
              <a:ext uri="{FF2B5EF4-FFF2-40B4-BE49-F238E27FC236}">
                <a16:creationId xmlns:a16="http://schemas.microsoft.com/office/drawing/2014/main" id="{07CA6CE2-36E1-4DF8-96BC-9793C7FAC2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1178" y="1209765"/>
            <a:ext cx="339280" cy="2257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700191AB-0EDC-422B-BC48-25434BC20FC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307" t="16974" r="10866" b="17985"/>
          <a:stretch/>
        </p:blipFill>
        <p:spPr bwMode="auto">
          <a:xfrm>
            <a:off x="8725935" y="1913035"/>
            <a:ext cx="655761" cy="71762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ulver – Wikipedia">
            <a:extLst>
              <a:ext uri="{FF2B5EF4-FFF2-40B4-BE49-F238E27FC236}">
                <a16:creationId xmlns:a16="http://schemas.microsoft.com/office/drawing/2014/main" id="{ECA776EC-55D5-4935-8B44-4B364ACF56E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63556" y="1464585"/>
            <a:ext cx="666381" cy="4244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nnatto Pulver - 30gr - WestlandPeppers | Webshop">
            <a:extLst>
              <a:ext uri="{FF2B5EF4-FFF2-40B4-BE49-F238E27FC236}">
                <a16:creationId xmlns:a16="http://schemas.microsoft.com/office/drawing/2014/main" id="{1E912035-A988-4D2D-935B-E4910BE991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92329" y="3019396"/>
            <a:ext cx="736963" cy="49041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Mit Vitaminpulver lassen sich Vitamine gut dosieren">
            <a:extLst>
              <a:ext uri="{FF2B5EF4-FFF2-40B4-BE49-F238E27FC236}">
                <a16:creationId xmlns:a16="http://schemas.microsoft.com/office/drawing/2014/main" id="{33DD7FEF-72B2-44D1-A9AD-BDC5837F5B7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09735" y="4442304"/>
            <a:ext cx="1011437" cy="65625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Vitamin C: Zu viel des Vitamins kann zu Nierensteinen führen">
            <a:extLst>
              <a:ext uri="{FF2B5EF4-FFF2-40B4-BE49-F238E27FC236}">
                <a16:creationId xmlns:a16="http://schemas.microsoft.com/office/drawing/2014/main" id="{E7FD6FF8-BA2E-426F-B809-89C61CC8A2A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02267" y="5353072"/>
            <a:ext cx="887374" cy="49914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MATRIX KAFFEE-GESCHMACKPULVER C20153 - 1-2-Taste IN">
            <a:extLst>
              <a:ext uri="{FF2B5EF4-FFF2-40B4-BE49-F238E27FC236}">
                <a16:creationId xmlns:a16="http://schemas.microsoft.com/office/drawing/2014/main" id="{A02E9E9E-1DB0-481C-A70A-0810CD2F0A8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75125" y="3625494"/>
            <a:ext cx="1051097" cy="60148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The Great Canadian Flag Debate Moments That Matter: Canadian History Since  1867">
            <a:extLst>
              <a:ext uri="{FF2B5EF4-FFF2-40B4-BE49-F238E27FC236}">
                <a16:creationId xmlns:a16="http://schemas.microsoft.com/office/drawing/2014/main" id="{B4271570-80B4-49C1-A7D4-169919D819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4681" y="4016428"/>
            <a:ext cx="388382" cy="2094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Flag of China | Flagpedia.net">
            <a:extLst>
              <a:ext uri="{FF2B5EF4-FFF2-40B4-BE49-F238E27FC236}">
                <a16:creationId xmlns:a16="http://schemas.microsoft.com/office/drawing/2014/main" id="{26A85CC8-02F1-434C-8F3E-39B4094FF7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01579" y="5489758"/>
            <a:ext cx="339280" cy="22577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a:extLst>
              <a:ext uri="{FF2B5EF4-FFF2-40B4-BE49-F238E27FC236}">
                <a16:creationId xmlns:a16="http://schemas.microsoft.com/office/drawing/2014/main" id="{D441AE5F-04BF-4CE1-9F57-9D42A03799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033" b="15770"/>
          <a:stretch/>
        </p:blipFill>
        <p:spPr bwMode="auto">
          <a:xfrm>
            <a:off x="7736253" y="3302208"/>
            <a:ext cx="356947" cy="23628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Flag of China | Flagpedia.net">
            <a:extLst>
              <a:ext uri="{FF2B5EF4-FFF2-40B4-BE49-F238E27FC236}">
                <a16:creationId xmlns:a16="http://schemas.microsoft.com/office/drawing/2014/main" id="{A44804C2-E476-4AF2-9594-9B1774C3041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33690" y="4544657"/>
            <a:ext cx="339280" cy="22577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Pin on OkeyDokey">
            <a:extLst>
              <a:ext uri="{FF2B5EF4-FFF2-40B4-BE49-F238E27FC236}">
                <a16:creationId xmlns:a16="http://schemas.microsoft.com/office/drawing/2014/main" id="{ED9F803D-2616-46AE-BAFD-123750A33C2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86427" y="2485156"/>
            <a:ext cx="433799" cy="25997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What trends are shaping food flavours innovation? IOFI's Sven Ballschmiede  weighs in">
            <a:extLst>
              <a:ext uri="{FF2B5EF4-FFF2-40B4-BE49-F238E27FC236}">
                <a16:creationId xmlns:a16="http://schemas.microsoft.com/office/drawing/2014/main" id="{54BE58A4-189D-448F-A7E2-9732301A127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049464" y="2256845"/>
            <a:ext cx="736963" cy="491540"/>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212EC471-F307-470B-B351-CED25154D8F6}"/>
              </a:ext>
            </a:extLst>
          </p:cNvPr>
          <p:cNvCxnSpPr>
            <a:cxnSpLocks/>
            <a:stCxn id="2082" idx="1"/>
          </p:cNvCxnSpPr>
          <p:nvPr/>
        </p:nvCxnSpPr>
        <p:spPr>
          <a:xfrm flipH="1" flipV="1">
            <a:off x="3729937" y="1552359"/>
            <a:ext cx="3319527" cy="95025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2084" name="Picture 36" descr="100+ kostenlose Schweizer Flagge und Schweiz-Bilder">
            <a:extLst>
              <a:ext uri="{FF2B5EF4-FFF2-40B4-BE49-F238E27FC236}">
                <a16:creationId xmlns:a16="http://schemas.microsoft.com/office/drawing/2014/main" id="{E83371DE-0E41-4F9D-8650-6F4B48FA51C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010939" y="2393892"/>
            <a:ext cx="362091" cy="24095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6" descr="100+ kostenlose Schweizer Flagge und Schweiz-Bilder">
            <a:extLst>
              <a:ext uri="{FF2B5EF4-FFF2-40B4-BE49-F238E27FC236}">
                <a16:creationId xmlns:a16="http://schemas.microsoft.com/office/drawing/2014/main" id="{7DDA0348-9A96-4974-9EFC-E348E22B05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96903" y="3492161"/>
            <a:ext cx="362091" cy="24095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6" descr="100+ kostenlose Schweizer Flagge und Schweiz-Bilder">
            <a:extLst>
              <a:ext uri="{FF2B5EF4-FFF2-40B4-BE49-F238E27FC236}">
                <a16:creationId xmlns:a16="http://schemas.microsoft.com/office/drawing/2014/main" id="{BCB86A68-A06D-472F-A730-76A6546E2FE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59388" y="4770433"/>
            <a:ext cx="362091" cy="24095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6" descr="100+ kostenlose Schweizer Flagge und Schweiz-Bilder">
            <a:extLst>
              <a:ext uri="{FF2B5EF4-FFF2-40B4-BE49-F238E27FC236}">
                <a16:creationId xmlns:a16="http://schemas.microsoft.com/office/drawing/2014/main" id="{43268F89-7546-422E-830E-CDC7E2AF846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22134" y="5852220"/>
            <a:ext cx="362091" cy="240955"/>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a:extLst>
              <a:ext uri="{FF2B5EF4-FFF2-40B4-BE49-F238E27FC236}">
                <a16:creationId xmlns:a16="http://schemas.microsoft.com/office/drawing/2014/main" id="{939A835B-9DED-4379-9CBC-0648875835E4}"/>
              </a:ext>
            </a:extLst>
          </p:cNvPr>
          <p:cNvCxnSpPr>
            <a:cxnSpLocks/>
            <a:stCxn id="2068" idx="1"/>
            <a:endCxn id="11" idx="3"/>
          </p:cNvCxnSpPr>
          <p:nvPr/>
        </p:nvCxnSpPr>
        <p:spPr>
          <a:xfrm flipH="1">
            <a:off x="2168211" y="1676831"/>
            <a:ext cx="895345" cy="119704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0" name="Straight Arrow Connector 99">
            <a:extLst>
              <a:ext uri="{FF2B5EF4-FFF2-40B4-BE49-F238E27FC236}">
                <a16:creationId xmlns:a16="http://schemas.microsoft.com/office/drawing/2014/main" id="{95F74810-886F-49CF-A929-10387B642814}"/>
              </a:ext>
            </a:extLst>
          </p:cNvPr>
          <p:cNvCxnSpPr>
            <a:cxnSpLocks/>
            <a:stCxn id="2052" idx="1"/>
            <a:endCxn id="11" idx="3"/>
          </p:cNvCxnSpPr>
          <p:nvPr/>
        </p:nvCxnSpPr>
        <p:spPr>
          <a:xfrm flipH="1">
            <a:off x="2168211" y="2401420"/>
            <a:ext cx="904193" cy="47245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3" name="Straight Arrow Connector 102">
            <a:extLst>
              <a:ext uri="{FF2B5EF4-FFF2-40B4-BE49-F238E27FC236}">
                <a16:creationId xmlns:a16="http://schemas.microsoft.com/office/drawing/2014/main" id="{333D8B76-84EA-4BE0-BCB0-6709A8AECF5C}"/>
              </a:ext>
            </a:extLst>
          </p:cNvPr>
          <p:cNvCxnSpPr>
            <a:cxnSpLocks/>
            <a:stCxn id="12" idx="1"/>
            <a:endCxn id="11" idx="3"/>
          </p:cNvCxnSpPr>
          <p:nvPr/>
        </p:nvCxnSpPr>
        <p:spPr>
          <a:xfrm flipH="1" flipV="1">
            <a:off x="2168211" y="2873877"/>
            <a:ext cx="1254750" cy="56153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6" name="Straight Arrow Connector 105">
            <a:extLst>
              <a:ext uri="{FF2B5EF4-FFF2-40B4-BE49-F238E27FC236}">
                <a16:creationId xmlns:a16="http://schemas.microsoft.com/office/drawing/2014/main" id="{3C1D0E68-04C3-4DEE-B13A-5F84961964D4}"/>
              </a:ext>
            </a:extLst>
          </p:cNvPr>
          <p:cNvCxnSpPr>
            <a:cxnSpLocks/>
            <a:stCxn id="16" idx="1"/>
            <a:endCxn id="11" idx="3"/>
          </p:cNvCxnSpPr>
          <p:nvPr/>
        </p:nvCxnSpPr>
        <p:spPr>
          <a:xfrm flipH="1" flipV="1">
            <a:off x="2168211" y="2873877"/>
            <a:ext cx="1289878" cy="177147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9" name="Straight Arrow Connector 108">
            <a:extLst>
              <a:ext uri="{FF2B5EF4-FFF2-40B4-BE49-F238E27FC236}">
                <a16:creationId xmlns:a16="http://schemas.microsoft.com/office/drawing/2014/main" id="{B02404A2-3A6E-4D0C-80E3-0D93D34E96F2}"/>
              </a:ext>
            </a:extLst>
          </p:cNvPr>
          <p:cNvCxnSpPr>
            <a:cxnSpLocks/>
            <a:stCxn id="13" idx="1"/>
            <a:endCxn id="11" idx="3"/>
          </p:cNvCxnSpPr>
          <p:nvPr/>
        </p:nvCxnSpPr>
        <p:spPr>
          <a:xfrm flipH="1" flipV="1">
            <a:off x="2168211" y="2873877"/>
            <a:ext cx="883047" cy="285163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2" name="Graphic 1" descr="Home with solid fill">
            <a:hlinkClick r:id="rId21" action="ppaction://hlinksldjump" tooltip="Back to Home"/>
            <a:extLst>
              <a:ext uri="{FF2B5EF4-FFF2-40B4-BE49-F238E27FC236}">
                <a16:creationId xmlns:a16="http://schemas.microsoft.com/office/drawing/2014/main" id="{F86B45DC-0343-5050-4CEC-E04228ED8E6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99334" y="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EE882932-83BC-2E78-EFE5-F5EBD9A6678C}"/>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449239" y="16797"/>
            <a:ext cx="285561" cy="285561"/>
          </a:xfrm>
          <a:prstGeom prst="rect">
            <a:avLst/>
          </a:prstGeom>
        </p:spPr>
      </p:pic>
      <p:pic>
        <p:nvPicPr>
          <p:cNvPr id="5" name="Graphic 4" descr="Lightbulb and pencil outline">
            <a:hlinkClick r:id="rId26" action="ppaction://hlinksldjump" tooltip="Enhanced Due Diligence Concept"/>
            <a:extLst>
              <a:ext uri="{FF2B5EF4-FFF2-40B4-BE49-F238E27FC236}">
                <a16:creationId xmlns:a16="http://schemas.microsoft.com/office/drawing/2014/main" id="{4B6760BB-FD28-F52C-9F5D-C5934994A0FE}"/>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a:off x="11449239" y="277387"/>
            <a:ext cx="223861" cy="223861"/>
          </a:xfrm>
          <a:prstGeom prst="rect">
            <a:avLst/>
          </a:prstGeom>
        </p:spPr>
      </p:pic>
      <p:pic>
        <p:nvPicPr>
          <p:cNvPr id="6" name="Picture 2" descr="benefits-icon">
            <a:hlinkClick r:id="" action="ppaction://noaction"/>
            <a:extLst>
              <a:ext uri="{FF2B5EF4-FFF2-40B4-BE49-F238E27FC236}">
                <a16:creationId xmlns:a16="http://schemas.microsoft.com/office/drawing/2014/main" id="{350E47AB-8025-D0BA-2E1D-3EAA282794AB}"/>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970176" y="277387"/>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Users outline">
            <a:hlinkClick r:id="rId30" action="ppaction://hlinksldjump"/>
            <a:extLst>
              <a:ext uri="{FF2B5EF4-FFF2-40B4-BE49-F238E27FC236}">
                <a16:creationId xmlns:a16="http://schemas.microsoft.com/office/drawing/2014/main" id="{F9834948-A67F-0CF8-CF94-6B7FBDF6B4F0}"/>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709707" y="277387"/>
            <a:ext cx="223861" cy="223861"/>
          </a:xfrm>
          <a:prstGeom prst="rect">
            <a:avLst/>
          </a:prstGeom>
        </p:spPr>
      </p:pic>
      <p:pic>
        <p:nvPicPr>
          <p:cNvPr id="8" name="Picture 7">
            <a:hlinkClick r:id="" action="ppaction://noaction"/>
            <a:extLst>
              <a:ext uri="{FF2B5EF4-FFF2-40B4-BE49-F238E27FC236}">
                <a16:creationId xmlns:a16="http://schemas.microsoft.com/office/drawing/2014/main" id="{ACB8398B-77E2-9456-92F7-D807C81EC688}"/>
              </a:ext>
            </a:extLst>
          </p:cNvPr>
          <p:cNvPicPr>
            <a:picLocks noChangeAspect="1"/>
          </p:cNvPicPr>
          <p:nvPr/>
        </p:nvPicPr>
        <p:blipFill>
          <a:blip r:embed="rId33"/>
          <a:stretch>
            <a:fillRect/>
          </a:stretch>
        </p:blipFill>
        <p:spPr>
          <a:xfrm>
            <a:off x="11751888" y="546151"/>
            <a:ext cx="363359" cy="363359"/>
          </a:xfrm>
          <a:prstGeom prst="rect">
            <a:avLst/>
          </a:prstGeom>
        </p:spPr>
      </p:pic>
    </p:spTree>
    <p:extLst>
      <p:ext uri="{BB962C8B-B14F-4D97-AF65-F5344CB8AC3E}">
        <p14:creationId xmlns:p14="http://schemas.microsoft.com/office/powerpoint/2010/main" val="2907936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73103F-0ED9-469F-B21E-F21385510C80}"/>
              </a:ext>
            </a:extLst>
          </p:cNvPr>
          <p:cNvSpPr>
            <a:spLocks noGrp="1"/>
          </p:cNvSpPr>
          <p:nvPr>
            <p:ph type="title"/>
          </p:nvPr>
        </p:nvSpPr>
        <p:spPr>
          <a:xfrm>
            <a:off x="625784" y="898634"/>
            <a:ext cx="5769761" cy="625367"/>
          </a:xfrm>
        </p:spPr>
        <p:txBody>
          <a:bodyPr/>
          <a:lstStyle/>
          <a:p>
            <a:r>
              <a:rPr lang="en-US" dirty="0"/>
              <a:t>Key Points</a:t>
            </a:r>
            <a:endParaRPr lang="en-US" dirty="0">
              <a:solidFill>
                <a:schemeClr val="accent3"/>
              </a:solidFill>
            </a:endParaRPr>
          </a:p>
        </p:txBody>
      </p:sp>
      <p:sp>
        <p:nvSpPr>
          <p:cNvPr id="36" name="Text Placeholder 6">
            <a:extLst>
              <a:ext uri="{FF2B5EF4-FFF2-40B4-BE49-F238E27FC236}">
                <a16:creationId xmlns:a16="http://schemas.microsoft.com/office/drawing/2014/main" id="{36953511-46F9-48E0-BC3B-C83F1578B778}"/>
              </a:ext>
            </a:extLst>
          </p:cNvPr>
          <p:cNvSpPr txBox="1">
            <a:spLocks/>
          </p:cNvSpPr>
          <p:nvPr/>
        </p:nvSpPr>
        <p:spPr>
          <a:xfrm>
            <a:off x="557807"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1</a:t>
            </a:r>
          </a:p>
        </p:txBody>
      </p:sp>
      <p:sp>
        <p:nvSpPr>
          <p:cNvPr id="37" name="Text Placeholder 12">
            <a:extLst>
              <a:ext uri="{FF2B5EF4-FFF2-40B4-BE49-F238E27FC236}">
                <a16:creationId xmlns:a16="http://schemas.microsoft.com/office/drawing/2014/main" id="{A61172E2-8582-45A5-9B58-5BCABA5CFE64}"/>
              </a:ext>
            </a:extLst>
          </p:cNvPr>
          <p:cNvSpPr txBox="1">
            <a:spLocks/>
          </p:cNvSpPr>
          <p:nvPr/>
        </p:nvSpPr>
        <p:spPr>
          <a:xfrm>
            <a:off x="625785" y="3982771"/>
            <a:ext cx="2390515"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sp>
        <p:nvSpPr>
          <p:cNvPr id="39" name="Text Placeholder 6">
            <a:extLst>
              <a:ext uri="{FF2B5EF4-FFF2-40B4-BE49-F238E27FC236}">
                <a16:creationId xmlns:a16="http://schemas.microsoft.com/office/drawing/2014/main" id="{44267B84-4B16-4E8C-97EB-30F582B855CF}"/>
              </a:ext>
            </a:extLst>
          </p:cNvPr>
          <p:cNvSpPr txBox="1">
            <a:spLocks/>
          </p:cNvSpPr>
          <p:nvPr/>
        </p:nvSpPr>
        <p:spPr>
          <a:xfrm>
            <a:off x="3611827"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2</a:t>
            </a:r>
          </a:p>
        </p:txBody>
      </p:sp>
      <p:sp>
        <p:nvSpPr>
          <p:cNvPr id="40" name="Text Placeholder 12">
            <a:extLst>
              <a:ext uri="{FF2B5EF4-FFF2-40B4-BE49-F238E27FC236}">
                <a16:creationId xmlns:a16="http://schemas.microsoft.com/office/drawing/2014/main" id="{055A29B0-DA1F-4333-877C-7FE3FFF196E3}"/>
              </a:ext>
            </a:extLst>
          </p:cNvPr>
          <p:cNvSpPr txBox="1">
            <a:spLocks/>
          </p:cNvSpPr>
          <p:nvPr/>
        </p:nvSpPr>
        <p:spPr>
          <a:xfrm>
            <a:off x="3643950" y="3974192"/>
            <a:ext cx="2390515"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sp>
        <p:nvSpPr>
          <p:cNvPr id="42" name="Text Placeholder 6">
            <a:extLst>
              <a:ext uri="{FF2B5EF4-FFF2-40B4-BE49-F238E27FC236}">
                <a16:creationId xmlns:a16="http://schemas.microsoft.com/office/drawing/2014/main" id="{3ED91A92-5853-4BD9-8796-8A671D46E78B}"/>
              </a:ext>
            </a:extLst>
          </p:cNvPr>
          <p:cNvSpPr txBox="1">
            <a:spLocks/>
          </p:cNvSpPr>
          <p:nvPr/>
        </p:nvSpPr>
        <p:spPr>
          <a:xfrm>
            <a:off x="6665847"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3</a:t>
            </a:r>
          </a:p>
        </p:txBody>
      </p:sp>
      <p:sp>
        <p:nvSpPr>
          <p:cNvPr id="43" name="Text Placeholder 12">
            <a:extLst>
              <a:ext uri="{FF2B5EF4-FFF2-40B4-BE49-F238E27FC236}">
                <a16:creationId xmlns:a16="http://schemas.microsoft.com/office/drawing/2014/main" id="{96EAB092-80BB-414E-BC94-96622FCFB5D2}"/>
              </a:ext>
            </a:extLst>
          </p:cNvPr>
          <p:cNvSpPr txBox="1">
            <a:spLocks/>
          </p:cNvSpPr>
          <p:nvPr/>
        </p:nvSpPr>
        <p:spPr>
          <a:xfrm>
            <a:off x="7030896" y="3942171"/>
            <a:ext cx="1673074"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sp>
        <p:nvSpPr>
          <p:cNvPr id="51" name="Text Placeholder 12">
            <a:extLst>
              <a:ext uri="{FF2B5EF4-FFF2-40B4-BE49-F238E27FC236}">
                <a16:creationId xmlns:a16="http://schemas.microsoft.com/office/drawing/2014/main" id="{5838C3A3-C8FA-4F32-AFAF-303A5463DD24}"/>
              </a:ext>
            </a:extLst>
          </p:cNvPr>
          <p:cNvSpPr txBox="1">
            <a:spLocks/>
          </p:cNvSpPr>
          <p:nvPr/>
        </p:nvSpPr>
        <p:spPr>
          <a:xfrm>
            <a:off x="4751548" y="4947124"/>
            <a:ext cx="2390515"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endParaRPr lang="en-US" sz="1167" b="0" kern="0">
              <a:solidFill>
                <a:schemeClr val="tx2"/>
              </a:solidFill>
              <a:latin typeface="+mj-lt"/>
            </a:endParaRPr>
          </a:p>
        </p:txBody>
      </p:sp>
      <p:sp>
        <p:nvSpPr>
          <p:cNvPr id="63" name="Title 3">
            <a:extLst>
              <a:ext uri="{FF2B5EF4-FFF2-40B4-BE49-F238E27FC236}">
                <a16:creationId xmlns:a16="http://schemas.microsoft.com/office/drawing/2014/main" id="{47B9F697-994B-49B0-96ED-D9235423E124}"/>
              </a:ext>
            </a:extLst>
          </p:cNvPr>
          <p:cNvSpPr txBox="1">
            <a:spLocks/>
          </p:cNvSpPr>
          <p:nvPr/>
        </p:nvSpPr>
        <p:spPr>
          <a:xfrm>
            <a:off x="1013785" y="1183752"/>
            <a:ext cx="4482356" cy="286550"/>
          </a:xfrm>
          <a:prstGeom prst="rect">
            <a:avLst/>
          </a:prstGeom>
        </p:spPr>
        <p:txBody>
          <a:bodyPr lIns="0" tIns="0" rIns="0" bIns="0">
            <a:noAutofit/>
          </a:bodyPr>
          <a:lstStyle>
            <a:lvl1pPr algn="l" defTabSz="653075" rtl="0" eaLnBrk="1" latinLnBrk="0" hangingPunct="1">
              <a:spcBef>
                <a:spcPct val="0"/>
              </a:spcBef>
              <a:buNone/>
              <a:defRPr sz="3840" b="1" kern="1200">
                <a:solidFill>
                  <a:schemeClr val="tx1"/>
                </a:solidFill>
                <a:latin typeface="Helvetica" pitchFamily="2" charset="0"/>
                <a:ea typeface="+mj-ea"/>
                <a:cs typeface="+mj-cs"/>
              </a:defRPr>
            </a:lvl1pPr>
          </a:lstStyle>
          <a:p>
            <a:endParaRPr lang="en-US" sz="1667">
              <a:solidFill>
                <a:schemeClr val="accent1"/>
              </a:solidFill>
              <a:latin typeface="+mj-lt"/>
            </a:endParaRPr>
          </a:p>
        </p:txBody>
      </p:sp>
      <p:grpSp>
        <p:nvGrpSpPr>
          <p:cNvPr id="55" name="Group 54">
            <a:extLst>
              <a:ext uri="{FF2B5EF4-FFF2-40B4-BE49-F238E27FC236}">
                <a16:creationId xmlns:a16="http://schemas.microsoft.com/office/drawing/2014/main" id="{97AF1947-ADDD-47C3-81F9-68D3FABE8460}"/>
              </a:ext>
            </a:extLst>
          </p:cNvPr>
          <p:cNvGrpSpPr/>
          <p:nvPr/>
        </p:nvGrpSpPr>
        <p:grpSpPr>
          <a:xfrm>
            <a:off x="1270221" y="4576508"/>
            <a:ext cx="1052732" cy="1052730"/>
            <a:chOff x="654192" y="3476154"/>
            <a:chExt cx="1276350" cy="1276350"/>
          </a:xfrm>
        </p:grpSpPr>
        <p:pic>
          <p:nvPicPr>
            <p:cNvPr id="64" name="Picture 63" descr="A close up of a logo&#10;&#10;Description automatically generated">
              <a:extLst>
                <a:ext uri="{FF2B5EF4-FFF2-40B4-BE49-F238E27FC236}">
                  <a16:creationId xmlns:a16="http://schemas.microsoft.com/office/drawing/2014/main" id="{86F9FE8C-CED5-4F7A-B1C7-8A443CC19A55}"/>
                </a:ext>
              </a:extLst>
            </p:cNvPr>
            <p:cNvPicPr>
              <a:picLocks noChangeAspect="1"/>
            </p:cNvPicPr>
            <p:nvPr/>
          </p:nvPicPr>
          <p:blipFill>
            <a:blip r:embed="rId2"/>
            <a:stretch>
              <a:fillRect/>
            </a:stretch>
          </p:blipFill>
          <p:spPr>
            <a:xfrm>
              <a:off x="654192" y="3476154"/>
              <a:ext cx="1276350" cy="1276350"/>
            </a:xfrm>
            <a:prstGeom prst="rect">
              <a:avLst/>
            </a:prstGeom>
          </p:spPr>
        </p:pic>
        <p:sp>
          <p:nvSpPr>
            <p:cNvPr id="65" name="Oval 64">
              <a:extLst>
                <a:ext uri="{FF2B5EF4-FFF2-40B4-BE49-F238E27FC236}">
                  <a16:creationId xmlns:a16="http://schemas.microsoft.com/office/drawing/2014/main" id="{CB17C647-D94E-4549-9E97-1963C8C77F90}"/>
                </a:ext>
              </a:extLst>
            </p:cNvPr>
            <p:cNvSpPr/>
            <p:nvPr/>
          </p:nvSpPr>
          <p:spPr>
            <a:xfrm>
              <a:off x="1152578" y="3966892"/>
              <a:ext cx="286065" cy="286065"/>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1097192">
                <a:defRPr/>
              </a:pPr>
              <a:endParaRPr lang="en-US" sz="2880">
                <a:solidFill>
                  <a:srgbClr val="FFFFFF"/>
                </a:solidFill>
                <a:latin typeface="+mj-lt"/>
              </a:endParaRPr>
            </a:p>
          </p:txBody>
        </p:sp>
      </p:grpSp>
      <p:pic>
        <p:nvPicPr>
          <p:cNvPr id="56" name="Picture 55" descr="A close up of a logo&#10;&#10;Description automatically generated">
            <a:extLst>
              <a:ext uri="{FF2B5EF4-FFF2-40B4-BE49-F238E27FC236}">
                <a16:creationId xmlns:a16="http://schemas.microsoft.com/office/drawing/2014/main" id="{384D2864-812F-4C7D-9B51-83827EFF0837}"/>
              </a:ext>
            </a:extLst>
          </p:cNvPr>
          <p:cNvPicPr>
            <a:picLocks noChangeAspect="1"/>
          </p:cNvPicPr>
          <p:nvPr/>
        </p:nvPicPr>
        <p:blipFill>
          <a:blip r:embed="rId3">
            <a:duotone>
              <a:schemeClr val="accent2">
                <a:shade val="45000"/>
                <a:satMod val="135000"/>
              </a:schemeClr>
              <a:prstClr val="white"/>
            </a:duotone>
          </a:blip>
          <a:stretch>
            <a:fillRect/>
          </a:stretch>
        </p:blipFill>
        <p:spPr>
          <a:xfrm>
            <a:off x="1493757" y="4812226"/>
            <a:ext cx="587292" cy="587291"/>
          </a:xfrm>
          <a:prstGeom prst="rect">
            <a:avLst/>
          </a:prstGeom>
        </p:spPr>
      </p:pic>
      <p:sp>
        <p:nvSpPr>
          <p:cNvPr id="45" name="Text Placeholder 6">
            <a:extLst>
              <a:ext uri="{FF2B5EF4-FFF2-40B4-BE49-F238E27FC236}">
                <a16:creationId xmlns:a16="http://schemas.microsoft.com/office/drawing/2014/main" id="{7A72CED5-71C0-4FB7-84E8-80A71E1B62B2}"/>
              </a:ext>
            </a:extLst>
          </p:cNvPr>
          <p:cNvSpPr txBox="1">
            <a:spLocks/>
          </p:cNvSpPr>
          <p:nvPr/>
        </p:nvSpPr>
        <p:spPr>
          <a:xfrm>
            <a:off x="9296065"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4</a:t>
            </a:r>
          </a:p>
        </p:txBody>
      </p:sp>
      <p:sp>
        <p:nvSpPr>
          <p:cNvPr id="46" name="Text Placeholder 12">
            <a:extLst>
              <a:ext uri="{FF2B5EF4-FFF2-40B4-BE49-F238E27FC236}">
                <a16:creationId xmlns:a16="http://schemas.microsoft.com/office/drawing/2014/main" id="{C051D063-CAAD-4298-A4B5-E9064229B29F}"/>
              </a:ext>
            </a:extLst>
          </p:cNvPr>
          <p:cNvSpPr txBox="1">
            <a:spLocks/>
          </p:cNvSpPr>
          <p:nvPr/>
        </p:nvSpPr>
        <p:spPr>
          <a:xfrm>
            <a:off x="8299372" y="4054013"/>
            <a:ext cx="1730149"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endParaRPr lang="en-US" sz="1167" b="0" kern="0">
              <a:solidFill>
                <a:schemeClr val="tx2"/>
              </a:solidFill>
              <a:latin typeface="+mj-lt"/>
            </a:endParaRPr>
          </a:p>
        </p:txBody>
      </p:sp>
      <p:pic>
        <p:nvPicPr>
          <p:cNvPr id="5" name="Graphic 4" descr="Customer review outline">
            <a:extLst>
              <a:ext uri="{FF2B5EF4-FFF2-40B4-BE49-F238E27FC236}">
                <a16:creationId xmlns:a16="http://schemas.microsoft.com/office/drawing/2014/main" id="{D478F9DF-6686-4812-9092-46E95F0F33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6809" y="4632128"/>
            <a:ext cx="914400" cy="914400"/>
          </a:xfrm>
          <a:prstGeom prst="rect">
            <a:avLst/>
          </a:prstGeom>
        </p:spPr>
      </p:pic>
      <p:pic>
        <p:nvPicPr>
          <p:cNvPr id="9" name="Graphic 8" descr="Management outline">
            <a:extLst>
              <a:ext uri="{FF2B5EF4-FFF2-40B4-BE49-F238E27FC236}">
                <a16:creationId xmlns:a16="http://schemas.microsoft.com/office/drawing/2014/main" id="{8C5690D0-727C-4CA5-BBDD-DA81815021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0725" y="4552307"/>
            <a:ext cx="1052731" cy="1052731"/>
          </a:xfrm>
          <a:prstGeom prst="rect">
            <a:avLst/>
          </a:prstGeom>
        </p:spPr>
      </p:pic>
      <p:sp>
        <p:nvSpPr>
          <p:cNvPr id="38" name="Text Placeholder 12">
            <a:extLst>
              <a:ext uri="{FF2B5EF4-FFF2-40B4-BE49-F238E27FC236}">
                <a16:creationId xmlns:a16="http://schemas.microsoft.com/office/drawing/2014/main" id="{50E569A3-60D9-4C20-93AC-08FBB4EA5A5B}"/>
              </a:ext>
            </a:extLst>
          </p:cNvPr>
          <p:cNvSpPr txBox="1">
            <a:spLocks/>
          </p:cNvSpPr>
          <p:nvPr/>
        </p:nvSpPr>
        <p:spPr>
          <a:xfrm>
            <a:off x="9654785" y="3963270"/>
            <a:ext cx="1673074"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pic>
        <p:nvPicPr>
          <p:cNvPr id="1026" name="Picture 2" descr="Microsoft, office, excel Kostenlos Symbol von Microsoft Office Icons">
            <a:extLst>
              <a:ext uri="{FF2B5EF4-FFF2-40B4-BE49-F238E27FC236}">
                <a16:creationId xmlns:a16="http://schemas.microsoft.com/office/drawing/2014/main" id="{C00A7D25-5DC5-48BB-80AA-2A2FCAB53087}"/>
              </a:ext>
            </a:extLst>
          </p:cNvPr>
          <p:cNvPicPr>
            <a:picLocks noChangeAspect="1" noChangeArrowheads="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003700" y="4638395"/>
            <a:ext cx="975243" cy="97524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Home with solid fill">
            <a:hlinkClick r:id="rId10" action="ppaction://hlinksldjump" tooltip="Back to Home"/>
            <a:extLst>
              <a:ext uri="{FF2B5EF4-FFF2-40B4-BE49-F238E27FC236}">
                <a16:creationId xmlns:a16="http://schemas.microsoft.com/office/drawing/2014/main" id="{D454BFDD-A6A5-F2B4-A700-DE4931867F3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41748" y="68570"/>
            <a:ext cx="285561" cy="285561"/>
          </a:xfrm>
          <a:prstGeom prst="rect">
            <a:avLst/>
          </a:prstGeom>
        </p:spPr>
      </p:pic>
      <p:pic>
        <p:nvPicPr>
          <p:cNvPr id="16" name="Graphic 15" descr="Back with solid fill">
            <a:hlinkClick r:id="" action="ppaction://hlinkshowjump?jump=lastslideviewed"/>
            <a:extLst>
              <a:ext uri="{FF2B5EF4-FFF2-40B4-BE49-F238E27FC236}">
                <a16:creationId xmlns:a16="http://schemas.microsoft.com/office/drawing/2014/main" id="{C7B553C1-0510-3209-40E7-50A7166D376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1653" y="85367"/>
            <a:ext cx="285561" cy="285561"/>
          </a:xfrm>
          <a:prstGeom prst="rect">
            <a:avLst/>
          </a:prstGeom>
        </p:spPr>
      </p:pic>
      <p:pic>
        <p:nvPicPr>
          <p:cNvPr id="17" name="Graphic 16" descr="Lightbulb and pencil outline">
            <a:hlinkClick r:id="" action="ppaction://noaction"/>
            <a:extLst>
              <a:ext uri="{FF2B5EF4-FFF2-40B4-BE49-F238E27FC236}">
                <a16:creationId xmlns:a16="http://schemas.microsoft.com/office/drawing/2014/main" id="{7B4FCEA5-782E-0329-D8A3-C38AEBC9F31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1410573" y="403631"/>
            <a:ext cx="223861" cy="223861"/>
          </a:xfrm>
          <a:prstGeom prst="rect">
            <a:avLst/>
          </a:prstGeom>
        </p:spPr>
      </p:pic>
      <p:pic>
        <p:nvPicPr>
          <p:cNvPr id="19" name="Graphic 18" descr="Users outline">
            <a:hlinkClick r:id="" action="ppaction://noaction"/>
            <a:extLst>
              <a:ext uri="{FF2B5EF4-FFF2-40B4-BE49-F238E27FC236}">
                <a16:creationId xmlns:a16="http://schemas.microsoft.com/office/drawing/2014/main" id="{2594C75E-551C-812A-AC2B-EE66BB9777A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671041" y="403631"/>
            <a:ext cx="223861" cy="223861"/>
          </a:xfrm>
          <a:prstGeom prst="rect">
            <a:avLst/>
          </a:prstGeom>
        </p:spPr>
      </p:pic>
      <p:pic>
        <p:nvPicPr>
          <p:cNvPr id="2" name="Picture 1" descr="benefits-icon">
            <a:hlinkClick r:id="" action="ppaction://noaction"/>
            <a:extLst>
              <a:ext uri="{FF2B5EF4-FFF2-40B4-BE49-F238E27FC236}">
                <a16:creationId xmlns:a16="http://schemas.microsoft.com/office/drawing/2014/main" id="{0DCD88D8-D296-57E1-C507-1C6AD3B2854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924973" y="403631"/>
            <a:ext cx="202336" cy="1874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5A1CF2-3C5F-D8F7-7020-4B33D40893E4}"/>
              </a:ext>
            </a:extLst>
          </p:cNvPr>
          <p:cNvSpPr txBox="1"/>
          <p:nvPr/>
        </p:nvSpPr>
        <p:spPr>
          <a:xfrm>
            <a:off x="625784" y="1846206"/>
            <a:ext cx="5985222" cy="812979"/>
          </a:xfrm>
          <a:prstGeom prst="rect">
            <a:avLst/>
          </a:prstGeom>
          <a:noFill/>
        </p:spPr>
        <p:txBody>
          <a:bodyPr wrap="square">
            <a:spAutoFit/>
          </a:bodyPr>
          <a:lstStyle/>
          <a:p>
            <a:pPr marL="228600" marR="0" lvl="0" indent="-228600" algn="l" defTabSz="914400" rtl="0" eaLnBrk="1" fontAlgn="auto" latinLnBrk="0" hangingPunct="1">
              <a:lnSpc>
                <a:spcPct val="114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82828"/>
                </a:solidFill>
                <a:effectLst/>
                <a:uLnTx/>
                <a:uFillTx/>
                <a:latin typeface="Arial" panose="020B0604020202020204"/>
                <a:ea typeface="+mn-ea"/>
                <a:cs typeface="+mn-cs"/>
              </a:rPr>
              <a:t>Tell 2 Points 1 </a:t>
            </a:r>
          </a:p>
          <a:p>
            <a:pPr marL="228600" marR="0" lvl="0" indent="-228600" algn="l" defTabSz="914400" rtl="0" eaLnBrk="1" fontAlgn="auto" latinLnBrk="0" hangingPunct="1">
              <a:lnSpc>
                <a:spcPct val="114000"/>
              </a:lnSpc>
              <a:spcBef>
                <a:spcPts val="900"/>
              </a:spcBef>
              <a:spcAft>
                <a:spcPts val="0"/>
              </a:spcAft>
              <a:buClrTx/>
              <a:buSzTx/>
              <a:buFont typeface="Arial" panose="020B0604020202020204" pitchFamily="34" charset="0"/>
              <a:buChar char="•"/>
              <a:tabLst/>
              <a:defRPr/>
            </a:pPr>
            <a:r>
              <a:rPr lang="en-US" dirty="0">
                <a:solidFill>
                  <a:srgbClr val="282828"/>
                </a:solidFill>
                <a:latin typeface="Arial" panose="020B0604020202020204"/>
              </a:rPr>
              <a:t>Tell 2 Point 2</a:t>
            </a:r>
            <a:endParaRPr kumimoji="0" lang="en-US" sz="1800" b="0" i="0" u="none" strike="noStrike" kern="1200" cap="none" spc="0" normalizeH="0" baseline="0" noProof="0" dirty="0">
              <a:ln>
                <a:noFill/>
              </a:ln>
              <a:solidFill>
                <a:srgbClr val="282828"/>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7E28845F-2A44-8B9E-04A7-1C5DC47EC889}"/>
              </a:ext>
            </a:extLst>
          </p:cNvPr>
          <p:cNvGrpSpPr/>
          <p:nvPr/>
        </p:nvGrpSpPr>
        <p:grpSpPr>
          <a:xfrm>
            <a:off x="9477848" y="973583"/>
            <a:ext cx="2731014" cy="1279112"/>
            <a:chOff x="6207950" y="1556996"/>
            <a:chExt cx="2731014" cy="1279112"/>
          </a:xfrm>
        </p:grpSpPr>
        <p:grpSp>
          <p:nvGrpSpPr>
            <p:cNvPr id="7" name="Group 6">
              <a:extLst>
                <a:ext uri="{FF2B5EF4-FFF2-40B4-BE49-F238E27FC236}">
                  <a16:creationId xmlns:a16="http://schemas.microsoft.com/office/drawing/2014/main" id="{B1FB35C1-168F-92DF-AF47-407034C3ED1F}"/>
                </a:ext>
              </a:extLst>
            </p:cNvPr>
            <p:cNvGrpSpPr/>
            <p:nvPr/>
          </p:nvGrpSpPr>
          <p:grpSpPr>
            <a:xfrm>
              <a:off x="6207950" y="1557028"/>
              <a:ext cx="2731014" cy="1279080"/>
              <a:chOff x="376170" y="1785452"/>
              <a:chExt cx="2731014" cy="1279080"/>
            </a:xfrm>
          </p:grpSpPr>
          <p:grpSp>
            <p:nvGrpSpPr>
              <p:cNvPr id="11" name="Group 10">
                <a:extLst>
                  <a:ext uri="{FF2B5EF4-FFF2-40B4-BE49-F238E27FC236}">
                    <a16:creationId xmlns:a16="http://schemas.microsoft.com/office/drawing/2014/main" id="{D4B6593E-222E-B6D5-CEEA-5A79D8EB3B48}"/>
                  </a:ext>
                </a:extLst>
              </p:cNvPr>
              <p:cNvGrpSpPr/>
              <p:nvPr userDrawn="1"/>
            </p:nvGrpSpPr>
            <p:grpSpPr>
              <a:xfrm>
                <a:off x="376170" y="1785452"/>
                <a:ext cx="2731014" cy="1279080"/>
                <a:chOff x="1308325" y="3587619"/>
                <a:chExt cx="2731014" cy="1279080"/>
              </a:xfrm>
            </p:grpSpPr>
            <p:sp>
              <p:nvSpPr>
                <p:cNvPr id="14" name="Freeform: Shape 30">
                  <a:extLst>
                    <a:ext uri="{FF2B5EF4-FFF2-40B4-BE49-F238E27FC236}">
                      <a16:creationId xmlns:a16="http://schemas.microsoft.com/office/drawing/2014/main" id="{E7663ADD-CA05-7B32-4870-187D0EEFF9DA}"/>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27" name="Freeform: Shape 31">
                  <a:extLst>
                    <a:ext uri="{FF2B5EF4-FFF2-40B4-BE49-F238E27FC236}">
                      <a16:creationId xmlns:a16="http://schemas.microsoft.com/office/drawing/2014/main" id="{9BFED517-9413-2F7E-70DE-497AD9544E98}"/>
                    </a:ext>
                  </a:extLst>
                </p:cNvPr>
                <p:cNvSpPr/>
                <p:nvPr userDrawn="1"/>
              </p:nvSpPr>
              <p:spPr>
                <a:xfrm>
                  <a:off x="1945612" y="3587619"/>
                  <a:ext cx="2093727" cy="1279080"/>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a:p>
              </p:txBody>
            </p:sp>
          </p:grpSp>
          <p:sp>
            <p:nvSpPr>
              <p:cNvPr id="12" name="Oval 11">
                <a:extLst>
                  <a:ext uri="{FF2B5EF4-FFF2-40B4-BE49-F238E27FC236}">
                    <a16:creationId xmlns:a16="http://schemas.microsoft.com/office/drawing/2014/main" id="{2BD08D3A-C5A4-FFBB-8825-628CB30A0CB1}"/>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 name="Text Placeholder 62">
              <a:extLst>
                <a:ext uri="{FF2B5EF4-FFF2-40B4-BE49-F238E27FC236}">
                  <a16:creationId xmlns:a16="http://schemas.microsoft.com/office/drawing/2014/main" id="{99E7BCE9-4C07-2140-6F89-CF128C44945D}"/>
                </a:ext>
              </a:extLst>
            </p:cNvPr>
            <p:cNvSpPr txBox="1">
              <a:spLocks/>
            </p:cNvSpPr>
            <p:nvPr/>
          </p:nvSpPr>
          <p:spPr>
            <a:xfrm>
              <a:off x="7449163" y="1556996"/>
              <a:ext cx="1489801" cy="127910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Jeff</a:t>
              </a:r>
              <a:r>
                <a:rPr lang="en-US" sz="1200" dirty="0"/>
                <a:t> </a:t>
              </a:r>
            </a:p>
            <a:p>
              <a:r>
                <a:rPr lang="en-US" sz="1200" dirty="0"/>
                <a:t>Title </a:t>
              </a:r>
            </a:p>
          </p:txBody>
        </p:sp>
        <p:pic>
          <p:nvPicPr>
            <p:cNvPr id="10" name="Graphic 50">
              <a:extLst>
                <a:ext uri="{FF2B5EF4-FFF2-40B4-BE49-F238E27FC236}">
                  <a16:creationId xmlns:a16="http://schemas.microsoft.com/office/drawing/2014/main" id="{E298EA03-B061-7170-632D-997B3A5947B8}"/>
                </a:ext>
              </a:extLst>
            </p:cNvPr>
            <p:cNvPicPr>
              <a:picLocks noChangeAspect="1"/>
            </p:cNvPicPr>
            <p:nvPr/>
          </p:nvPicPr>
          <p:blipFill>
            <a:blip r:embed="rId20">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Tree>
    <p:extLst>
      <p:ext uri="{BB962C8B-B14F-4D97-AF65-F5344CB8AC3E}">
        <p14:creationId xmlns:p14="http://schemas.microsoft.com/office/powerpoint/2010/main" val="466260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C379F-98C7-9FB3-83C4-EF4343C88D70}"/>
              </a:ext>
            </a:extLst>
          </p:cNvPr>
          <p:cNvSpPr>
            <a:spLocks noGrp="1"/>
          </p:cNvSpPr>
          <p:nvPr>
            <p:ph type="title"/>
          </p:nvPr>
        </p:nvSpPr>
        <p:spPr/>
        <p:txBody>
          <a:bodyPr/>
          <a:lstStyle/>
          <a:p>
            <a:endParaRPr lang="de-DE"/>
          </a:p>
        </p:txBody>
      </p:sp>
      <p:pic>
        <p:nvPicPr>
          <p:cNvPr id="1028" name="Picture 4" descr="Features vs. Benefits: What Banks &amp; Credit Unions Need to Know - LIGHTSTREAM">
            <a:extLst>
              <a:ext uri="{FF2B5EF4-FFF2-40B4-BE49-F238E27FC236}">
                <a16:creationId xmlns:a16="http://schemas.microsoft.com/office/drawing/2014/main" id="{1170327A-AB3B-EF60-FAF8-813967352819}"/>
              </a:ext>
            </a:extLst>
          </p:cNvPr>
          <p:cNvPicPr>
            <a:picLocks noGrp="1" noChangeAspect="1" noChangeArrowheads="1"/>
          </p:cNvPicPr>
          <p:nvPr>
            <p:ph idx="1"/>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2735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33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65F3A-9C53-4764-9FA7-1CC438AFF757}"/>
              </a:ext>
            </a:extLst>
          </p:cNvPr>
          <p:cNvSpPr>
            <a:spLocks noGrp="1"/>
          </p:cNvSpPr>
          <p:nvPr>
            <p:ph type="title"/>
          </p:nvPr>
        </p:nvSpPr>
        <p:spPr/>
        <p:txBody>
          <a:bodyPr/>
          <a:lstStyle/>
          <a:p>
            <a:r>
              <a:rPr lang="en-US" dirty="0"/>
              <a:t>Use Case 2</a:t>
            </a:r>
          </a:p>
        </p:txBody>
      </p:sp>
      <p:sp>
        <p:nvSpPr>
          <p:cNvPr id="4" name="Content Placeholder 3">
            <a:extLst>
              <a:ext uri="{FF2B5EF4-FFF2-40B4-BE49-F238E27FC236}">
                <a16:creationId xmlns:a16="http://schemas.microsoft.com/office/drawing/2014/main" id="{49F2E4BE-79F1-AEDE-57A6-9C315A74510A}"/>
              </a:ext>
            </a:extLst>
          </p:cNvPr>
          <p:cNvSpPr>
            <a:spLocks noGrp="1"/>
          </p:cNvSpPr>
          <p:nvPr>
            <p:ph idx="1"/>
          </p:nvPr>
        </p:nvSpPr>
        <p:spPr/>
        <p:txBody>
          <a:bodyPr/>
          <a:lstStyle/>
          <a:p>
            <a:endParaRPr lang="en-US"/>
          </a:p>
        </p:txBody>
      </p:sp>
      <p:pic>
        <p:nvPicPr>
          <p:cNvPr id="7" name="Graphic 6" descr="Home with solid fill">
            <a:hlinkClick r:id="rId3" action="ppaction://hlinksldjump" tooltip="Back to Home"/>
            <a:extLst>
              <a:ext uri="{FF2B5EF4-FFF2-40B4-BE49-F238E27FC236}">
                <a16:creationId xmlns:a16="http://schemas.microsoft.com/office/drawing/2014/main" id="{2C7E868C-805D-49D6-1BF9-1BDC3D8F47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8" name="Graphic 7" descr="Back with solid fill">
            <a:hlinkClick r:id="" action="ppaction://hlinkshowjump?jump=lastslideviewed"/>
            <a:extLst>
              <a:ext uri="{FF2B5EF4-FFF2-40B4-BE49-F238E27FC236}">
                <a16:creationId xmlns:a16="http://schemas.microsoft.com/office/drawing/2014/main" id="{712D7CEC-856A-1944-1740-987A232690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pic>
        <p:nvPicPr>
          <p:cNvPr id="9" name="Graphic 8" descr="Lightbulb and pencil outline">
            <a:hlinkClick r:id="" action="ppaction://noaction"/>
            <a:extLst>
              <a:ext uri="{FF2B5EF4-FFF2-40B4-BE49-F238E27FC236}">
                <a16:creationId xmlns:a16="http://schemas.microsoft.com/office/drawing/2014/main" id="{52ACEEE4-7C09-5382-82CC-8984BA04AD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410573" y="403631"/>
            <a:ext cx="223861" cy="223861"/>
          </a:xfrm>
          <a:prstGeom prst="rect">
            <a:avLst/>
          </a:prstGeom>
        </p:spPr>
      </p:pic>
      <p:pic>
        <p:nvPicPr>
          <p:cNvPr id="10" name="Picture 2" descr="benefits-icon">
            <a:hlinkClick r:id="" action="ppaction://noaction"/>
            <a:extLst>
              <a:ext uri="{FF2B5EF4-FFF2-40B4-BE49-F238E27FC236}">
                <a16:creationId xmlns:a16="http://schemas.microsoft.com/office/drawing/2014/main" id="{2F96D9B2-7EA5-0F7F-9E2D-97426426E3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31510" y="403631"/>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Users outline">
            <a:hlinkClick r:id="" action="ppaction://noaction"/>
            <a:extLst>
              <a:ext uri="{FF2B5EF4-FFF2-40B4-BE49-F238E27FC236}">
                <a16:creationId xmlns:a16="http://schemas.microsoft.com/office/drawing/2014/main" id="{9CCDA935-619E-0354-0807-5AC428F4EC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71041" y="403631"/>
            <a:ext cx="223861" cy="223861"/>
          </a:xfrm>
          <a:prstGeom prst="rect">
            <a:avLst/>
          </a:prstGeom>
        </p:spPr>
      </p:pic>
    </p:spTree>
    <p:extLst>
      <p:ext uri="{BB962C8B-B14F-4D97-AF65-F5344CB8AC3E}">
        <p14:creationId xmlns:p14="http://schemas.microsoft.com/office/powerpoint/2010/main" val="2600512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AD2507-F38E-5125-D76E-0C143A4C966A}"/>
              </a:ext>
            </a:extLst>
          </p:cNvPr>
          <p:cNvSpPr>
            <a:spLocks noGrp="1"/>
          </p:cNvSpPr>
          <p:nvPr>
            <p:ph type="title"/>
          </p:nvPr>
        </p:nvSpPr>
        <p:spPr>
          <a:xfrm>
            <a:off x="899840" y="1154198"/>
            <a:ext cx="3641835" cy="737699"/>
          </a:xfrm>
        </p:spPr>
        <p:txBody>
          <a:bodyPr anchor="t"/>
          <a:lstStyle/>
          <a:p>
            <a:r>
              <a:rPr lang="de-DE" dirty="0">
                <a:solidFill>
                  <a:schemeClr val="accent1"/>
                </a:solidFill>
              </a:rPr>
              <a:t>Use Case 2</a:t>
            </a:r>
          </a:p>
        </p:txBody>
      </p:sp>
      <p:sp>
        <p:nvSpPr>
          <p:cNvPr id="13" name="Content Placeholder 12">
            <a:extLst>
              <a:ext uri="{FF2B5EF4-FFF2-40B4-BE49-F238E27FC236}">
                <a16:creationId xmlns:a16="http://schemas.microsoft.com/office/drawing/2014/main" id="{2DD8F33B-AB52-FE8D-001F-8EF60B39EDB2}"/>
              </a:ext>
            </a:extLst>
          </p:cNvPr>
          <p:cNvSpPr>
            <a:spLocks noGrp="1"/>
          </p:cNvSpPr>
          <p:nvPr>
            <p:ph idx="1"/>
          </p:nvPr>
        </p:nvSpPr>
        <p:spPr>
          <a:xfrm>
            <a:off x="852544" y="3201017"/>
            <a:ext cx="3689131" cy="2666475"/>
          </a:xfrm>
        </p:spPr>
        <p:txBody>
          <a:bodyPr/>
          <a:lstStyle/>
          <a:p>
            <a:pPr marL="457200" indent="-457200">
              <a:buFont typeface="Arial" panose="020B0604020202020204" pitchFamily="34" charset="0"/>
              <a:buChar char="•"/>
            </a:pPr>
            <a:r>
              <a:rPr lang="de-DE" sz="1800" dirty="0">
                <a:solidFill>
                  <a:schemeClr val="accent1"/>
                </a:solidFill>
                <a:latin typeface="+mj-lt"/>
              </a:rPr>
              <a:t>Tell </a:t>
            </a:r>
            <a:r>
              <a:rPr lang="de-DE" sz="1800" dirty="0" err="1">
                <a:solidFill>
                  <a:schemeClr val="accent1"/>
                </a:solidFill>
                <a:latin typeface="+mj-lt"/>
              </a:rPr>
              <a:t>what</a:t>
            </a:r>
            <a:r>
              <a:rPr lang="de-DE" sz="1800" dirty="0">
                <a:solidFill>
                  <a:schemeClr val="accent1"/>
                </a:solidFill>
                <a:latin typeface="+mj-lt"/>
              </a:rPr>
              <a:t> </a:t>
            </a:r>
            <a:r>
              <a:rPr lang="de-DE" sz="1800" dirty="0" err="1">
                <a:solidFill>
                  <a:schemeClr val="accent1"/>
                </a:solidFill>
                <a:latin typeface="+mj-lt"/>
              </a:rPr>
              <a:t>you</a:t>
            </a:r>
            <a:r>
              <a:rPr lang="de-DE" sz="1800" dirty="0">
                <a:solidFill>
                  <a:schemeClr val="accent1"/>
                </a:solidFill>
                <a:latin typeface="+mj-lt"/>
              </a:rPr>
              <a:t> </a:t>
            </a:r>
            <a:r>
              <a:rPr lang="de-DE" sz="1800" dirty="0" err="1">
                <a:solidFill>
                  <a:schemeClr val="accent1"/>
                </a:solidFill>
                <a:latin typeface="+mj-lt"/>
              </a:rPr>
              <a:t>want</a:t>
            </a:r>
            <a:r>
              <a:rPr lang="de-DE" sz="1800" dirty="0">
                <a:solidFill>
                  <a:schemeClr val="accent1"/>
                </a:solidFill>
                <a:latin typeface="+mj-lt"/>
              </a:rPr>
              <a:t> </a:t>
            </a:r>
            <a:r>
              <a:rPr lang="de-DE" sz="1800" dirty="0" err="1">
                <a:solidFill>
                  <a:schemeClr val="accent1"/>
                </a:solidFill>
                <a:latin typeface="+mj-lt"/>
              </a:rPr>
              <a:t>to</a:t>
            </a:r>
            <a:r>
              <a:rPr lang="de-DE" sz="1800" dirty="0">
                <a:solidFill>
                  <a:schemeClr val="accent1"/>
                </a:solidFill>
                <a:latin typeface="+mj-lt"/>
              </a:rPr>
              <a:t> </a:t>
            </a:r>
            <a:r>
              <a:rPr lang="de-DE" sz="1800" dirty="0" err="1">
                <a:solidFill>
                  <a:schemeClr val="accent1"/>
                </a:solidFill>
                <a:latin typeface="+mj-lt"/>
              </a:rPr>
              <a:t>show</a:t>
            </a:r>
            <a:r>
              <a:rPr lang="de-DE" sz="1800" dirty="0">
                <a:solidFill>
                  <a:schemeClr val="accent1"/>
                </a:solidFill>
                <a:latin typeface="+mj-lt"/>
              </a:rPr>
              <a:t> 1</a:t>
            </a:r>
          </a:p>
          <a:p>
            <a:pPr marL="457200" indent="-457200">
              <a:buFont typeface="Arial" panose="020B0604020202020204" pitchFamily="34" charset="0"/>
              <a:buChar char="•"/>
            </a:pPr>
            <a:r>
              <a:rPr lang="de-DE" dirty="0">
                <a:solidFill>
                  <a:schemeClr val="accent1"/>
                </a:solidFill>
                <a:latin typeface="+mj-lt"/>
              </a:rPr>
              <a:t>Tell </a:t>
            </a:r>
            <a:r>
              <a:rPr lang="de-DE" dirty="0" err="1">
                <a:solidFill>
                  <a:schemeClr val="accent1"/>
                </a:solidFill>
                <a:latin typeface="+mj-lt"/>
              </a:rPr>
              <a:t>what</a:t>
            </a:r>
            <a:r>
              <a:rPr lang="de-DE" dirty="0">
                <a:solidFill>
                  <a:schemeClr val="accent1"/>
                </a:solidFill>
                <a:latin typeface="+mj-lt"/>
              </a:rPr>
              <a:t> </a:t>
            </a:r>
            <a:r>
              <a:rPr lang="de-DE" dirty="0" err="1">
                <a:solidFill>
                  <a:schemeClr val="accent1"/>
                </a:solidFill>
                <a:latin typeface="+mj-lt"/>
              </a:rPr>
              <a:t>you</a:t>
            </a:r>
            <a:r>
              <a:rPr lang="de-DE" dirty="0">
                <a:solidFill>
                  <a:schemeClr val="accent1"/>
                </a:solidFill>
                <a:latin typeface="+mj-lt"/>
              </a:rPr>
              <a:t> </a:t>
            </a:r>
            <a:r>
              <a:rPr lang="de-DE" dirty="0" err="1">
                <a:solidFill>
                  <a:schemeClr val="accent1"/>
                </a:solidFill>
                <a:latin typeface="+mj-lt"/>
              </a:rPr>
              <a:t>want</a:t>
            </a:r>
            <a:r>
              <a:rPr lang="de-DE" dirty="0">
                <a:solidFill>
                  <a:schemeClr val="accent1"/>
                </a:solidFill>
                <a:latin typeface="+mj-lt"/>
              </a:rPr>
              <a:t> </a:t>
            </a:r>
            <a:r>
              <a:rPr lang="de-DE" dirty="0" err="1">
                <a:solidFill>
                  <a:schemeClr val="accent1"/>
                </a:solidFill>
                <a:latin typeface="+mj-lt"/>
              </a:rPr>
              <a:t>to</a:t>
            </a:r>
            <a:r>
              <a:rPr lang="de-DE" dirty="0">
                <a:solidFill>
                  <a:schemeClr val="accent1"/>
                </a:solidFill>
                <a:latin typeface="+mj-lt"/>
              </a:rPr>
              <a:t> </a:t>
            </a:r>
            <a:r>
              <a:rPr lang="de-DE" dirty="0" err="1">
                <a:solidFill>
                  <a:schemeClr val="accent1"/>
                </a:solidFill>
                <a:latin typeface="+mj-lt"/>
              </a:rPr>
              <a:t>show</a:t>
            </a:r>
            <a:r>
              <a:rPr lang="de-DE" dirty="0">
                <a:solidFill>
                  <a:schemeClr val="accent1"/>
                </a:solidFill>
                <a:latin typeface="+mj-lt"/>
              </a:rPr>
              <a:t> 2 </a:t>
            </a:r>
            <a:endParaRPr lang="en-US" dirty="0">
              <a:solidFill>
                <a:schemeClr val="accent1"/>
              </a:solidFill>
              <a:latin typeface="+mj-lt"/>
            </a:endParaRPr>
          </a:p>
        </p:txBody>
      </p:sp>
      <p:pic>
        <p:nvPicPr>
          <p:cNvPr id="16" name="Picture Placeholder 15">
            <a:extLst>
              <a:ext uri="{FF2B5EF4-FFF2-40B4-BE49-F238E27FC236}">
                <a16:creationId xmlns:a16="http://schemas.microsoft.com/office/drawing/2014/main" id="{64AC99EE-B669-6A13-2306-073191E752B8}"/>
              </a:ext>
            </a:extLst>
          </p:cNvPr>
          <p:cNvPicPr>
            <a:picLocks noGrp="1" noChangeAspect="1"/>
          </p:cNvPicPr>
          <p:nvPr>
            <p:ph type="pic" sz="quarter" idx="15"/>
          </p:nvPr>
        </p:nvPicPr>
        <p:blipFill rotWithShape="1">
          <a:blip r:embed="rId3">
            <a:duotone>
              <a:schemeClr val="accent2">
                <a:shade val="45000"/>
                <a:satMod val="135000"/>
              </a:schemeClr>
              <a:prstClr val="white"/>
            </a:duotone>
          </a:blip>
          <a:srcRect l="12207" r="12207"/>
          <a:stretch/>
        </p:blipFill>
        <p:spPr>
          <a:xfrm>
            <a:off x="6752975" y="1372333"/>
            <a:ext cx="4934529" cy="3152706"/>
          </a:xfrm>
        </p:spPr>
      </p:pic>
      <p:sp>
        <p:nvSpPr>
          <p:cNvPr id="6" name="Text Placeholder 13">
            <a:extLst>
              <a:ext uri="{FF2B5EF4-FFF2-40B4-BE49-F238E27FC236}">
                <a16:creationId xmlns:a16="http://schemas.microsoft.com/office/drawing/2014/main" id="{329AB59C-B5A2-485B-BF65-482AED06BEC4}"/>
              </a:ext>
            </a:extLst>
          </p:cNvPr>
          <p:cNvSpPr txBox="1">
            <a:spLocks/>
          </p:cNvSpPr>
          <p:nvPr/>
        </p:nvSpPr>
        <p:spPr>
          <a:xfrm>
            <a:off x="1372225" y="990508"/>
            <a:ext cx="4200415" cy="1066271"/>
          </a:xfrm>
          <a:prstGeom prst="rect">
            <a:avLst/>
          </a:prstGeom>
        </p:spPr>
        <p:txBody>
          <a:bodyPr lIns="0" tIns="0" rIns="0" bIns="0" anchor="t" anchorCtr="0">
            <a:noAutofit/>
          </a:bodyPr>
          <a:lstStyle>
            <a:lvl1pPr marL="0" indent="0" algn="l" defTabSz="653075" rtl="0" eaLnBrk="1" latinLnBrk="0" hangingPunct="1">
              <a:spcBef>
                <a:spcPts val="0"/>
              </a:spcBef>
              <a:spcAft>
                <a:spcPts val="1200"/>
              </a:spcAft>
              <a:buFontTx/>
              <a:buNone/>
              <a:tabLst>
                <a:tab pos="7419678" algn="l"/>
              </a:tabLst>
              <a:defRPr sz="3840" b="1" kern="1200">
                <a:solidFill>
                  <a:schemeClr val="tx1"/>
                </a:solidFill>
                <a:latin typeface="Helvetica" pitchFamily="2" charset="0"/>
                <a:ea typeface="+mn-ea"/>
                <a:cs typeface="+mn-cs"/>
              </a:defRPr>
            </a:lvl1pPr>
            <a:lvl2pPr marL="690534" indent="-342887" algn="l" defTabSz="653075" rtl="0" eaLnBrk="1" latinLnBrk="0" hangingPunct="1">
              <a:spcBef>
                <a:spcPts val="0"/>
              </a:spcBef>
              <a:spcAft>
                <a:spcPts val="1200"/>
              </a:spcAft>
              <a:buFont typeface="Courier New" panose="02070309020205020404" pitchFamily="49" charset="0"/>
              <a:buChar char="o"/>
              <a:defRPr sz="2400" kern="1200">
                <a:solidFill>
                  <a:schemeClr val="tx1"/>
                </a:solidFill>
                <a:latin typeface="Helvetica" pitchFamily="2" charset="0"/>
                <a:ea typeface="+mn-ea"/>
                <a:cs typeface="+mn-cs"/>
              </a:defRPr>
            </a:lvl2pPr>
            <a:lvl3pPr marL="1028659" indent="-342887" algn="l" defTabSz="653075" rtl="0" eaLnBrk="1" latinLnBrk="0" hangingPunct="1">
              <a:spcBef>
                <a:spcPts val="0"/>
              </a:spcBef>
              <a:spcAft>
                <a:spcPts val="1200"/>
              </a:spcAft>
              <a:buFont typeface="Courier New" panose="02070309020205020404" pitchFamily="49" charset="0"/>
              <a:buChar char="o"/>
              <a:defRPr sz="2000" kern="1200">
                <a:solidFill>
                  <a:schemeClr val="tx1"/>
                </a:solidFill>
                <a:latin typeface="Helvetica" pitchFamily="2" charset="0"/>
                <a:ea typeface="+mn-ea"/>
                <a:cs typeface="+mn-cs"/>
              </a:defRPr>
            </a:lvl3pPr>
            <a:lvl4pPr marL="1258837" indent="-285738" algn="l" defTabSz="653075" rtl="0" eaLnBrk="1" latinLnBrk="0" hangingPunct="1">
              <a:spcBef>
                <a:spcPts val="0"/>
              </a:spcBef>
              <a:spcAft>
                <a:spcPts val="1200"/>
              </a:spcAft>
              <a:buFont typeface="Courier New" panose="02070309020205020404" pitchFamily="49" charset="0"/>
              <a:buChar char="o"/>
              <a:defRPr sz="1800" kern="1200">
                <a:solidFill>
                  <a:schemeClr val="tx1"/>
                </a:solidFill>
                <a:latin typeface="Helvetica" pitchFamily="2" charset="0"/>
                <a:ea typeface="+mn-ea"/>
                <a:cs typeface="+mn-cs"/>
              </a:defRPr>
            </a:lvl4pPr>
            <a:lvl5pPr marL="1547752" indent="-285738" algn="l" defTabSz="653075" rtl="0" eaLnBrk="1" latinLnBrk="0" hangingPunct="1">
              <a:spcBef>
                <a:spcPts val="0"/>
              </a:spcBef>
              <a:spcAft>
                <a:spcPts val="1200"/>
              </a:spcAft>
              <a:buFont typeface="Courier New" panose="02070309020205020404" pitchFamily="49" charset="0"/>
              <a:buChar char="o"/>
              <a:defRPr sz="1800" kern="1200">
                <a:solidFill>
                  <a:schemeClr val="tx1"/>
                </a:solidFill>
                <a:latin typeface="Helvetica" pitchFamily="2" charset="0"/>
                <a:ea typeface="+mn-ea"/>
                <a:cs typeface="+mn-cs"/>
              </a:defRPr>
            </a:lvl5pPr>
            <a:lvl6pPr marL="3591912" indent="-326538" algn="l" defTabSz="653075" rtl="0" eaLnBrk="1" latinLnBrk="0" hangingPunct="1">
              <a:spcBef>
                <a:spcPct val="20000"/>
              </a:spcBef>
              <a:buFont typeface="Arial"/>
              <a:buChar char="•"/>
              <a:defRPr sz="2900" kern="1200">
                <a:solidFill>
                  <a:schemeClr val="tx1"/>
                </a:solidFill>
                <a:latin typeface="+mn-lt"/>
                <a:ea typeface="+mn-ea"/>
                <a:cs typeface="+mn-cs"/>
              </a:defRPr>
            </a:lvl6pPr>
            <a:lvl7pPr marL="4244987" indent="-326538" algn="l" defTabSz="653075" rtl="0" eaLnBrk="1" latinLnBrk="0" hangingPunct="1">
              <a:spcBef>
                <a:spcPct val="20000"/>
              </a:spcBef>
              <a:buFont typeface="Arial"/>
              <a:buChar char="•"/>
              <a:defRPr sz="2900" kern="1200">
                <a:solidFill>
                  <a:schemeClr val="tx1"/>
                </a:solidFill>
                <a:latin typeface="+mn-lt"/>
                <a:ea typeface="+mn-ea"/>
                <a:cs typeface="+mn-cs"/>
              </a:defRPr>
            </a:lvl7pPr>
            <a:lvl8pPr marL="4898062" indent="-326538" algn="l" defTabSz="653075" rtl="0" eaLnBrk="1" latinLnBrk="0" hangingPunct="1">
              <a:spcBef>
                <a:spcPct val="20000"/>
              </a:spcBef>
              <a:buFont typeface="Arial"/>
              <a:buChar char="•"/>
              <a:defRPr sz="2900" kern="1200">
                <a:solidFill>
                  <a:schemeClr val="tx1"/>
                </a:solidFill>
                <a:latin typeface="+mn-lt"/>
                <a:ea typeface="+mn-ea"/>
                <a:cs typeface="+mn-cs"/>
              </a:defRPr>
            </a:lvl8pPr>
            <a:lvl9pPr marL="5551136" indent="-326538" algn="l" defTabSz="653075" rtl="0" eaLnBrk="1" latinLnBrk="0" hangingPunct="1">
              <a:spcBef>
                <a:spcPct val="20000"/>
              </a:spcBef>
              <a:buFont typeface="Arial"/>
              <a:buChar char="•"/>
              <a:defRPr sz="2900" kern="1200">
                <a:solidFill>
                  <a:schemeClr val="tx1"/>
                </a:solidFill>
                <a:latin typeface="+mn-lt"/>
                <a:ea typeface="+mn-ea"/>
                <a:cs typeface="+mn-cs"/>
              </a:defRPr>
            </a:lvl9pPr>
          </a:lstStyle>
          <a:p>
            <a:br>
              <a:rPr lang="en-GB" sz="2800">
                <a:latin typeface="+mj-lt"/>
              </a:rPr>
            </a:br>
            <a:endParaRPr lang="en-GB" sz="2800">
              <a:latin typeface="+mj-lt"/>
            </a:endParaRPr>
          </a:p>
        </p:txBody>
      </p:sp>
      <p:pic>
        <p:nvPicPr>
          <p:cNvPr id="10" name="Graphic 9" descr="Home with solid fill">
            <a:hlinkClick r:id="rId4" action="ppaction://hlinksldjump" tooltip="Back to Home"/>
            <a:extLst>
              <a:ext uri="{FF2B5EF4-FFF2-40B4-BE49-F238E27FC236}">
                <a16:creationId xmlns:a16="http://schemas.microsoft.com/office/drawing/2014/main" id="{DEE7202D-5D60-86E5-80A6-37C3E1EDC1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1748" y="68570"/>
            <a:ext cx="285561" cy="285561"/>
          </a:xfrm>
          <a:prstGeom prst="rect">
            <a:avLst/>
          </a:prstGeom>
        </p:spPr>
      </p:pic>
      <p:pic>
        <p:nvPicPr>
          <p:cNvPr id="12" name="Graphic 11" descr="Back with solid fill">
            <a:hlinkClick r:id="" action="ppaction://hlinkshowjump?jump=lastslideviewed"/>
            <a:extLst>
              <a:ext uri="{FF2B5EF4-FFF2-40B4-BE49-F238E27FC236}">
                <a16:creationId xmlns:a16="http://schemas.microsoft.com/office/drawing/2014/main" id="{3E254CC8-B9DB-86FC-74A1-22EEB0934C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1653" y="85367"/>
            <a:ext cx="285561" cy="285561"/>
          </a:xfrm>
          <a:prstGeom prst="rect">
            <a:avLst/>
          </a:prstGeom>
        </p:spPr>
      </p:pic>
      <p:pic>
        <p:nvPicPr>
          <p:cNvPr id="14" name="Graphic 13" descr="Lightbulb and pencil outline">
            <a:hlinkClick r:id="" action="ppaction://noaction"/>
            <a:extLst>
              <a:ext uri="{FF2B5EF4-FFF2-40B4-BE49-F238E27FC236}">
                <a16:creationId xmlns:a16="http://schemas.microsoft.com/office/drawing/2014/main" id="{89268D8E-AAA6-FFAA-D02B-BA8798C747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410573" y="403631"/>
            <a:ext cx="223861" cy="223861"/>
          </a:xfrm>
          <a:prstGeom prst="rect">
            <a:avLst/>
          </a:prstGeom>
        </p:spPr>
      </p:pic>
      <p:pic>
        <p:nvPicPr>
          <p:cNvPr id="17" name="Graphic 16" descr="Users outline">
            <a:hlinkClick r:id="" action="ppaction://noaction"/>
            <a:extLst>
              <a:ext uri="{FF2B5EF4-FFF2-40B4-BE49-F238E27FC236}">
                <a16:creationId xmlns:a16="http://schemas.microsoft.com/office/drawing/2014/main" id="{29234073-AABB-18D9-9C1B-BC8E9535667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71041" y="403631"/>
            <a:ext cx="223861" cy="223861"/>
          </a:xfrm>
          <a:prstGeom prst="rect">
            <a:avLst/>
          </a:prstGeom>
        </p:spPr>
      </p:pic>
      <p:pic>
        <p:nvPicPr>
          <p:cNvPr id="2" name="Picture 1" descr="benefits-icon">
            <a:hlinkClick r:id="" action="ppaction://noaction"/>
            <a:extLst>
              <a:ext uri="{FF2B5EF4-FFF2-40B4-BE49-F238E27FC236}">
                <a16:creationId xmlns:a16="http://schemas.microsoft.com/office/drawing/2014/main" id="{8B235C2B-CE23-7E2B-38AA-4715285002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24973" y="403631"/>
            <a:ext cx="202336" cy="1874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AF7282D-95A5-AB45-823F-AB22A9956FEE}"/>
              </a:ext>
            </a:extLst>
          </p:cNvPr>
          <p:cNvGrpSpPr/>
          <p:nvPr/>
        </p:nvGrpSpPr>
        <p:grpSpPr>
          <a:xfrm>
            <a:off x="788148" y="1891897"/>
            <a:ext cx="2731014" cy="1279112"/>
            <a:chOff x="6207950" y="1556996"/>
            <a:chExt cx="2731014" cy="1279112"/>
          </a:xfrm>
        </p:grpSpPr>
        <p:grpSp>
          <p:nvGrpSpPr>
            <p:cNvPr id="5" name="Group 4">
              <a:extLst>
                <a:ext uri="{FF2B5EF4-FFF2-40B4-BE49-F238E27FC236}">
                  <a16:creationId xmlns:a16="http://schemas.microsoft.com/office/drawing/2014/main" id="{4526F555-6A91-B8F0-F424-7DEE1D7A86D7}"/>
                </a:ext>
              </a:extLst>
            </p:cNvPr>
            <p:cNvGrpSpPr/>
            <p:nvPr/>
          </p:nvGrpSpPr>
          <p:grpSpPr>
            <a:xfrm>
              <a:off x="6207950" y="1557028"/>
              <a:ext cx="2731014" cy="1279080"/>
              <a:chOff x="376170" y="1785452"/>
              <a:chExt cx="2731014" cy="1279080"/>
            </a:xfrm>
          </p:grpSpPr>
          <p:grpSp>
            <p:nvGrpSpPr>
              <p:cNvPr id="23" name="Group 22">
                <a:extLst>
                  <a:ext uri="{FF2B5EF4-FFF2-40B4-BE49-F238E27FC236}">
                    <a16:creationId xmlns:a16="http://schemas.microsoft.com/office/drawing/2014/main" id="{2C4AEE5C-C016-E093-DD48-A6CDFBF80839}"/>
                  </a:ext>
                </a:extLst>
              </p:cNvPr>
              <p:cNvGrpSpPr/>
              <p:nvPr userDrawn="1"/>
            </p:nvGrpSpPr>
            <p:grpSpPr>
              <a:xfrm>
                <a:off x="376170" y="1785452"/>
                <a:ext cx="2731014" cy="1279080"/>
                <a:chOff x="1308325" y="3587619"/>
                <a:chExt cx="2731014" cy="1279080"/>
              </a:xfrm>
            </p:grpSpPr>
            <p:sp>
              <p:nvSpPr>
                <p:cNvPr id="25" name="Freeform: Shape 39">
                  <a:extLst>
                    <a:ext uri="{FF2B5EF4-FFF2-40B4-BE49-F238E27FC236}">
                      <a16:creationId xmlns:a16="http://schemas.microsoft.com/office/drawing/2014/main" id="{CF545F26-8F70-907E-F4C6-6DA53C799DE3}"/>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26" name="Freeform: Shape 40">
                  <a:extLst>
                    <a:ext uri="{FF2B5EF4-FFF2-40B4-BE49-F238E27FC236}">
                      <a16:creationId xmlns:a16="http://schemas.microsoft.com/office/drawing/2014/main" id="{34FDA1DF-CA79-E736-B54F-21A79BDE7798}"/>
                    </a:ext>
                  </a:extLst>
                </p:cNvPr>
                <p:cNvSpPr/>
                <p:nvPr userDrawn="1"/>
              </p:nvSpPr>
              <p:spPr>
                <a:xfrm>
                  <a:off x="1945612" y="3587619"/>
                  <a:ext cx="2093727" cy="1279080"/>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24" name="Oval 23">
                <a:extLst>
                  <a:ext uri="{FF2B5EF4-FFF2-40B4-BE49-F238E27FC236}">
                    <a16:creationId xmlns:a16="http://schemas.microsoft.com/office/drawing/2014/main" id="{B472B2EC-5794-C2BF-6E42-A7559A422E5B}"/>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 name="Text Placeholder 62">
              <a:extLst>
                <a:ext uri="{FF2B5EF4-FFF2-40B4-BE49-F238E27FC236}">
                  <a16:creationId xmlns:a16="http://schemas.microsoft.com/office/drawing/2014/main" id="{60D02792-1CCF-E07F-7823-FDCD26ADC5A0}"/>
                </a:ext>
              </a:extLst>
            </p:cNvPr>
            <p:cNvSpPr txBox="1">
              <a:spLocks/>
            </p:cNvSpPr>
            <p:nvPr/>
          </p:nvSpPr>
          <p:spPr>
            <a:xfrm>
              <a:off x="7449163" y="1556996"/>
              <a:ext cx="1489801" cy="127910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Jake</a:t>
              </a:r>
            </a:p>
            <a:p>
              <a:r>
                <a:rPr lang="en-US" sz="1200" dirty="0"/>
                <a:t>Title  </a:t>
              </a:r>
            </a:p>
          </p:txBody>
        </p:sp>
        <p:pic>
          <p:nvPicPr>
            <p:cNvPr id="22" name="Graphic 50">
              <a:extLst>
                <a:ext uri="{FF2B5EF4-FFF2-40B4-BE49-F238E27FC236}">
                  <a16:creationId xmlns:a16="http://schemas.microsoft.com/office/drawing/2014/main" id="{644CCE99-ED0A-7BF1-7A2F-FC78A5D7E99E}"/>
                </a:ext>
              </a:extLst>
            </p:cNvPr>
            <p:cNvPicPr>
              <a:picLocks noChangeAspect="1"/>
            </p:cNvPicPr>
            <p:nvPr/>
          </p:nvPicPr>
          <p:blipFill>
            <a:blip r:embed="rId14">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Tree>
    <p:extLst>
      <p:ext uri="{BB962C8B-B14F-4D97-AF65-F5344CB8AC3E}">
        <p14:creationId xmlns:p14="http://schemas.microsoft.com/office/powerpoint/2010/main" val="2843464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B4F5B6-F186-D001-9B07-47D9462D5751}"/>
              </a:ext>
            </a:extLst>
          </p:cNvPr>
          <p:cNvSpPr>
            <a:spLocks noGrp="1"/>
          </p:cNvSpPr>
          <p:nvPr>
            <p:ph type="title"/>
          </p:nvPr>
        </p:nvSpPr>
        <p:spPr/>
        <p:txBody>
          <a:bodyPr/>
          <a:lstStyle/>
          <a:p>
            <a:r>
              <a:rPr lang="en-DE"/>
              <a:t>Demo Scenario O</a:t>
            </a:r>
            <a:r>
              <a:rPr lang="en-US"/>
              <a:t>v</a:t>
            </a:r>
            <a:r>
              <a:rPr lang="en-DE" err="1"/>
              <a:t>erview</a:t>
            </a:r>
            <a:r>
              <a:rPr lang="en-DE"/>
              <a:t> – Cargo  </a:t>
            </a:r>
            <a:endParaRPr lang="en-US"/>
          </a:p>
        </p:txBody>
      </p:sp>
      <p:pic>
        <p:nvPicPr>
          <p:cNvPr id="17" name="Graphic 16" descr="Lightbulb and pencil outline">
            <a:hlinkClick r:id="" action="ppaction://noaction"/>
            <a:extLst>
              <a:ext uri="{FF2B5EF4-FFF2-40B4-BE49-F238E27FC236}">
                <a16:creationId xmlns:a16="http://schemas.microsoft.com/office/drawing/2014/main" id="{F4645E4E-086B-6E6A-394B-91371609F0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45596" y="285561"/>
            <a:ext cx="223861" cy="223861"/>
          </a:xfrm>
          <a:prstGeom prst="rect">
            <a:avLst/>
          </a:prstGeom>
        </p:spPr>
      </p:pic>
      <p:pic>
        <p:nvPicPr>
          <p:cNvPr id="18" name="Picture 17" descr="benefits-icon">
            <a:hlinkClick r:id="" action="ppaction://noaction"/>
            <a:extLst>
              <a:ext uri="{FF2B5EF4-FFF2-40B4-BE49-F238E27FC236}">
                <a16:creationId xmlns:a16="http://schemas.microsoft.com/office/drawing/2014/main" id="{3307D066-195A-87C5-41C3-96663F03B3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6533" y="285561"/>
            <a:ext cx="202336" cy="187498"/>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Users outline">
            <a:hlinkClick r:id="" action="ppaction://noaction"/>
            <a:extLst>
              <a:ext uri="{FF2B5EF4-FFF2-40B4-BE49-F238E27FC236}">
                <a16:creationId xmlns:a16="http://schemas.microsoft.com/office/drawing/2014/main" id="{A249A6BD-B23B-EEF8-846A-477C0467B7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06064" y="285561"/>
            <a:ext cx="223861" cy="223861"/>
          </a:xfrm>
          <a:prstGeom prst="rect">
            <a:avLst/>
          </a:prstGeom>
        </p:spPr>
      </p:pic>
      <p:pic>
        <p:nvPicPr>
          <p:cNvPr id="20" name="Graphic 19" descr="Home with solid fill">
            <a:hlinkClick r:id="rId7" action="ppaction://hlinksldjump" tooltip="Back to Home"/>
            <a:extLst>
              <a:ext uri="{FF2B5EF4-FFF2-40B4-BE49-F238E27FC236}">
                <a16:creationId xmlns:a16="http://schemas.microsoft.com/office/drawing/2014/main" id="{8A8C2485-E099-DE24-85FD-4122272F3D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7995" y="0"/>
            <a:ext cx="285561" cy="285561"/>
          </a:xfrm>
          <a:prstGeom prst="rect">
            <a:avLst/>
          </a:prstGeom>
        </p:spPr>
      </p:pic>
      <p:pic>
        <p:nvPicPr>
          <p:cNvPr id="21" name="Graphic 20" descr="Back with solid fill">
            <a:hlinkClick r:id="" action="ppaction://hlinkshowjump?jump=lastslideviewed"/>
            <a:extLst>
              <a:ext uri="{FF2B5EF4-FFF2-40B4-BE49-F238E27FC236}">
                <a16:creationId xmlns:a16="http://schemas.microsoft.com/office/drawing/2014/main" id="{B9F9DAD2-7794-432F-DB25-866F57E5C4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67900" y="16797"/>
            <a:ext cx="285561" cy="285561"/>
          </a:xfrm>
          <a:prstGeom prst="rect">
            <a:avLst/>
          </a:prstGeom>
        </p:spPr>
      </p:pic>
      <p:pic>
        <p:nvPicPr>
          <p:cNvPr id="33" name="Picture 32">
            <a:hlinkClick r:id="" action="ppaction://noaction"/>
            <a:extLst>
              <a:ext uri="{FF2B5EF4-FFF2-40B4-BE49-F238E27FC236}">
                <a16:creationId xmlns:a16="http://schemas.microsoft.com/office/drawing/2014/main" id="{BB75D7C8-9297-7A17-B9A2-FF7D93432381}"/>
              </a:ext>
            </a:extLst>
          </p:cNvPr>
          <p:cNvPicPr>
            <a:picLocks noChangeAspect="1"/>
          </p:cNvPicPr>
          <p:nvPr/>
        </p:nvPicPr>
        <p:blipFill>
          <a:blip r:embed="rId12"/>
          <a:stretch>
            <a:fillRect/>
          </a:stretch>
        </p:blipFill>
        <p:spPr>
          <a:xfrm>
            <a:off x="11883308" y="537528"/>
            <a:ext cx="240658" cy="240658"/>
          </a:xfrm>
          <a:prstGeom prst="rect">
            <a:avLst/>
          </a:prstGeom>
        </p:spPr>
      </p:pic>
      <p:pic>
        <p:nvPicPr>
          <p:cNvPr id="34" name="Picture 33">
            <a:hlinkClick r:id="" action="ppaction://noaction"/>
            <a:extLst>
              <a:ext uri="{FF2B5EF4-FFF2-40B4-BE49-F238E27FC236}">
                <a16:creationId xmlns:a16="http://schemas.microsoft.com/office/drawing/2014/main" id="{3E10B8E7-AC0B-6FDB-8B75-10446791BBE8}"/>
              </a:ext>
            </a:extLst>
          </p:cNvPr>
          <p:cNvPicPr>
            <a:picLocks noChangeAspect="1"/>
          </p:cNvPicPr>
          <p:nvPr/>
        </p:nvPicPr>
        <p:blipFill>
          <a:blip r:embed="rId13"/>
          <a:stretch>
            <a:fillRect/>
          </a:stretch>
        </p:blipFill>
        <p:spPr>
          <a:xfrm>
            <a:off x="2069757" y="2096237"/>
            <a:ext cx="1957499" cy="720000"/>
          </a:xfrm>
          <a:prstGeom prst="rect">
            <a:avLst/>
          </a:prstGeom>
        </p:spPr>
      </p:pic>
      <p:pic>
        <p:nvPicPr>
          <p:cNvPr id="35" name="Picture 34">
            <a:hlinkClick r:id="" action="ppaction://noaction"/>
            <a:extLst>
              <a:ext uri="{FF2B5EF4-FFF2-40B4-BE49-F238E27FC236}">
                <a16:creationId xmlns:a16="http://schemas.microsoft.com/office/drawing/2014/main" id="{9072B298-CCE3-76A1-7E87-9508845E6C70}"/>
              </a:ext>
            </a:extLst>
          </p:cNvPr>
          <p:cNvPicPr>
            <a:picLocks noChangeAspect="1"/>
          </p:cNvPicPr>
          <p:nvPr/>
        </p:nvPicPr>
        <p:blipFill>
          <a:blip r:embed="rId14"/>
          <a:stretch>
            <a:fillRect/>
          </a:stretch>
        </p:blipFill>
        <p:spPr>
          <a:xfrm>
            <a:off x="2155705" y="4828592"/>
            <a:ext cx="1785603" cy="720000"/>
          </a:xfrm>
          <a:prstGeom prst="rect">
            <a:avLst/>
          </a:prstGeom>
        </p:spPr>
      </p:pic>
      <p:pic>
        <p:nvPicPr>
          <p:cNvPr id="8" name="Picture 7">
            <a:hlinkClick r:id="rId15" action="ppaction://hlinksldjump"/>
            <a:extLst>
              <a:ext uri="{FF2B5EF4-FFF2-40B4-BE49-F238E27FC236}">
                <a16:creationId xmlns:a16="http://schemas.microsoft.com/office/drawing/2014/main" id="{EA6DA70E-17CF-3A1A-ADC8-41CDA020BBE4}"/>
              </a:ext>
            </a:extLst>
          </p:cNvPr>
          <p:cNvPicPr>
            <a:picLocks noChangeAspect="1"/>
          </p:cNvPicPr>
          <p:nvPr/>
        </p:nvPicPr>
        <p:blipFill>
          <a:blip r:embed="rId16"/>
          <a:stretch>
            <a:fillRect/>
          </a:stretch>
        </p:blipFill>
        <p:spPr>
          <a:xfrm>
            <a:off x="8064383" y="2096237"/>
            <a:ext cx="1712904" cy="720000"/>
          </a:xfrm>
          <a:prstGeom prst="rect">
            <a:avLst/>
          </a:prstGeom>
        </p:spPr>
      </p:pic>
      <p:pic>
        <p:nvPicPr>
          <p:cNvPr id="22" name="Picture 21">
            <a:hlinkClick r:id="" action="ppaction://noaction"/>
            <a:extLst>
              <a:ext uri="{FF2B5EF4-FFF2-40B4-BE49-F238E27FC236}">
                <a16:creationId xmlns:a16="http://schemas.microsoft.com/office/drawing/2014/main" id="{587536DA-5E29-DA33-8459-A6A1C0FF323D}"/>
              </a:ext>
            </a:extLst>
          </p:cNvPr>
          <p:cNvPicPr>
            <a:picLocks noChangeAspect="1"/>
          </p:cNvPicPr>
          <p:nvPr/>
        </p:nvPicPr>
        <p:blipFill>
          <a:blip r:embed="rId17"/>
          <a:stretch>
            <a:fillRect/>
          </a:stretch>
        </p:blipFill>
        <p:spPr>
          <a:xfrm>
            <a:off x="7957908" y="3007022"/>
            <a:ext cx="1925854" cy="720000"/>
          </a:xfrm>
          <a:prstGeom prst="rect">
            <a:avLst/>
          </a:prstGeom>
        </p:spPr>
      </p:pic>
      <p:pic>
        <p:nvPicPr>
          <p:cNvPr id="37" name="Picture 36">
            <a:hlinkClick r:id="" action="ppaction://noaction"/>
            <a:extLst>
              <a:ext uri="{FF2B5EF4-FFF2-40B4-BE49-F238E27FC236}">
                <a16:creationId xmlns:a16="http://schemas.microsoft.com/office/drawing/2014/main" id="{BB59F331-72F5-B40B-EA78-EADF264A775B}"/>
              </a:ext>
            </a:extLst>
          </p:cNvPr>
          <p:cNvPicPr>
            <a:picLocks noChangeAspect="1"/>
          </p:cNvPicPr>
          <p:nvPr/>
        </p:nvPicPr>
        <p:blipFill>
          <a:blip r:embed="rId18"/>
          <a:stretch>
            <a:fillRect/>
          </a:stretch>
        </p:blipFill>
        <p:spPr>
          <a:xfrm>
            <a:off x="8051075" y="3917807"/>
            <a:ext cx="1739521" cy="720000"/>
          </a:xfrm>
          <a:prstGeom prst="rect">
            <a:avLst/>
          </a:prstGeom>
        </p:spPr>
      </p:pic>
      <p:sp>
        <p:nvSpPr>
          <p:cNvPr id="41" name="Content Placeholder 2">
            <a:extLst>
              <a:ext uri="{FF2B5EF4-FFF2-40B4-BE49-F238E27FC236}">
                <a16:creationId xmlns:a16="http://schemas.microsoft.com/office/drawing/2014/main" id="{4EBAAFAE-C52A-95B9-875C-E537A95B5DF3}"/>
              </a:ext>
            </a:extLst>
          </p:cNvPr>
          <p:cNvSpPr txBox="1">
            <a:spLocks/>
          </p:cNvSpPr>
          <p:nvPr/>
        </p:nvSpPr>
        <p:spPr>
          <a:xfrm>
            <a:off x="5368561" y="1825625"/>
            <a:ext cx="4212771" cy="50393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Clr>
                <a:schemeClr val="accent6"/>
              </a:buClr>
              <a:buFont typeface="Helvetica Light" panose="020B0403020202020204" pitchFamily="34" charset="0"/>
              <a:buChar char="−"/>
              <a:tabLst/>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Clr>
                <a:schemeClr val="accent6"/>
              </a:buClr>
              <a:buFont typeface="Arial" panose="020B0604020202020204" pitchFamily="34" charset="0"/>
              <a:buChar char="•"/>
              <a:tabLst/>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Clr>
                <a:schemeClr val="accent6"/>
              </a:buClr>
              <a:buFont typeface="Arial" panose="020B0604020202020204" pitchFamily="34" charset="0"/>
              <a:buChar char="•"/>
              <a:tabLst/>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Clr>
                <a:schemeClr val="accent6"/>
              </a:buClr>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pic>
        <p:nvPicPr>
          <p:cNvPr id="42" name="Picture 41">
            <a:hlinkClick r:id="" action="ppaction://noaction"/>
            <a:extLst>
              <a:ext uri="{FF2B5EF4-FFF2-40B4-BE49-F238E27FC236}">
                <a16:creationId xmlns:a16="http://schemas.microsoft.com/office/drawing/2014/main" id="{FDB39E1D-BBC6-749A-703C-70B4C7913418}"/>
              </a:ext>
            </a:extLst>
          </p:cNvPr>
          <p:cNvPicPr>
            <a:picLocks noChangeAspect="1"/>
          </p:cNvPicPr>
          <p:nvPr/>
        </p:nvPicPr>
        <p:blipFill>
          <a:blip r:embed="rId19"/>
          <a:stretch>
            <a:fillRect/>
          </a:stretch>
        </p:blipFill>
        <p:spPr>
          <a:xfrm>
            <a:off x="7946201" y="4828592"/>
            <a:ext cx="1949268" cy="720000"/>
          </a:xfrm>
          <a:prstGeom prst="rect">
            <a:avLst/>
          </a:prstGeom>
        </p:spPr>
      </p:pic>
      <p:pic>
        <p:nvPicPr>
          <p:cNvPr id="47" name="Picture 46">
            <a:hlinkClick r:id="" action="ppaction://noaction"/>
            <a:extLst>
              <a:ext uri="{FF2B5EF4-FFF2-40B4-BE49-F238E27FC236}">
                <a16:creationId xmlns:a16="http://schemas.microsoft.com/office/drawing/2014/main" id="{C097F789-DEF2-EFEA-992D-4E7335F8BE40}"/>
              </a:ext>
            </a:extLst>
          </p:cNvPr>
          <p:cNvPicPr>
            <a:picLocks noChangeAspect="1"/>
          </p:cNvPicPr>
          <p:nvPr/>
        </p:nvPicPr>
        <p:blipFill>
          <a:blip r:embed="rId20"/>
          <a:stretch>
            <a:fillRect/>
          </a:stretch>
        </p:blipFill>
        <p:spPr>
          <a:xfrm>
            <a:off x="2087539" y="3917807"/>
            <a:ext cx="1921935" cy="720000"/>
          </a:xfrm>
          <a:prstGeom prst="rect">
            <a:avLst/>
          </a:prstGeom>
        </p:spPr>
      </p:pic>
      <p:pic>
        <p:nvPicPr>
          <p:cNvPr id="51" name="Picture 50">
            <a:hlinkClick r:id="" action="ppaction://noaction"/>
            <a:extLst>
              <a:ext uri="{FF2B5EF4-FFF2-40B4-BE49-F238E27FC236}">
                <a16:creationId xmlns:a16="http://schemas.microsoft.com/office/drawing/2014/main" id="{0F711F70-C107-185B-DC07-4D0074B705FB}"/>
              </a:ext>
            </a:extLst>
          </p:cNvPr>
          <p:cNvPicPr>
            <a:picLocks noChangeAspect="1"/>
          </p:cNvPicPr>
          <p:nvPr/>
        </p:nvPicPr>
        <p:blipFill>
          <a:blip r:embed="rId21"/>
          <a:stretch>
            <a:fillRect/>
          </a:stretch>
        </p:blipFill>
        <p:spPr>
          <a:xfrm>
            <a:off x="2082653" y="3007022"/>
            <a:ext cx="1931707" cy="720000"/>
          </a:xfrm>
          <a:prstGeom prst="rect">
            <a:avLst/>
          </a:prstGeom>
        </p:spPr>
      </p:pic>
    </p:spTree>
    <p:extLst>
      <p:ext uri="{BB962C8B-B14F-4D97-AF65-F5344CB8AC3E}">
        <p14:creationId xmlns:p14="http://schemas.microsoft.com/office/powerpoint/2010/main" val="36327555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F742D9-5562-479A-9F33-05C45CD67BCA}"/>
              </a:ext>
            </a:extLst>
          </p:cNvPr>
          <p:cNvSpPr>
            <a:spLocks noGrp="1"/>
          </p:cNvSpPr>
          <p:nvPr>
            <p:ph type="title"/>
          </p:nvPr>
        </p:nvSpPr>
        <p:spPr/>
        <p:txBody>
          <a:bodyPr/>
          <a:lstStyle/>
          <a:p>
            <a:r>
              <a:rPr lang="en-US" dirty="0"/>
              <a:t>Scenario – </a:t>
            </a:r>
            <a:r>
              <a:rPr lang="en-DE" dirty="0"/>
              <a:t>Sales Order </a:t>
            </a:r>
            <a:r>
              <a:rPr lang="de-DE" dirty="0"/>
              <a:t>Portugal</a:t>
            </a:r>
            <a:r>
              <a:rPr lang="en-DE" dirty="0"/>
              <a:t> to </a:t>
            </a:r>
            <a:r>
              <a:rPr lang="de-DE" dirty="0"/>
              <a:t>Brazil</a:t>
            </a:r>
            <a:r>
              <a:rPr lang="en-US" dirty="0"/>
              <a:t> </a:t>
            </a:r>
            <a:endParaRPr lang="en-DE" dirty="0"/>
          </a:p>
        </p:txBody>
      </p:sp>
      <p:sp>
        <p:nvSpPr>
          <p:cNvPr id="2" name="Arrow: Right 1">
            <a:extLst>
              <a:ext uri="{FF2B5EF4-FFF2-40B4-BE49-F238E27FC236}">
                <a16:creationId xmlns:a16="http://schemas.microsoft.com/office/drawing/2014/main" id="{57EFDA2A-FAA0-43E3-A76E-EFFDFD2527A8}"/>
              </a:ext>
            </a:extLst>
          </p:cNvPr>
          <p:cNvSpPr/>
          <p:nvPr/>
        </p:nvSpPr>
        <p:spPr>
          <a:xfrm>
            <a:off x="3872529" y="3619420"/>
            <a:ext cx="3880883" cy="874415"/>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DE" dirty="0">
              <a:latin typeface="+mj-lt"/>
            </a:endParaRPr>
          </a:p>
        </p:txBody>
      </p:sp>
      <p:sp>
        <p:nvSpPr>
          <p:cNvPr id="8" name="AutoShape 2" descr="Flag of Germany - Wikipedia">
            <a:extLst>
              <a:ext uri="{FF2B5EF4-FFF2-40B4-BE49-F238E27FC236}">
                <a16:creationId xmlns:a16="http://schemas.microsoft.com/office/drawing/2014/main" id="{0A7351DE-B627-CB95-FFEC-C4AEE19CFEA2}"/>
              </a:ext>
            </a:extLst>
          </p:cNvPr>
          <p:cNvSpPr>
            <a:spLocks noChangeAspect="1" noChangeArrowheads="1"/>
          </p:cNvSpPr>
          <p:nvPr/>
        </p:nvSpPr>
        <p:spPr bwMode="auto">
          <a:xfrm>
            <a:off x="5943600" y="45956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Graphic 10" descr="Back with solid fill">
            <a:hlinkClick r:id="" action="ppaction://hlinkshowjump?jump=lastslideviewed"/>
            <a:extLst>
              <a:ext uri="{FF2B5EF4-FFF2-40B4-BE49-F238E27FC236}">
                <a16:creationId xmlns:a16="http://schemas.microsoft.com/office/drawing/2014/main" id="{630F1066-4C01-9C62-A967-EBF7FE2E65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7900" y="16797"/>
            <a:ext cx="285561" cy="285561"/>
          </a:xfrm>
          <a:prstGeom prst="rect">
            <a:avLst/>
          </a:prstGeom>
        </p:spPr>
      </p:pic>
      <p:pic>
        <p:nvPicPr>
          <p:cNvPr id="12" name="Picture 11">
            <a:hlinkClick r:id="" action="ppaction://noaction"/>
            <a:extLst>
              <a:ext uri="{FF2B5EF4-FFF2-40B4-BE49-F238E27FC236}">
                <a16:creationId xmlns:a16="http://schemas.microsoft.com/office/drawing/2014/main" id="{7AE77E89-3C46-CC7B-F0A9-153DB5208C72}"/>
              </a:ext>
            </a:extLst>
          </p:cNvPr>
          <p:cNvPicPr>
            <a:picLocks noChangeAspect="1"/>
          </p:cNvPicPr>
          <p:nvPr/>
        </p:nvPicPr>
        <p:blipFill>
          <a:blip r:embed="rId5"/>
          <a:stretch>
            <a:fillRect/>
          </a:stretch>
        </p:blipFill>
        <p:spPr>
          <a:xfrm>
            <a:off x="11809444" y="16797"/>
            <a:ext cx="314349" cy="314349"/>
          </a:xfrm>
          <a:prstGeom prst="rect">
            <a:avLst/>
          </a:prstGeom>
        </p:spPr>
      </p:pic>
      <p:pic>
        <p:nvPicPr>
          <p:cNvPr id="4" name="Picture 16" descr="Flag of Brazil - Wikipedia">
            <a:extLst>
              <a:ext uri="{FF2B5EF4-FFF2-40B4-BE49-F238E27FC236}">
                <a16:creationId xmlns:a16="http://schemas.microsoft.com/office/drawing/2014/main" id="{2B39ACB0-993B-03F9-4D90-D541BB2227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3074" y="3291780"/>
            <a:ext cx="1687766" cy="1181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1F56D3D-B921-2558-2BB4-01169B50C6EA}"/>
              </a:ext>
            </a:extLst>
          </p:cNvPr>
          <p:cNvPicPr>
            <a:picLocks noChangeAspect="1"/>
          </p:cNvPicPr>
          <p:nvPr/>
        </p:nvPicPr>
        <p:blipFill>
          <a:blip r:embed="rId7"/>
          <a:stretch>
            <a:fillRect/>
          </a:stretch>
        </p:blipFill>
        <p:spPr>
          <a:xfrm>
            <a:off x="1521667" y="3183629"/>
            <a:ext cx="1903445" cy="1268963"/>
          </a:xfrm>
          <a:prstGeom prst="rect">
            <a:avLst/>
          </a:prstGeom>
        </p:spPr>
      </p:pic>
      <p:pic>
        <p:nvPicPr>
          <p:cNvPr id="7170" name="Picture 2" descr="Aircraft Parts - Elliott Aviation">
            <a:extLst>
              <a:ext uri="{FF2B5EF4-FFF2-40B4-BE49-F238E27FC236}">
                <a16:creationId xmlns:a16="http://schemas.microsoft.com/office/drawing/2014/main" id="{5E731828-59A1-AAC3-36B8-8DADF2DCC6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4707" y="2724887"/>
            <a:ext cx="2935389" cy="102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554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6672E3-E8E1-4C79-E912-900F98C2C26A}"/>
              </a:ext>
            </a:extLst>
          </p:cNvPr>
          <p:cNvPicPr>
            <a:picLocks noChangeAspect="1"/>
          </p:cNvPicPr>
          <p:nvPr/>
        </p:nvPicPr>
        <p:blipFill>
          <a:blip r:embed="rId2"/>
          <a:stretch>
            <a:fillRect/>
          </a:stretch>
        </p:blipFill>
        <p:spPr>
          <a:xfrm>
            <a:off x="-366932" y="800067"/>
            <a:ext cx="12192000" cy="5972566"/>
          </a:xfrm>
          <a:prstGeom prst="rect">
            <a:avLst/>
          </a:prstGeom>
        </p:spPr>
      </p:pic>
      <p:sp>
        <p:nvSpPr>
          <p:cNvPr id="2" name="Title 1">
            <a:extLst>
              <a:ext uri="{FF2B5EF4-FFF2-40B4-BE49-F238E27FC236}">
                <a16:creationId xmlns:a16="http://schemas.microsoft.com/office/drawing/2014/main" id="{6E9EA6DF-26A3-AB59-9966-74613D3344FF}"/>
              </a:ext>
            </a:extLst>
          </p:cNvPr>
          <p:cNvSpPr>
            <a:spLocks noGrp="1"/>
          </p:cNvSpPr>
          <p:nvPr>
            <p:ph type="title"/>
          </p:nvPr>
        </p:nvSpPr>
        <p:spPr>
          <a:xfrm>
            <a:off x="457200" y="136525"/>
            <a:ext cx="4358201" cy="771297"/>
          </a:xfrm>
        </p:spPr>
        <p:txBody>
          <a:bodyPr/>
          <a:lstStyle/>
          <a:p>
            <a:r>
              <a:rPr lang="en-DE"/>
              <a:t>Demo Scenarios</a:t>
            </a:r>
            <a:endParaRPr lang="en-US"/>
          </a:p>
        </p:txBody>
      </p:sp>
      <p:pic>
        <p:nvPicPr>
          <p:cNvPr id="3" name="Graphic 2" descr="Home with solid fill">
            <a:hlinkClick r:id="rId3" action="ppaction://hlinksldjump" tooltip="Back to Home"/>
            <a:extLst>
              <a:ext uri="{FF2B5EF4-FFF2-40B4-BE49-F238E27FC236}">
                <a16:creationId xmlns:a16="http://schemas.microsoft.com/office/drawing/2014/main" id="{32144237-2A7E-ACC5-EB33-F748EA517BF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009CC6BC-1632-049B-AFFF-D6616EC54F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sp>
        <p:nvSpPr>
          <p:cNvPr id="5" name="AutoShape 10" descr="Dow Jones &amp; Company - Wikipedia">
            <a:extLst>
              <a:ext uri="{FF2B5EF4-FFF2-40B4-BE49-F238E27FC236}">
                <a16:creationId xmlns:a16="http://schemas.microsoft.com/office/drawing/2014/main" id="{D31F7E05-35BF-4FD3-DCDD-B178C003CB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ow Jones &amp; Company - Wikipedia">
            <a:extLst>
              <a:ext uri="{FF2B5EF4-FFF2-40B4-BE49-F238E27FC236}">
                <a16:creationId xmlns:a16="http://schemas.microsoft.com/office/drawing/2014/main" id="{E152736F-134C-B9E9-9457-CEF66476D1C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2" descr="Demo - Kostenlose computer Icons">
            <a:extLst>
              <a:ext uri="{FF2B5EF4-FFF2-40B4-BE49-F238E27FC236}">
                <a16:creationId xmlns:a16="http://schemas.microsoft.com/office/drawing/2014/main" id="{F7F56777-C3D2-4D63-8203-9D830DCDD13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hlinkClick r:id="rId8" action="ppaction://hlinksldjump"/>
            <a:extLst>
              <a:ext uri="{FF2B5EF4-FFF2-40B4-BE49-F238E27FC236}">
                <a16:creationId xmlns:a16="http://schemas.microsoft.com/office/drawing/2014/main" id="{4CB597F3-8277-33F1-7FEE-6DE16F4DE785}"/>
              </a:ext>
            </a:extLst>
          </p:cNvPr>
          <p:cNvPicPr>
            <a:picLocks noChangeAspect="1"/>
          </p:cNvPicPr>
          <p:nvPr/>
        </p:nvPicPr>
        <p:blipFill>
          <a:blip r:embed="rId9"/>
          <a:stretch>
            <a:fillRect/>
          </a:stretch>
        </p:blipFill>
        <p:spPr>
          <a:xfrm>
            <a:off x="11461709" y="354131"/>
            <a:ext cx="363359" cy="363359"/>
          </a:xfrm>
          <a:prstGeom prst="rect">
            <a:avLst/>
          </a:prstGeom>
        </p:spPr>
      </p:pic>
      <p:pic>
        <p:nvPicPr>
          <p:cNvPr id="17" name="Picture 16" descr="benefits-icon">
            <a:hlinkClick r:id="" action="ppaction://noaction"/>
            <a:extLst>
              <a:ext uri="{FF2B5EF4-FFF2-40B4-BE49-F238E27FC236}">
                <a16:creationId xmlns:a16="http://schemas.microsoft.com/office/drawing/2014/main" id="{0CC9CBC8-398B-39D4-5469-F91F2CD544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83360" y="428424"/>
            <a:ext cx="202336" cy="1874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54F3583-2388-21C0-C025-734FAC8750FE}"/>
              </a:ext>
            </a:extLst>
          </p:cNvPr>
          <p:cNvSpPr txBox="1"/>
          <p:nvPr/>
        </p:nvSpPr>
        <p:spPr>
          <a:xfrm>
            <a:off x="1661099" y="2373832"/>
            <a:ext cx="1728951" cy="369332"/>
          </a:xfrm>
          <a:prstGeom prst="rect">
            <a:avLst/>
          </a:prstGeom>
          <a:noFill/>
        </p:spPr>
        <p:txBody>
          <a:bodyPr wrap="square" rtlCol="0">
            <a:spAutoFit/>
          </a:bodyPr>
          <a:lstStyle/>
          <a:p>
            <a:pPr algn="ctr"/>
            <a:r>
              <a:rPr lang="de-DE" dirty="0">
                <a:solidFill>
                  <a:schemeClr val="bg1"/>
                </a:solidFill>
              </a:rPr>
              <a:t>Use Case 2</a:t>
            </a:r>
          </a:p>
        </p:txBody>
      </p:sp>
      <p:pic>
        <p:nvPicPr>
          <p:cNvPr id="27" name="Graphic 26" descr="Connections with solid fill">
            <a:extLst>
              <a:ext uri="{FF2B5EF4-FFF2-40B4-BE49-F238E27FC236}">
                <a16:creationId xmlns:a16="http://schemas.microsoft.com/office/drawing/2014/main" id="{1264E36B-94A7-6750-9180-F240252BD3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12893" y="1850556"/>
            <a:ext cx="625365" cy="625365"/>
          </a:xfrm>
          <a:prstGeom prst="rect">
            <a:avLst/>
          </a:prstGeom>
        </p:spPr>
      </p:pic>
      <p:sp>
        <p:nvSpPr>
          <p:cNvPr id="28" name="TextBox 27">
            <a:extLst>
              <a:ext uri="{FF2B5EF4-FFF2-40B4-BE49-F238E27FC236}">
                <a16:creationId xmlns:a16="http://schemas.microsoft.com/office/drawing/2014/main" id="{1D80377E-1217-7531-F114-B0C6024E3BA2}"/>
              </a:ext>
            </a:extLst>
          </p:cNvPr>
          <p:cNvSpPr txBox="1"/>
          <p:nvPr/>
        </p:nvSpPr>
        <p:spPr>
          <a:xfrm>
            <a:off x="5570483" y="1818290"/>
            <a:ext cx="1728951" cy="369332"/>
          </a:xfrm>
          <a:prstGeom prst="rect">
            <a:avLst/>
          </a:prstGeom>
          <a:noFill/>
        </p:spPr>
        <p:txBody>
          <a:bodyPr wrap="square" rtlCol="0">
            <a:spAutoFit/>
          </a:bodyPr>
          <a:lstStyle/>
          <a:p>
            <a:pPr algn="ctr"/>
            <a:r>
              <a:rPr lang="de-DE" dirty="0">
                <a:solidFill>
                  <a:schemeClr val="bg1"/>
                </a:solidFill>
              </a:rPr>
              <a:t>Use Case 3</a:t>
            </a:r>
          </a:p>
        </p:txBody>
      </p:sp>
    </p:spTree>
    <p:extLst>
      <p:ext uri="{BB962C8B-B14F-4D97-AF65-F5344CB8AC3E}">
        <p14:creationId xmlns:p14="http://schemas.microsoft.com/office/powerpoint/2010/main" val="216937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73103F-0ED9-469F-B21E-F21385510C80}"/>
              </a:ext>
            </a:extLst>
          </p:cNvPr>
          <p:cNvSpPr>
            <a:spLocks noGrp="1"/>
          </p:cNvSpPr>
          <p:nvPr>
            <p:ph type="title"/>
          </p:nvPr>
        </p:nvSpPr>
        <p:spPr>
          <a:xfrm>
            <a:off x="625784" y="898634"/>
            <a:ext cx="5769761" cy="625367"/>
          </a:xfrm>
        </p:spPr>
        <p:txBody>
          <a:bodyPr/>
          <a:lstStyle/>
          <a:p>
            <a:r>
              <a:rPr lang="en-US" dirty="0"/>
              <a:t>Key Points</a:t>
            </a:r>
            <a:endParaRPr lang="en-US" dirty="0">
              <a:solidFill>
                <a:schemeClr val="accent3"/>
              </a:solidFill>
            </a:endParaRPr>
          </a:p>
        </p:txBody>
      </p:sp>
      <p:sp>
        <p:nvSpPr>
          <p:cNvPr id="36" name="Text Placeholder 6">
            <a:extLst>
              <a:ext uri="{FF2B5EF4-FFF2-40B4-BE49-F238E27FC236}">
                <a16:creationId xmlns:a16="http://schemas.microsoft.com/office/drawing/2014/main" id="{36953511-46F9-48E0-BC3B-C83F1578B778}"/>
              </a:ext>
            </a:extLst>
          </p:cNvPr>
          <p:cNvSpPr txBox="1">
            <a:spLocks/>
          </p:cNvSpPr>
          <p:nvPr/>
        </p:nvSpPr>
        <p:spPr>
          <a:xfrm>
            <a:off x="557807"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1</a:t>
            </a:r>
          </a:p>
        </p:txBody>
      </p:sp>
      <p:sp>
        <p:nvSpPr>
          <p:cNvPr id="37" name="Text Placeholder 12">
            <a:extLst>
              <a:ext uri="{FF2B5EF4-FFF2-40B4-BE49-F238E27FC236}">
                <a16:creationId xmlns:a16="http://schemas.microsoft.com/office/drawing/2014/main" id="{A61172E2-8582-45A5-9B58-5BCABA5CFE64}"/>
              </a:ext>
            </a:extLst>
          </p:cNvPr>
          <p:cNvSpPr txBox="1">
            <a:spLocks/>
          </p:cNvSpPr>
          <p:nvPr/>
        </p:nvSpPr>
        <p:spPr>
          <a:xfrm>
            <a:off x="625785" y="3982771"/>
            <a:ext cx="2390515"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sp>
        <p:nvSpPr>
          <p:cNvPr id="39" name="Text Placeholder 6">
            <a:extLst>
              <a:ext uri="{FF2B5EF4-FFF2-40B4-BE49-F238E27FC236}">
                <a16:creationId xmlns:a16="http://schemas.microsoft.com/office/drawing/2014/main" id="{44267B84-4B16-4E8C-97EB-30F582B855CF}"/>
              </a:ext>
            </a:extLst>
          </p:cNvPr>
          <p:cNvSpPr txBox="1">
            <a:spLocks/>
          </p:cNvSpPr>
          <p:nvPr/>
        </p:nvSpPr>
        <p:spPr>
          <a:xfrm>
            <a:off x="3611827"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2</a:t>
            </a:r>
          </a:p>
        </p:txBody>
      </p:sp>
      <p:sp>
        <p:nvSpPr>
          <p:cNvPr id="40" name="Text Placeholder 12">
            <a:extLst>
              <a:ext uri="{FF2B5EF4-FFF2-40B4-BE49-F238E27FC236}">
                <a16:creationId xmlns:a16="http://schemas.microsoft.com/office/drawing/2014/main" id="{055A29B0-DA1F-4333-877C-7FE3FFF196E3}"/>
              </a:ext>
            </a:extLst>
          </p:cNvPr>
          <p:cNvSpPr txBox="1">
            <a:spLocks/>
          </p:cNvSpPr>
          <p:nvPr/>
        </p:nvSpPr>
        <p:spPr>
          <a:xfrm>
            <a:off x="3643950" y="3974192"/>
            <a:ext cx="2390515"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sp>
        <p:nvSpPr>
          <p:cNvPr id="42" name="Text Placeholder 6">
            <a:extLst>
              <a:ext uri="{FF2B5EF4-FFF2-40B4-BE49-F238E27FC236}">
                <a16:creationId xmlns:a16="http://schemas.microsoft.com/office/drawing/2014/main" id="{3ED91A92-5853-4BD9-8796-8A671D46E78B}"/>
              </a:ext>
            </a:extLst>
          </p:cNvPr>
          <p:cNvSpPr txBox="1">
            <a:spLocks/>
          </p:cNvSpPr>
          <p:nvPr/>
        </p:nvSpPr>
        <p:spPr>
          <a:xfrm>
            <a:off x="6665847"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3</a:t>
            </a:r>
          </a:p>
        </p:txBody>
      </p:sp>
      <p:sp>
        <p:nvSpPr>
          <p:cNvPr id="43" name="Text Placeholder 12">
            <a:extLst>
              <a:ext uri="{FF2B5EF4-FFF2-40B4-BE49-F238E27FC236}">
                <a16:creationId xmlns:a16="http://schemas.microsoft.com/office/drawing/2014/main" id="{96EAB092-80BB-414E-BC94-96622FCFB5D2}"/>
              </a:ext>
            </a:extLst>
          </p:cNvPr>
          <p:cNvSpPr txBox="1">
            <a:spLocks/>
          </p:cNvSpPr>
          <p:nvPr/>
        </p:nvSpPr>
        <p:spPr>
          <a:xfrm>
            <a:off x="7030896" y="3942171"/>
            <a:ext cx="1673074"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sp>
        <p:nvSpPr>
          <p:cNvPr id="51" name="Text Placeholder 12">
            <a:extLst>
              <a:ext uri="{FF2B5EF4-FFF2-40B4-BE49-F238E27FC236}">
                <a16:creationId xmlns:a16="http://schemas.microsoft.com/office/drawing/2014/main" id="{5838C3A3-C8FA-4F32-AFAF-303A5463DD24}"/>
              </a:ext>
            </a:extLst>
          </p:cNvPr>
          <p:cNvSpPr txBox="1">
            <a:spLocks/>
          </p:cNvSpPr>
          <p:nvPr/>
        </p:nvSpPr>
        <p:spPr>
          <a:xfrm>
            <a:off x="4751548" y="4947124"/>
            <a:ext cx="2390515"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endParaRPr lang="en-US" sz="1167" b="0" kern="0">
              <a:solidFill>
                <a:schemeClr val="tx2"/>
              </a:solidFill>
              <a:latin typeface="+mj-lt"/>
            </a:endParaRPr>
          </a:p>
        </p:txBody>
      </p:sp>
      <p:sp>
        <p:nvSpPr>
          <p:cNvPr id="63" name="Title 3">
            <a:extLst>
              <a:ext uri="{FF2B5EF4-FFF2-40B4-BE49-F238E27FC236}">
                <a16:creationId xmlns:a16="http://schemas.microsoft.com/office/drawing/2014/main" id="{47B9F697-994B-49B0-96ED-D9235423E124}"/>
              </a:ext>
            </a:extLst>
          </p:cNvPr>
          <p:cNvSpPr txBox="1">
            <a:spLocks/>
          </p:cNvSpPr>
          <p:nvPr/>
        </p:nvSpPr>
        <p:spPr>
          <a:xfrm>
            <a:off x="1013785" y="1183752"/>
            <a:ext cx="4482356" cy="286550"/>
          </a:xfrm>
          <a:prstGeom prst="rect">
            <a:avLst/>
          </a:prstGeom>
        </p:spPr>
        <p:txBody>
          <a:bodyPr lIns="0" tIns="0" rIns="0" bIns="0">
            <a:noAutofit/>
          </a:bodyPr>
          <a:lstStyle>
            <a:lvl1pPr algn="l" defTabSz="653075" rtl="0" eaLnBrk="1" latinLnBrk="0" hangingPunct="1">
              <a:spcBef>
                <a:spcPct val="0"/>
              </a:spcBef>
              <a:buNone/>
              <a:defRPr sz="3840" b="1" kern="1200">
                <a:solidFill>
                  <a:schemeClr val="tx1"/>
                </a:solidFill>
                <a:latin typeface="Helvetica" pitchFamily="2" charset="0"/>
                <a:ea typeface="+mj-ea"/>
                <a:cs typeface="+mj-cs"/>
              </a:defRPr>
            </a:lvl1pPr>
          </a:lstStyle>
          <a:p>
            <a:endParaRPr lang="en-US" sz="1667">
              <a:solidFill>
                <a:schemeClr val="accent1"/>
              </a:solidFill>
              <a:latin typeface="+mj-lt"/>
            </a:endParaRPr>
          </a:p>
        </p:txBody>
      </p:sp>
      <p:grpSp>
        <p:nvGrpSpPr>
          <p:cNvPr id="55" name="Group 54">
            <a:extLst>
              <a:ext uri="{FF2B5EF4-FFF2-40B4-BE49-F238E27FC236}">
                <a16:creationId xmlns:a16="http://schemas.microsoft.com/office/drawing/2014/main" id="{97AF1947-ADDD-47C3-81F9-68D3FABE8460}"/>
              </a:ext>
            </a:extLst>
          </p:cNvPr>
          <p:cNvGrpSpPr/>
          <p:nvPr/>
        </p:nvGrpSpPr>
        <p:grpSpPr>
          <a:xfrm>
            <a:off x="1270221" y="4576508"/>
            <a:ext cx="1052732" cy="1052730"/>
            <a:chOff x="654192" y="3476154"/>
            <a:chExt cx="1276350" cy="1276350"/>
          </a:xfrm>
        </p:grpSpPr>
        <p:pic>
          <p:nvPicPr>
            <p:cNvPr id="64" name="Picture 63" descr="A close up of a logo&#10;&#10;Description automatically generated">
              <a:extLst>
                <a:ext uri="{FF2B5EF4-FFF2-40B4-BE49-F238E27FC236}">
                  <a16:creationId xmlns:a16="http://schemas.microsoft.com/office/drawing/2014/main" id="{86F9FE8C-CED5-4F7A-B1C7-8A443CC19A55}"/>
                </a:ext>
              </a:extLst>
            </p:cNvPr>
            <p:cNvPicPr>
              <a:picLocks noChangeAspect="1"/>
            </p:cNvPicPr>
            <p:nvPr/>
          </p:nvPicPr>
          <p:blipFill>
            <a:blip r:embed="rId2"/>
            <a:stretch>
              <a:fillRect/>
            </a:stretch>
          </p:blipFill>
          <p:spPr>
            <a:xfrm>
              <a:off x="654192" y="3476154"/>
              <a:ext cx="1276350" cy="1276350"/>
            </a:xfrm>
            <a:prstGeom prst="rect">
              <a:avLst/>
            </a:prstGeom>
          </p:spPr>
        </p:pic>
        <p:sp>
          <p:nvSpPr>
            <p:cNvPr id="65" name="Oval 64">
              <a:extLst>
                <a:ext uri="{FF2B5EF4-FFF2-40B4-BE49-F238E27FC236}">
                  <a16:creationId xmlns:a16="http://schemas.microsoft.com/office/drawing/2014/main" id="{CB17C647-D94E-4549-9E97-1963C8C77F90}"/>
                </a:ext>
              </a:extLst>
            </p:cNvPr>
            <p:cNvSpPr/>
            <p:nvPr/>
          </p:nvSpPr>
          <p:spPr>
            <a:xfrm>
              <a:off x="1152578" y="3966892"/>
              <a:ext cx="286065" cy="286065"/>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1097192">
                <a:defRPr/>
              </a:pPr>
              <a:endParaRPr lang="en-US" sz="2880">
                <a:solidFill>
                  <a:srgbClr val="FFFFFF"/>
                </a:solidFill>
                <a:latin typeface="+mj-lt"/>
              </a:endParaRPr>
            </a:p>
          </p:txBody>
        </p:sp>
      </p:grpSp>
      <p:pic>
        <p:nvPicPr>
          <p:cNvPr id="56" name="Picture 55" descr="A close up of a logo&#10;&#10;Description automatically generated">
            <a:extLst>
              <a:ext uri="{FF2B5EF4-FFF2-40B4-BE49-F238E27FC236}">
                <a16:creationId xmlns:a16="http://schemas.microsoft.com/office/drawing/2014/main" id="{384D2864-812F-4C7D-9B51-83827EFF0837}"/>
              </a:ext>
            </a:extLst>
          </p:cNvPr>
          <p:cNvPicPr>
            <a:picLocks noChangeAspect="1"/>
          </p:cNvPicPr>
          <p:nvPr/>
        </p:nvPicPr>
        <p:blipFill>
          <a:blip r:embed="rId3">
            <a:duotone>
              <a:schemeClr val="accent2">
                <a:shade val="45000"/>
                <a:satMod val="135000"/>
              </a:schemeClr>
              <a:prstClr val="white"/>
            </a:duotone>
          </a:blip>
          <a:stretch>
            <a:fillRect/>
          </a:stretch>
        </p:blipFill>
        <p:spPr>
          <a:xfrm>
            <a:off x="1493757" y="4812226"/>
            <a:ext cx="587292" cy="587291"/>
          </a:xfrm>
          <a:prstGeom prst="rect">
            <a:avLst/>
          </a:prstGeom>
        </p:spPr>
      </p:pic>
      <p:sp>
        <p:nvSpPr>
          <p:cNvPr id="45" name="Text Placeholder 6">
            <a:extLst>
              <a:ext uri="{FF2B5EF4-FFF2-40B4-BE49-F238E27FC236}">
                <a16:creationId xmlns:a16="http://schemas.microsoft.com/office/drawing/2014/main" id="{7A72CED5-71C0-4FB7-84E8-80A71E1B62B2}"/>
              </a:ext>
            </a:extLst>
          </p:cNvPr>
          <p:cNvSpPr txBox="1">
            <a:spLocks/>
          </p:cNvSpPr>
          <p:nvPr/>
        </p:nvSpPr>
        <p:spPr>
          <a:xfrm>
            <a:off x="9296065" y="3509254"/>
            <a:ext cx="2390514" cy="457729"/>
          </a:xfrm>
          <a:prstGeom prst="rect">
            <a:avLst/>
          </a:prstGeom>
        </p:spPr>
        <p:txBody>
          <a:bodyPr/>
          <a:lstStyle>
            <a:lvl1pPr marL="0" indent="0" algn="l" defTabSz="728663" rtl="0" fontAlgn="base">
              <a:lnSpc>
                <a:spcPct val="95000"/>
              </a:lnSpc>
              <a:spcBef>
                <a:spcPct val="95000"/>
              </a:spcBef>
              <a:spcAft>
                <a:spcPct val="0"/>
              </a:spcAft>
              <a:buClr>
                <a:schemeClr val="tx1"/>
              </a:buClr>
              <a:buSzPct val="120000"/>
              <a:buFont typeface="Wingdings" pitchFamily="2" charset="2"/>
              <a:buNone/>
              <a:defRPr sz="2917"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667" kern="0" dirty="0">
                <a:solidFill>
                  <a:schemeClr val="accent3"/>
                </a:solidFill>
                <a:latin typeface="+mj-lt"/>
              </a:rPr>
              <a:t>Value 4</a:t>
            </a:r>
          </a:p>
        </p:txBody>
      </p:sp>
      <p:sp>
        <p:nvSpPr>
          <p:cNvPr id="46" name="Text Placeholder 12">
            <a:extLst>
              <a:ext uri="{FF2B5EF4-FFF2-40B4-BE49-F238E27FC236}">
                <a16:creationId xmlns:a16="http://schemas.microsoft.com/office/drawing/2014/main" id="{C051D063-CAAD-4298-A4B5-E9064229B29F}"/>
              </a:ext>
            </a:extLst>
          </p:cNvPr>
          <p:cNvSpPr txBox="1">
            <a:spLocks/>
          </p:cNvSpPr>
          <p:nvPr/>
        </p:nvSpPr>
        <p:spPr>
          <a:xfrm>
            <a:off x="8299372" y="4054013"/>
            <a:ext cx="1730149"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endParaRPr lang="en-US" sz="1167" b="0" kern="0">
              <a:solidFill>
                <a:schemeClr val="tx2"/>
              </a:solidFill>
              <a:latin typeface="+mj-lt"/>
            </a:endParaRPr>
          </a:p>
        </p:txBody>
      </p:sp>
      <p:pic>
        <p:nvPicPr>
          <p:cNvPr id="5" name="Graphic 4" descr="Customer review outline">
            <a:extLst>
              <a:ext uri="{FF2B5EF4-FFF2-40B4-BE49-F238E27FC236}">
                <a16:creationId xmlns:a16="http://schemas.microsoft.com/office/drawing/2014/main" id="{D478F9DF-6686-4812-9092-46E95F0F33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6809" y="4632128"/>
            <a:ext cx="914400" cy="914400"/>
          </a:xfrm>
          <a:prstGeom prst="rect">
            <a:avLst/>
          </a:prstGeom>
        </p:spPr>
      </p:pic>
      <p:pic>
        <p:nvPicPr>
          <p:cNvPr id="9" name="Graphic 8" descr="Management outline">
            <a:extLst>
              <a:ext uri="{FF2B5EF4-FFF2-40B4-BE49-F238E27FC236}">
                <a16:creationId xmlns:a16="http://schemas.microsoft.com/office/drawing/2014/main" id="{8C5690D0-727C-4CA5-BBDD-DA81815021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0725" y="4552307"/>
            <a:ext cx="1052731" cy="1052731"/>
          </a:xfrm>
          <a:prstGeom prst="rect">
            <a:avLst/>
          </a:prstGeom>
        </p:spPr>
      </p:pic>
      <p:sp>
        <p:nvSpPr>
          <p:cNvPr id="38" name="Text Placeholder 12">
            <a:extLst>
              <a:ext uri="{FF2B5EF4-FFF2-40B4-BE49-F238E27FC236}">
                <a16:creationId xmlns:a16="http://schemas.microsoft.com/office/drawing/2014/main" id="{50E569A3-60D9-4C20-93AC-08FBB4EA5A5B}"/>
              </a:ext>
            </a:extLst>
          </p:cNvPr>
          <p:cNvSpPr txBox="1">
            <a:spLocks/>
          </p:cNvSpPr>
          <p:nvPr/>
        </p:nvSpPr>
        <p:spPr>
          <a:xfrm>
            <a:off x="9654785" y="3963270"/>
            <a:ext cx="1673074" cy="578115"/>
          </a:xfrm>
          <a:prstGeom prst="rect">
            <a:avLst/>
          </a:prstGeom>
        </p:spPr>
        <p:txBody>
          <a:bodyPr/>
          <a:lstStyle>
            <a:lvl1pPr marL="0" indent="0" algn="l" defTabSz="728663" rtl="0" fontAlgn="base">
              <a:lnSpc>
                <a:spcPct val="95000"/>
              </a:lnSpc>
              <a:spcBef>
                <a:spcPct val="95000"/>
              </a:spcBef>
              <a:spcAft>
                <a:spcPts val="0"/>
              </a:spcAft>
              <a:buClr>
                <a:schemeClr val="tx1"/>
              </a:buClr>
              <a:buSzPct val="120000"/>
              <a:buFont typeface="Wingdings" pitchFamily="2" charset="2"/>
              <a:buNone/>
              <a:defRPr sz="1333" b="1">
                <a:solidFill>
                  <a:schemeClr val="tx1">
                    <a:lumMod val="65000"/>
                    <a:lumOff val="35000"/>
                  </a:schemeClr>
                </a:solidFill>
                <a:latin typeface="+mn-lt"/>
                <a:ea typeface="+mn-ea"/>
                <a:cs typeface="+mn-cs"/>
              </a:defRPr>
            </a:lvl1pPr>
            <a:lvl2pPr marL="1588" algn="l" defTabSz="728663" rtl="0" fontAlgn="base">
              <a:lnSpc>
                <a:spcPct val="95000"/>
              </a:lnSpc>
              <a:spcBef>
                <a:spcPct val="36000"/>
              </a:spcBef>
              <a:spcAft>
                <a:spcPct val="0"/>
              </a:spcAft>
              <a:buClr>
                <a:schemeClr val="tx1"/>
              </a:buClr>
              <a:buSzPct val="120000"/>
              <a:defRPr sz="1200">
                <a:solidFill>
                  <a:schemeClr val="tx1"/>
                </a:solidFill>
                <a:latin typeface="+mn-lt"/>
              </a:defRPr>
            </a:lvl2pPr>
            <a:lvl3pPr marL="228600" indent="-225425" algn="l" defTabSz="728663" rtl="0" fontAlgn="base">
              <a:lnSpc>
                <a:spcPct val="95000"/>
              </a:lnSpc>
              <a:spcBef>
                <a:spcPct val="0"/>
              </a:spcBef>
              <a:spcAft>
                <a:spcPct val="0"/>
              </a:spcAft>
              <a:buClr>
                <a:schemeClr val="tx2"/>
              </a:buClr>
              <a:buSzPct val="80000"/>
              <a:buFont typeface="Wingdings" pitchFamily="2" charset="2"/>
              <a:buChar char="n"/>
              <a:defRPr sz="1200">
                <a:solidFill>
                  <a:schemeClr val="tx1"/>
                </a:solidFill>
                <a:latin typeface="+mn-lt"/>
              </a:defRPr>
            </a:lvl3pPr>
            <a:lvl4pPr marL="466725" indent="-236538"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4pPr>
            <a:lvl5pPr marL="706438" indent="-238125" algn="l" defTabSz="728663" rtl="0" fontAlgn="base">
              <a:lnSpc>
                <a:spcPct val="95000"/>
              </a:lnSpc>
              <a:spcBef>
                <a:spcPct val="0"/>
              </a:spcBef>
              <a:spcAft>
                <a:spcPct val="0"/>
              </a:spcAft>
              <a:buClr>
                <a:schemeClr val="tx1"/>
              </a:buClr>
              <a:buFont typeface="Credit Suisse Type Roman" pitchFamily="34" charset="0"/>
              <a:buChar char="−"/>
              <a:defRPr sz="1200">
                <a:solidFill>
                  <a:schemeClr val="tx1"/>
                </a:solidFill>
                <a:latin typeface="+mn-lt"/>
              </a:defRPr>
            </a:lvl5pPr>
            <a:lvl6pPr marL="11636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6pPr>
            <a:lvl7pPr marL="16208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7pPr>
            <a:lvl8pPr marL="20780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fontAlgn="base">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US" sz="1167" b="0" kern="0" dirty="0">
                <a:solidFill>
                  <a:schemeClr val="bg1"/>
                </a:solidFill>
                <a:latin typeface="+mj-lt"/>
              </a:rPr>
              <a:t>Explain what the Value is and how it helps the client </a:t>
            </a:r>
          </a:p>
        </p:txBody>
      </p:sp>
      <p:pic>
        <p:nvPicPr>
          <p:cNvPr id="1026" name="Picture 2" descr="Microsoft, office, excel Kostenlos Symbol von Microsoft Office Icons">
            <a:extLst>
              <a:ext uri="{FF2B5EF4-FFF2-40B4-BE49-F238E27FC236}">
                <a16:creationId xmlns:a16="http://schemas.microsoft.com/office/drawing/2014/main" id="{C00A7D25-5DC5-48BB-80AA-2A2FCAB53087}"/>
              </a:ext>
            </a:extLst>
          </p:cNvPr>
          <p:cNvPicPr>
            <a:picLocks noChangeAspect="1" noChangeArrowheads="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003700" y="4638395"/>
            <a:ext cx="975243" cy="97524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Home with solid fill">
            <a:hlinkClick r:id="rId10" action="ppaction://hlinksldjump" tooltip="Back to Home"/>
            <a:extLst>
              <a:ext uri="{FF2B5EF4-FFF2-40B4-BE49-F238E27FC236}">
                <a16:creationId xmlns:a16="http://schemas.microsoft.com/office/drawing/2014/main" id="{D454BFDD-A6A5-F2B4-A700-DE4931867F3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41748" y="68570"/>
            <a:ext cx="285561" cy="285561"/>
          </a:xfrm>
          <a:prstGeom prst="rect">
            <a:avLst/>
          </a:prstGeom>
        </p:spPr>
      </p:pic>
      <p:pic>
        <p:nvPicPr>
          <p:cNvPr id="16" name="Graphic 15" descr="Back with solid fill">
            <a:hlinkClick r:id="" action="ppaction://hlinkshowjump?jump=lastslideviewed"/>
            <a:extLst>
              <a:ext uri="{FF2B5EF4-FFF2-40B4-BE49-F238E27FC236}">
                <a16:creationId xmlns:a16="http://schemas.microsoft.com/office/drawing/2014/main" id="{C7B553C1-0510-3209-40E7-50A7166D376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1653" y="85367"/>
            <a:ext cx="285561" cy="285561"/>
          </a:xfrm>
          <a:prstGeom prst="rect">
            <a:avLst/>
          </a:prstGeom>
        </p:spPr>
      </p:pic>
      <p:pic>
        <p:nvPicPr>
          <p:cNvPr id="17" name="Graphic 16" descr="Lightbulb and pencil outline">
            <a:hlinkClick r:id="" action="ppaction://noaction"/>
            <a:extLst>
              <a:ext uri="{FF2B5EF4-FFF2-40B4-BE49-F238E27FC236}">
                <a16:creationId xmlns:a16="http://schemas.microsoft.com/office/drawing/2014/main" id="{7B4FCEA5-782E-0329-D8A3-C38AEBC9F31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1410573" y="403631"/>
            <a:ext cx="223861" cy="223861"/>
          </a:xfrm>
          <a:prstGeom prst="rect">
            <a:avLst/>
          </a:prstGeom>
        </p:spPr>
      </p:pic>
      <p:pic>
        <p:nvPicPr>
          <p:cNvPr id="19" name="Graphic 18" descr="Users outline">
            <a:hlinkClick r:id="" action="ppaction://noaction"/>
            <a:extLst>
              <a:ext uri="{FF2B5EF4-FFF2-40B4-BE49-F238E27FC236}">
                <a16:creationId xmlns:a16="http://schemas.microsoft.com/office/drawing/2014/main" id="{2594C75E-551C-812A-AC2B-EE66BB9777A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671041" y="403631"/>
            <a:ext cx="223861" cy="223861"/>
          </a:xfrm>
          <a:prstGeom prst="rect">
            <a:avLst/>
          </a:prstGeom>
        </p:spPr>
      </p:pic>
      <p:pic>
        <p:nvPicPr>
          <p:cNvPr id="2" name="Picture 1" descr="benefits-icon">
            <a:hlinkClick r:id="" action="ppaction://noaction"/>
            <a:extLst>
              <a:ext uri="{FF2B5EF4-FFF2-40B4-BE49-F238E27FC236}">
                <a16:creationId xmlns:a16="http://schemas.microsoft.com/office/drawing/2014/main" id="{0DCD88D8-D296-57E1-C507-1C6AD3B2854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924973" y="403631"/>
            <a:ext cx="202336" cy="1874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5A1CF2-3C5F-D8F7-7020-4B33D40893E4}"/>
              </a:ext>
            </a:extLst>
          </p:cNvPr>
          <p:cNvSpPr txBox="1"/>
          <p:nvPr/>
        </p:nvSpPr>
        <p:spPr>
          <a:xfrm>
            <a:off x="625784" y="1846206"/>
            <a:ext cx="5985222" cy="812979"/>
          </a:xfrm>
          <a:prstGeom prst="rect">
            <a:avLst/>
          </a:prstGeom>
          <a:noFill/>
        </p:spPr>
        <p:txBody>
          <a:bodyPr wrap="square">
            <a:spAutoFit/>
          </a:bodyPr>
          <a:lstStyle/>
          <a:p>
            <a:pPr marL="228600" marR="0" lvl="0" indent="-228600" algn="l" defTabSz="914400" rtl="0" eaLnBrk="1" fontAlgn="auto" latinLnBrk="0" hangingPunct="1">
              <a:lnSpc>
                <a:spcPct val="114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82828"/>
                </a:solidFill>
                <a:effectLst/>
                <a:uLnTx/>
                <a:uFillTx/>
                <a:latin typeface="Arial" panose="020B0604020202020204"/>
                <a:ea typeface="+mn-ea"/>
                <a:cs typeface="+mn-cs"/>
              </a:rPr>
              <a:t>Tell 2 Points 1 </a:t>
            </a:r>
          </a:p>
          <a:p>
            <a:pPr marL="228600" marR="0" lvl="0" indent="-228600" algn="l" defTabSz="914400" rtl="0" eaLnBrk="1" fontAlgn="auto" latinLnBrk="0" hangingPunct="1">
              <a:lnSpc>
                <a:spcPct val="114000"/>
              </a:lnSpc>
              <a:spcBef>
                <a:spcPts val="900"/>
              </a:spcBef>
              <a:spcAft>
                <a:spcPts val="0"/>
              </a:spcAft>
              <a:buClrTx/>
              <a:buSzTx/>
              <a:buFont typeface="Arial" panose="020B0604020202020204" pitchFamily="34" charset="0"/>
              <a:buChar char="•"/>
              <a:tabLst/>
              <a:defRPr/>
            </a:pPr>
            <a:r>
              <a:rPr lang="en-US" dirty="0">
                <a:solidFill>
                  <a:srgbClr val="282828"/>
                </a:solidFill>
                <a:latin typeface="Arial" panose="020B0604020202020204"/>
              </a:rPr>
              <a:t>Tell 2 Point 2</a:t>
            </a:r>
            <a:endParaRPr kumimoji="0" lang="en-US" sz="1800" b="0" i="0" u="none" strike="noStrike" kern="1200" cap="none" spc="0" normalizeH="0" baseline="0" noProof="0" dirty="0">
              <a:ln>
                <a:noFill/>
              </a:ln>
              <a:solidFill>
                <a:srgbClr val="282828"/>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8B110654-6594-F38A-3F49-E109004AA6CF}"/>
              </a:ext>
            </a:extLst>
          </p:cNvPr>
          <p:cNvGrpSpPr/>
          <p:nvPr/>
        </p:nvGrpSpPr>
        <p:grpSpPr>
          <a:xfrm>
            <a:off x="9460986" y="944247"/>
            <a:ext cx="2731014" cy="1279112"/>
            <a:chOff x="6207950" y="1556996"/>
            <a:chExt cx="2731014" cy="1279112"/>
          </a:xfrm>
        </p:grpSpPr>
        <p:grpSp>
          <p:nvGrpSpPr>
            <p:cNvPr id="6" name="Group 5">
              <a:extLst>
                <a:ext uri="{FF2B5EF4-FFF2-40B4-BE49-F238E27FC236}">
                  <a16:creationId xmlns:a16="http://schemas.microsoft.com/office/drawing/2014/main" id="{B4CE5525-9F0C-9F8B-FB59-19D28914E314}"/>
                </a:ext>
              </a:extLst>
            </p:cNvPr>
            <p:cNvGrpSpPr/>
            <p:nvPr/>
          </p:nvGrpSpPr>
          <p:grpSpPr>
            <a:xfrm>
              <a:off x="6207950" y="1557028"/>
              <a:ext cx="2731014" cy="1279080"/>
              <a:chOff x="376170" y="1785452"/>
              <a:chExt cx="2731014" cy="1279080"/>
            </a:xfrm>
          </p:grpSpPr>
          <p:grpSp>
            <p:nvGrpSpPr>
              <p:cNvPr id="10" name="Group 9">
                <a:extLst>
                  <a:ext uri="{FF2B5EF4-FFF2-40B4-BE49-F238E27FC236}">
                    <a16:creationId xmlns:a16="http://schemas.microsoft.com/office/drawing/2014/main" id="{EC932DAF-4CAE-871E-C477-D8F0D2F65585}"/>
                  </a:ext>
                </a:extLst>
              </p:cNvPr>
              <p:cNvGrpSpPr/>
              <p:nvPr userDrawn="1"/>
            </p:nvGrpSpPr>
            <p:grpSpPr>
              <a:xfrm>
                <a:off x="376170" y="1785452"/>
                <a:ext cx="2731014" cy="1279080"/>
                <a:chOff x="1308325" y="3587619"/>
                <a:chExt cx="2731014" cy="1279080"/>
              </a:xfrm>
            </p:grpSpPr>
            <p:sp>
              <p:nvSpPr>
                <p:cNvPr id="12" name="Freeform: Shape 39">
                  <a:extLst>
                    <a:ext uri="{FF2B5EF4-FFF2-40B4-BE49-F238E27FC236}">
                      <a16:creationId xmlns:a16="http://schemas.microsoft.com/office/drawing/2014/main" id="{A9F8A696-21F3-FC3D-CDA6-B3BDAEFCA933}"/>
                    </a:ext>
                  </a:extLst>
                </p:cNvPr>
                <p:cNvSpPr/>
                <p:nvPr/>
              </p:nvSpPr>
              <p:spPr>
                <a:xfrm>
                  <a:off x="1308325" y="3587627"/>
                  <a:ext cx="1241213" cy="1279072"/>
                </a:xfrm>
                <a:custGeom>
                  <a:avLst/>
                  <a:gdLst>
                    <a:gd name="connsiteX0" fmla="*/ 705074 w 1241213"/>
                    <a:gd name="connsiteY0" fmla="*/ 1272408 h 1279072"/>
                    <a:gd name="connsiteX1" fmla="*/ 640927 w 1241213"/>
                    <a:gd name="connsiteY1" fmla="*/ 1278878 h 1279072"/>
                    <a:gd name="connsiteX2" fmla="*/ 705057 w 1241213"/>
                    <a:gd name="connsiteY2" fmla="*/ 1272413 h 1279072"/>
                    <a:gd name="connsiteX3" fmla="*/ 639001 w 1241213"/>
                    <a:gd name="connsiteY3" fmla="*/ 0 h 1279072"/>
                    <a:gd name="connsiteX4" fmla="*/ 1227795 w 1241213"/>
                    <a:gd name="connsiteY4" fmla="*/ 390574 h 1279072"/>
                    <a:gd name="connsiteX5" fmla="*/ 1241213 w 1241213"/>
                    <a:gd name="connsiteY5" fmla="*/ 433848 h 1279072"/>
                    <a:gd name="connsiteX6" fmla="*/ 1241213 w 1241213"/>
                    <a:gd name="connsiteY6" fmla="*/ 1279072 h 1279072"/>
                    <a:gd name="connsiteX7" fmla="*/ 639001 w 1241213"/>
                    <a:gd name="connsiteY7" fmla="*/ 1279072 h 1279072"/>
                    <a:gd name="connsiteX8" fmla="*/ 510202 w 1241213"/>
                    <a:gd name="connsiteY8" fmla="*/ 1266082 h 1279072"/>
                    <a:gd name="connsiteX9" fmla="*/ 0 w 1241213"/>
                    <a:gd name="connsiteY9" fmla="*/ 639536 h 1279072"/>
                    <a:gd name="connsiteX10" fmla="*/ 639001 w 1241213"/>
                    <a:gd name="connsiteY10" fmla="*/ 0 h 12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213" h="1279072">
                      <a:moveTo>
                        <a:pt x="705074" y="1272408"/>
                      </a:moveTo>
                      <a:lnTo>
                        <a:pt x="640927" y="1278878"/>
                      </a:lnTo>
                      <a:lnTo>
                        <a:pt x="705057" y="1272413"/>
                      </a:lnTo>
                      <a:close/>
                      <a:moveTo>
                        <a:pt x="639001" y="0"/>
                      </a:moveTo>
                      <a:cubicBezTo>
                        <a:pt x="903729" y="0"/>
                        <a:pt x="1130803" y="161026"/>
                        <a:pt x="1227795" y="390574"/>
                      </a:cubicBezTo>
                      <a:lnTo>
                        <a:pt x="1241213" y="433848"/>
                      </a:lnTo>
                      <a:lnTo>
                        <a:pt x="1241213" y="1279072"/>
                      </a:lnTo>
                      <a:lnTo>
                        <a:pt x="639001" y="1279072"/>
                      </a:lnTo>
                      <a:lnTo>
                        <a:pt x="510202" y="1266082"/>
                      </a:lnTo>
                      <a:cubicBezTo>
                        <a:pt x="218991" y="1206458"/>
                        <a:pt x="0" y="948645"/>
                        <a:pt x="0" y="639536"/>
                      </a:cubicBezTo>
                      <a:cubicBezTo>
                        <a:pt x="0" y="286269"/>
                        <a:pt x="286029" y="0"/>
                        <a:pt x="639001" y="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1404000" tIns="46800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150" sz="1000" b="0" i="0" u="none" strike="noStrike" kern="1200" cap="none" spc="0" normalizeH="0" baseline="0" noProof="0">
                    <a:ln>
                      <a:noFill/>
                    </a:ln>
                    <a:solidFill>
                      <a:srgbClr val="282828"/>
                    </a:solidFill>
                    <a:effectLst/>
                    <a:uLnTx/>
                    <a:uFillTx/>
                    <a:latin typeface="Arial" panose="020B0604020202020204"/>
                    <a:ea typeface="+mn-ea"/>
                    <a:cs typeface="+mn-cs"/>
                  </a:endParaRPr>
                </a:p>
              </p:txBody>
            </p:sp>
            <p:sp>
              <p:nvSpPr>
                <p:cNvPr id="14" name="Freeform: Shape 40">
                  <a:extLst>
                    <a:ext uri="{FF2B5EF4-FFF2-40B4-BE49-F238E27FC236}">
                      <a16:creationId xmlns:a16="http://schemas.microsoft.com/office/drawing/2014/main" id="{FCDF1CD7-9389-08E3-639C-927BFBCD6371}"/>
                    </a:ext>
                  </a:extLst>
                </p:cNvPr>
                <p:cNvSpPr/>
                <p:nvPr userDrawn="1"/>
              </p:nvSpPr>
              <p:spPr>
                <a:xfrm>
                  <a:off x="1945612" y="3587619"/>
                  <a:ext cx="2093727" cy="1279080"/>
                </a:xfrm>
                <a:custGeom>
                  <a:avLst/>
                  <a:gdLst>
                    <a:gd name="connsiteX0" fmla="*/ 0 w 1987904"/>
                    <a:gd name="connsiteY0" fmla="*/ 0 h 845224"/>
                    <a:gd name="connsiteX1" fmla="*/ 2507 w 1987904"/>
                    <a:gd name="connsiteY1" fmla="*/ 8085 h 845224"/>
                    <a:gd name="connsiteX2" fmla="*/ 1987904 w 1987904"/>
                    <a:gd name="connsiteY2" fmla="*/ 8085 h 845224"/>
                    <a:gd name="connsiteX3" fmla="*/ 1987904 w 1987904"/>
                    <a:gd name="connsiteY3" fmla="*/ 845224 h 845224"/>
                    <a:gd name="connsiteX4" fmla="*/ 0 w 1987904"/>
                    <a:gd name="connsiteY4" fmla="*/ 845224 h 845224"/>
                    <a:gd name="connsiteX5" fmla="*/ 0 w 1987904"/>
                    <a:gd name="connsiteY5" fmla="*/ 0 h 8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904" h="845224">
                      <a:moveTo>
                        <a:pt x="0" y="0"/>
                      </a:moveTo>
                      <a:lnTo>
                        <a:pt x="2507" y="8085"/>
                      </a:lnTo>
                      <a:lnTo>
                        <a:pt x="1987904" y="8085"/>
                      </a:lnTo>
                      <a:lnTo>
                        <a:pt x="1987904" y="845224"/>
                      </a:lnTo>
                      <a:lnTo>
                        <a:pt x="0" y="84522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sz="1100" dirty="0"/>
                </a:p>
              </p:txBody>
            </p:sp>
          </p:grpSp>
          <p:sp>
            <p:nvSpPr>
              <p:cNvPr id="11" name="Oval 10">
                <a:extLst>
                  <a:ext uri="{FF2B5EF4-FFF2-40B4-BE49-F238E27FC236}">
                    <a16:creationId xmlns:a16="http://schemas.microsoft.com/office/drawing/2014/main" id="{759AE0B6-5D0C-3AAE-94E1-AC1B8C121994}"/>
                  </a:ext>
                </a:extLst>
              </p:cNvPr>
              <p:cNvSpPr>
                <a:spLocks/>
              </p:cNvSpPr>
              <p:nvPr/>
            </p:nvSpPr>
            <p:spPr>
              <a:xfrm>
                <a:off x="452104" y="1859796"/>
                <a:ext cx="1130400" cy="11304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150"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7" name="Text Placeholder 62">
              <a:extLst>
                <a:ext uri="{FF2B5EF4-FFF2-40B4-BE49-F238E27FC236}">
                  <a16:creationId xmlns:a16="http://schemas.microsoft.com/office/drawing/2014/main" id="{B9516253-DF63-59CC-5C5A-94552683A7F4}"/>
                </a:ext>
              </a:extLst>
            </p:cNvPr>
            <p:cNvSpPr txBox="1">
              <a:spLocks/>
            </p:cNvSpPr>
            <p:nvPr/>
          </p:nvSpPr>
          <p:spPr>
            <a:xfrm>
              <a:off x="7449163" y="1556996"/>
              <a:ext cx="1489801" cy="1279104"/>
            </a:xfrm>
            <a:prstGeom prst="rect">
              <a:avLst/>
            </a:prstGeom>
          </p:spPr>
          <p:txBody>
            <a:bodyPr lIns="90000" tIns="46800" rIns="90000" bIns="46800"/>
            <a:lstStyle>
              <a:lvl1pPr marL="0" indent="0" algn="l" defTabSz="914400" rtl="0" eaLnBrk="1" latinLnBrk="0" hangingPunct="1">
                <a:lnSpc>
                  <a:spcPct val="114000"/>
                </a:lnSpc>
                <a:spcBef>
                  <a:spcPts val="900"/>
                </a:spcBef>
                <a:buFont typeface="Arial" panose="020B0604020202020204" pitchFamily="34" charset="0"/>
                <a:buNone/>
                <a:defRPr sz="1100" kern="1200">
                  <a:solidFill>
                    <a:schemeClr val="bg1"/>
                  </a:solidFill>
                  <a:latin typeface="+mn-lt"/>
                  <a:ea typeface="+mn-ea"/>
                  <a:cs typeface="+mn-cs"/>
                </a:defRPr>
              </a:lvl1pPr>
              <a:lvl2pPr marL="522288" indent="-222250" algn="l" defTabSz="914400" rtl="0" eaLnBrk="1" latinLnBrk="0" hangingPunct="1">
                <a:lnSpc>
                  <a:spcPct val="114000"/>
                </a:lnSpc>
                <a:spcBef>
                  <a:spcPts val="900"/>
                </a:spcBef>
                <a:buFont typeface="System Font Regular"/>
                <a:buChar char="–"/>
                <a:tabLst/>
                <a:defRPr sz="1100" kern="1200">
                  <a:solidFill>
                    <a:schemeClr val="tx1"/>
                  </a:solidFill>
                  <a:latin typeface="+mn-lt"/>
                  <a:ea typeface="+mn-ea"/>
                  <a:cs typeface="+mn-cs"/>
                </a:defRPr>
              </a:lvl2pPr>
              <a:lvl3pPr marL="746125" indent="-223838"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3pPr>
              <a:lvl4pPr marL="103505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4pPr>
              <a:lvl5pPr marL="1257300" indent="-222250" algn="l" defTabSz="914400" rtl="0" eaLnBrk="1" latinLnBrk="0" hangingPunct="1">
                <a:lnSpc>
                  <a:spcPct val="114000"/>
                </a:lnSpc>
                <a:spcBef>
                  <a:spcPts val="9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Jake</a:t>
              </a:r>
            </a:p>
            <a:p>
              <a:r>
                <a:rPr lang="en-US" sz="1200" dirty="0"/>
                <a:t>Title  </a:t>
              </a:r>
            </a:p>
          </p:txBody>
        </p:sp>
        <p:pic>
          <p:nvPicPr>
            <p:cNvPr id="8" name="Graphic 50">
              <a:extLst>
                <a:ext uri="{FF2B5EF4-FFF2-40B4-BE49-F238E27FC236}">
                  <a16:creationId xmlns:a16="http://schemas.microsoft.com/office/drawing/2014/main" id="{16B53697-C809-1B78-10EA-CC156C1B2FBC}"/>
                </a:ext>
              </a:extLst>
            </p:cNvPr>
            <p:cNvPicPr>
              <a:picLocks noChangeAspect="1"/>
            </p:cNvPicPr>
            <p:nvPr/>
          </p:nvPicPr>
          <p:blipFill>
            <a:blip r:embed="rId20">
              <a:extLst>
                <a:ext uri="{28A0092B-C50C-407E-A947-70E740481C1C}">
                  <a14:useLocalDpi xmlns:a14="http://schemas.microsoft.com/office/drawing/2010/main" val="0"/>
                </a:ext>
              </a:extLst>
            </a:blip>
            <a:srcRect t="424" b="424"/>
            <a:stretch/>
          </p:blipFill>
          <p:spPr>
            <a:xfrm>
              <a:off x="6289284" y="1646400"/>
              <a:ext cx="1119600" cy="1110111"/>
            </a:xfrm>
            <a:prstGeom prst="ellipse">
              <a:avLst/>
            </a:prstGeom>
          </p:spPr>
        </p:pic>
      </p:grpSp>
    </p:spTree>
    <p:extLst>
      <p:ext uri="{BB962C8B-B14F-4D97-AF65-F5344CB8AC3E}">
        <p14:creationId xmlns:p14="http://schemas.microsoft.com/office/powerpoint/2010/main" val="258109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A3C2DB-85FC-42E2-9E36-B0B107327388}"/>
              </a:ext>
            </a:extLst>
          </p:cNvPr>
          <p:cNvSpPr>
            <a:spLocks noGrp="1"/>
          </p:cNvSpPr>
          <p:nvPr>
            <p:ph type="title"/>
          </p:nvPr>
        </p:nvSpPr>
        <p:spPr>
          <a:xfrm>
            <a:off x="457200" y="136525"/>
            <a:ext cx="11277600" cy="930119"/>
          </a:xfrm>
        </p:spPr>
        <p:txBody>
          <a:bodyPr/>
          <a:lstStyle/>
          <a:p>
            <a:r>
              <a:rPr lang="en-US"/>
              <a:t>Meeting Organization 	</a:t>
            </a:r>
            <a:endParaRPr lang="en-DE"/>
          </a:p>
        </p:txBody>
      </p:sp>
      <p:sp>
        <p:nvSpPr>
          <p:cNvPr id="5" name="Content Placeholder 4">
            <a:extLst>
              <a:ext uri="{FF2B5EF4-FFF2-40B4-BE49-F238E27FC236}">
                <a16:creationId xmlns:a16="http://schemas.microsoft.com/office/drawing/2014/main" id="{EFEF7B96-EBC9-42F9-8B26-2EBC342066FF}"/>
              </a:ext>
            </a:extLst>
          </p:cNvPr>
          <p:cNvSpPr>
            <a:spLocks noGrp="1"/>
          </p:cNvSpPr>
          <p:nvPr>
            <p:ph sz="quarter" idx="4294967295"/>
          </p:nvPr>
        </p:nvSpPr>
        <p:spPr>
          <a:xfrm>
            <a:off x="2475187" y="1066800"/>
            <a:ext cx="8166537" cy="5027613"/>
          </a:xfrm>
        </p:spPr>
        <p:txBody>
          <a:bodyPr/>
          <a:lstStyle/>
          <a:p>
            <a:pPr marL="0" indent="0">
              <a:buNone/>
            </a:pPr>
            <a:r>
              <a:rPr lang="en-US" sz="2000" dirty="0"/>
              <a:t>Can we record the meeting? If yes</a:t>
            </a:r>
            <a:r>
              <a:rPr lang="en-DE" sz="2000" dirty="0"/>
              <a:t>,</a:t>
            </a:r>
            <a:r>
              <a:rPr lang="en-US" sz="2000" dirty="0"/>
              <a:t> we </a:t>
            </a:r>
            <a:r>
              <a:rPr lang="en-DE" sz="2000" dirty="0"/>
              <a:t>will</a:t>
            </a:r>
            <a:r>
              <a:rPr lang="en-US" sz="2000" dirty="0"/>
              <a:t> add this to your </a:t>
            </a:r>
            <a:r>
              <a:rPr lang="en-DE" sz="2000" dirty="0"/>
              <a:t>personalised</a:t>
            </a:r>
            <a:r>
              <a:rPr lang="en-US" sz="2000" dirty="0"/>
              <a:t> </a:t>
            </a:r>
            <a:r>
              <a:rPr lang="en-DE" sz="2000" dirty="0"/>
              <a:t>p</a:t>
            </a:r>
            <a:r>
              <a:rPr lang="en-US" sz="2000" dirty="0" err="1"/>
              <a:t>ortal</a:t>
            </a:r>
            <a:r>
              <a:rPr lang="en-DE" sz="2000" dirty="0"/>
              <a:t>.</a:t>
            </a:r>
            <a:endParaRPr lang="en-US" sz="2000" dirty="0"/>
          </a:p>
          <a:p>
            <a:pPr marL="0" indent="0">
              <a:buNone/>
            </a:pPr>
            <a:endParaRPr lang="en-US" sz="2000" dirty="0"/>
          </a:p>
          <a:p>
            <a:pPr marL="0" indent="0">
              <a:buNone/>
            </a:pPr>
            <a:r>
              <a:rPr lang="en-DE" sz="2000" dirty="0"/>
              <a:t>We invite you to put your camera on because it increases connection and engagement which each other.</a:t>
            </a:r>
          </a:p>
          <a:p>
            <a:pPr marL="0" indent="0">
              <a:buNone/>
            </a:pPr>
            <a:endParaRPr lang="en-DE" sz="2000" dirty="0"/>
          </a:p>
          <a:p>
            <a:pPr marL="0" indent="0">
              <a:buNone/>
            </a:pPr>
            <a:r>
              <a:rPr lang="en-US" sz="2000" dirty="0"/>
              <a:t>After each section</a:t>
            </a:r>
            <a:r>
              <a:rPr lang="en-DE" sz="2000" dirty="0"/>
              <a:t>,</a:t>
            </a:r>
            <a:r>
              <a:rPr lang="en-US" sz="2000" dirty="0"/>
              <a:t> we will pause to check if there are any questions. </a:t>
            </a:r>
            <a:endParaRPr lang="en-DE" sz="2000" dirty="0"/>
          </a:p>
          <a:p>
            <a:pPr marL="0" indent="0">
              <a:buNone/>
            </a:pPr>
            <a:endParaRPr lang="en-DE" sz="2000" dirty="0"/>
          </a:p>
          <a:p>
            <a:pPr marL="0" indent="0">
              <a:buNone/>
            </a:pPr>
            <a:r>
              <a:rPr lang="en-US" sz="2000" dirty="0"/>
              <a:t>Please feel free to put your questions in the chat or unmute yourself whenever there is something unclear. </a:t>
            </a:r>
            <a:endParaRPr lang="en-DE" sz="2000" dirty="0"/>
          </a:p>
          <a:p>
            <a:pPr marL="0" indent="0">
              <a:buNone/>
            </a:pPr>
            <a:endParaRPr lang="en-DE" sz="2000" dirty="0"/>
          </a:p>
          <a:p>
            <a:pPr marL="0" indent="0">
              <a:buNone/>
            </a:pPr>
            <a:r>
              <a:rPr lang="en-DE" sz="2000" dirty="0"/>
              <a:t>Every 45 – 60 min we make a short Email / Coffee break for 5 – 10 min.</a:t>
            </a:r>
          </a:p>
        </p:txBody>
      </p:sp>
      <p:pic>
        <p:nvPicPr>
          <p:cNvPr id="139266" name="Picture 2" descr="Pause Button Vector SVG Icon - SVG Repo">
            <a:extLst>
              <a:ext uri="{FF2B5EF4-FFF2-40B4-BE49-F238E27FC236}">
                <a16:creationId xmlns:a16="http://schemas.microsoft.com/office/drawing/2014/main" id="{2FF21B3A-E1F5-4EEA-8885-8504DE9B4B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486" y="3462778"/>
            <a:ext cx="642796" cy="642796"/>
          </a:xfrm>
          <a:prstGeom prst="rect">
            <a:avLst/>
          </a:prstGeom>
          <a:noFill/>
          <a:extLst>
            <a:ext uri="{909E8E84-426E-40DD-AFC4-6F175D3DCCD1}">
              <a14:hiddenFill xmlns:a14="http://schemas.microsoft.com/office/drawing/2010/main">
                <a:solidFill>
                  <a:srgbClr val="FFFFFF"/>
                </a:solidFill>
              </a14:hiddenFill>
            </a:ext>
          </a:extLst>
        </p:spPr>
      </p:pic>
      <p:pic>
        <p:nvPicPr>
          <p:cNvPr id="139268" name="Picture 4" descr="Recording Icon HD Stock Images | Shutterstock">
            <a:extLst>
              <a:ext uri="{FF2B5EF4-FFF2-40B4-BE49-F238E27FC236}">
                <a16:creationId xmlns:a16="http://schemas.microsoft.com/office/drawing/2014/main" id="{F91F6EF7-3FF9-4C94-9E79-65D6BC0AB1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91" b="15884"/>
          <a:stretch/>
        </p:blipFill>
        <p:spPr bwMode="auto">
          <a:xfrm>
            <a:off x="947462" y="1137614"/>
            <a:ext cx="1158845" cy="468149"/>
          </a:xfrm>
          <a:prstGeom prst="rect">
            <a:avLst/>
          </a:prstGeom>
          <a:noFill/>
          <a:extLst>
            <a:ext uri="{909E8E84-426E-40DD-AFC4-6F175D3DCCD1}">
              <a14:hiddenFill xmlns:a14="http://schemas.microsoft.com/office/drawing/2010/main">
                <a:solidFill>
                  <a:srgbClr val="FFFFFF"/>
                </a:solidFill>
              </a14:hiddenFill>
            </a:ext>
          </a:extLst>
        </p:spPr>
      </p:pic>
      <p:pic>
        <p:nvPicPr>
          <p:cNvPr id="139270" name="Picture 6" descr="Question Mark Icons - Download Free Vector Icons | Noun Project">
            <a:extLst>
              <a:ext uri="{FF2B5EF4-FFF2-40B4-BE49-F238E27FC236}">
                <a16:creationId xmlns:a16="http://schemas.microsoft.com/office/drawing/2014/main" id="{040E055D-B4C8-4050-A380-508D207742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5486" y="4527742"/>
            <a:ext cx="642796" cy="6427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bcamsymbol Stock Vektor Art und mehr Bilder von Icon - Icon,  Illustration, Niemand - iStock">
            <a:extLst>
              <a:ext uri="{FF2B5EF4-FFF2-40B4-BE49-F238E27FC236}">
                <a16:creationId xmlns:a16="http://schemas.microsoft.com/office/drawing/2014/main" id="{19709646-847C-4376-5833-84A06E6C9B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14" t="16727" r="15600" b="16283"/>
          <a:stretch/>
        </p:blipFill>
        <p:spPr bwMode="auto">
          <a:xfrm>
            <a:off x="1144412" y="2277279"/>
            <a:ext cx="764945" cy="754847"/>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6" action="ppaction://hlinksldjump" tooltip="Back to Home"/>
            <a:extLst>
              <a:ext uri="{FF2B5EF4-FFF2-40B4-BE49-F238E27FC236}">
                <a16:creationId xmlns:a16="http://schemas.microsoft.com/office/drawing/2014/main" id="{CE78BD51-E299-4783-A8D8-5B85D10215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4B6E813F-3007-D27A-BF2D-297DD4228C6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1653" y="85367"/>
            <a:ext cx="285561" cy="285561"/>
          </a:xfrm>
          <a:prstGeom prst="rect">
            <a:avLst/>
          </a:prstGeom>
        </p:spPr>
      </p:pic>
      <p:pic>
        <p:nvPicPr>
          <p:cNvPr id="6" name="Graphic 5" descr="Daily calendar with solid fill">
            <a:hlinkClick r:id="rId11" action="ppaction://hlinksldjump"/>
            <a:extLst>
              <a:ext uri="{FF2B5EF4-FFF2-40B4-BE49-F238E27FC236}">
                <a16:creationId xmlns:a16="http://schemas.microsoft.com/office/drawing/2014/main" id="{D1F577B9-4B90-E81E-142D-A6C9DE3388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93157" y="61166"/>
            <a:ext cx="333962" cy="333962"/>
          </a:xfrm>
          <a:prstGeom prst="rect">
            <a:avLst/>
          </a:prstGeom>
        </p:spPr>
      </p:pic>
      <p:pic>
        <p:nvPicPr>
          <p:cNvPr id="7" name="Graphic 6" descr="Coffee outline">
            <a:hlinkClick r:id="rId14" action="ppaction://hlinksldjump"/>
            <a:extLst>
              <a:ext uri="{FF2B5EF4-FFF2-40B4-BE49-F238E27FC236}">
                <a16:creationId xmlns:a16="http://schemas.microsoft.com/office/drawing/2014/main" id="{459841D8-74AA-E679-8777-13AC9A5BDBE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05486" y="5592706"/>
            <a:ext cx="642796" cy="642796"/>
          </a:xfrm>
          <a:prstGeom prst="rect">
            <a:avLst/>
          </a:prstGeom>
        </p:spPr>
      </p:pic>
    </p:spTree>
    <p:extLst>
      <p:ext uri="{BB962C8B-B14F-4D97-AF65-F5344CB8AC3E}">
        <p14:creationId xmlns:p14="http://schemas.microsoft.com/office/powerpoint/2010/main" val="1511727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BF20-6633-597F-A7F1-C54F60418BAF}"/>
              </a:ext>
            </a:extLst>
          </p:cNvPr>
          <p:cNvSpPr>
            <a:spLocks noGrp="1"/>
          </p:cNvSpPr>
          <p:nvPr>
            <p:ph type="ctrTitle"/>
          </p:nvPr>
        </p:nvSpPr>
        <p:spPr/>
        <p:txBody>
          <a:bodyPr/>
          <a:lstStyle/>
          <a:p>
            <a:r>
              <a:rPr lang="en-DE"/>
              <a:t>Single vs Multi-tenant</a:t>
            </a:r>
            <a:endParaRPr lang="en-US"/>
          </a:p>
        </p:txBody>
      </p:sp>
      <p:sp>
        <p:nvSpPr>
          <p:cNvPr id="3" name="Subtitle 2">
            <a:extLst>
              <a:ext uri="{FF2B5EF4-FFF2-40B4-BE49-F238E27FC236}">
                <a16:creationId xmlns:a16="http://schemas.microsoft.com/office/drawing/2014/main" id="{119E4C11-1B93-4E27-0E76-7DA87C7709E2}"/>
              </a:ext>
            </a:extLst>
          </p:cNvPr>
          <p:cNvSpPr>
            <a:spLocks noGrp="1"/>
          </p:cNvSpPr>
          <p:nvPr>
            <p:ph type="subTitle" idx="1"/>
          </p:nvPr>
        </p:nvSpPr>
        <p:spPr/>
        <p:txBody>
          <a:bodyPr/>
          <a:lstStyle/>
          <a:p>
            <a:endParaRPr lang="en-US"/>
          </a:p>
        </p:txBody>
      </p:sp>
      <p:pic>
        <p:nvPicPr>
          <p:cNvPr id="79874" name="Picture 2" descr="Single-Tenant vs. Multi-Tenant SaaS Architecture: What to Choose? -  Acropolium">
            <a:extLst>
              <a:ext uri="{FF2B5EF4-FFF2-40B4-BE49-F238E27FC236}">
                <a16:creationId xmlns:a16="http://schemas.microsoft.com/office/drawing/2014/main" id="{04734B61-7B44-BF45-3EF4-DDC93C729B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06" b="7809"/>
          <a:stretch/>
        </p:blipFill>
        <p:spPr bwMode="auto">
          <a:xfrm>
            <a:off x="-105255" y="3368150"/>
            <a:ext cx="12297255" cy="348985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with solid fill">
            <a:hlinkClick r:id="rId3" action="ppaction://hlinksldjump" tooltip="Back to Home"/>
            <a:extLst>
              <a:ext uri="{FF2B5EF4-FFF2-40B4-BE49-F238E27FC236}">
                <a16:creationId xmlns:a16="http://schemas.microsoft.com/office/drawing/2014/main" id="{3C2381FD-39B1-D898-91DB-4FEFCBB9DE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65C8A6ED-D090-486C-CEC8-9F9A40AB8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1582633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B944F3-93CD-8C45-89EE-7BD0E25D2FBE}"/>
              </a:ext>
            </a:extLst>
          </p:cNvPr>
          <p:cNvSpPr>
            <a:spLocks noGrp="1"/>
          </p:cNvSpPr>
          <p:nvPr>
            <p:ph type="title"/>
          </p:nvPr>
        </p:nvSpPr>
        <p:spPr/>
        <p:txBody>
          <a:bodyPr/>
          <a:lstStyle/>
          <a:p>
            <a:r>
              <a:rPr lang="en-DE"/>
              <a:t>Single vs Multi-tenant</a:t>
            </a:r>
            <a:endParaRPr lang="en-US"/>
          </a:p>
        </p:txBody>
      </p:sp>
      <p:sp>
        <p:nvSpPr>
          <p:cNvPr id="5" name="Content Placeholder 4">
            <a:extLst>
              <a:ext uri="{FF2B5EF4-FFF2-40B4-BE49-F238E27FC236}">
                <a16:creationId xmlns:a16="http://schemas.microsoft.com/office/drawing/2014/main" id="{601C439F-C8C6-220A-E3CA-E902AFF3C446}"/>
              </a:ext>
            </a:extLst>
          </p:cNvPr>
          <p:cNvSpPr>
            <a:spLocks noGrp="1"/>
          </p:cNvSpPr>
          <p:nvPr>
            <p:ph sz="half" idx="1"/>
          </p:nvPr>
        </p:nvSpPr>
        <p:spPr>
          <a:xfrm>
            <a:off x="457200" y="1073888"/>
            <a:ext cx="5462588" cy="5103075"/>
          </a:xfrm>
        </p:spPr>
        <p:txBody>
          <a:bodyPr/>
          <a:lstStyle/>
          <a:p>
            <a:r>
              <a:rPr lang="en-US" sz="1050" b="1" dirty="0"/>
              <a:t>Single</a:t>
            </a:r>
            <a:r>
              <a:rPr lang="en-DE" sz="1050" b="1" dirty="0"/>
              <a:t>-</a:t>
            </a:r>
            <a:r>
              <a:rPr lang="en-US" sz="1050" b="1" dirty="0"/>
              <a:t>tenant hosting </a:t>
            </a:r>
            <a:r>
              <a:rPr lang="en-DE" sz="1050" dirty="0"/>
              <a:t>is</a:t>
            </a:r>
            <a:r>
              <a:rPr lang="en-US" sz="1050" dirty="0"/>
              <a:t> </a:t>
            </a:r>
            <a:r>
              <a:rPr lang="en-DE" sz="1050" dirty="0"/>
              <a:t>an</a:t>
            </a:r>
            <a:r>
              <a:rPr lang="en-US" sz="1050" dirty="0"/>
              <a:t> arrangement where a single [Client]  </a:t>
            </a:r>
            <a:r>
              <a:rPr lang="en-DE" sz="1050" dirty="0"/>
              <a:t>exclusively uses</a:t>
            </a:r>
            <a:r>
              <a:rPr lang="en-US" sz="1050" dirty="0"/>
              <a:t> a server or a set of servers for their website or application. This means that the [Client]  </a:t>
            </a:r>
            <a:r>
              <a:rPr lang="en-DE" sz="1050" dirty="0"/>
              <a:t>only uses</a:t>
            </a:r>
            <a:r>
              <a:rPr lang="en-US" sz="1050" dirty="0"/>
              <a:t> the hosting resources, such as CPU, memory, storage, and bandwidth. The [Client]  has complete control over the hosting environment, including the operating system, software, and configuration.</a:t>
            </a:r>
          </a:p>
          <a:p>
            <a:r>
              <a:rPr lang="en-DE" sz="1050" dirty="0"/>
              <a:t>Single-tenant</a:t>
            </a:r>
            <a:r>
              <a:rPr lang="en-US" sz="1050" dirty="0"/>
              <a:t> hosting is typically more expensive than multi-tenant hosting, as the [Client]  is paying for the full cost of the hosting resources. However, the benefits include increased performance, reliability, security, and </a:t>
            </a:r>
            <a:r>
              <a:rPr lang="en-DE" sz="1050" dirty="0"/>
              <a:t>customisation</a:t>
            </a:r>
            <a:r>
              <a:rPr lang="en-US" sz="1050" dirty="0"/>
              <a:t>. </a:t>
            </a:r>
            <a:r>
              <a:rPr lang="en-DE" sz="1050" dirty="0"/>
              <a:t>Single-tenant</a:t>
            </a:r>
            <a:r>
              <a:rPr lang="en-US" sz="1050" dirty="0"/>
              <a:t> hosting is often used by </a:t>
            </a:r>
            <a:r>
              <a:rPr lang="en-DE" sz="1050" dirty="0"/>
              <a:t>organisations</a:t>
            </a:r>
            <a:r>
              <a:rPr lang="en-US" sz="1050" dirty="0"/>
              <a:t> with strict performance and security requirements or </a:t>
            </a:r>
            <a:r>
              <a:rPr lang="en-DE" sz="1050" dirty="0"/>
              <a:t>sensitive data that must</a:t>
            </a:r>
            <a:r>
              <a:rPr lang="en-US" sz="1050" dirty="0"/>
              <a:t> be kept separate from other [Client] s.</a:t>
            </a:r>
            <a:endParaRPr lang="en-DE" sz="1050" dirty="0"/>
          </a:p>
          <a:p>
            <a:r>
              <a:rPr lang="en-US" sz="1050" dirty="0"/>
              <a:t>Criteria for </a:t>
            </a:r>
            <a:r>
              <a:rPr lang="en-DE" sz="1050" dirty="0"/>
              <a:t>single-tenant</a:t>
            </a:r>
            <a:r>
              <a:rPr lang="en-US" sz="1050" dirty="0"/>
              <a:t> hosting:</a:t>
            </a:r>
          </a:p>
          <a:p>
            <a:pPr marL="171450" indent="-171450">
              <a:buFont typeface="Arial" panose="020B0604020202020204" pitchFamily="34" charset="0"/>
              <a:buChar char="•"/>
            </a:pPr>
            <a:r>
              <a:rPr lang="en-US" sz="1050" dirty="0"/>
              <a:t>Performance: High performance and reliability, with dedicated resources for the tenant.</a:t>
            </a:r>
          </a:p>
          <a:p>
            <a:pPr marL="171450" indent="-171450">
              <a:buFont typeface="Arial" panose="020B0604020202020204" pitchFamily="34" charset="0"/>
              <a:buChar char="•"/>
            </a:pPr>
            <a:r>
              <a:rPr lang="en-US" sz="1050" dirty="0"/>
              <a:t>Security: Enhanced security, as the tenant has exclusive access to the hosting environment.</a:t>
            </a:r>
          </a:p>
          <a:p>
            <a:pPr marL="171450" indent="-171450">
              <a:buFont typeface="Arial" panose="020B0604020202020204" pitchFamily="34" charset="0"/>
              <a:buChar char="•"/>
            </a:pPr>
            <a:r>
              <a:rPr lang="en-US" sz="1050" dirty="0"/>
              <a:t>Scalability: The ability to easily scale resources to accommodate the tenant's growing needs.</a:t>
            </a:r>
          </a:p>
          <a:p>
            <a:pPr marL="171450" indent="-171450">
              <a:buFont typeface="Arial" panose="020B0604020202020204" pitchFamily="34" charset="0"/>
              <a:buChar char="•"/>
            </a:pPr>
            <a:r>
              <a:rPr lang="en-DE" sz="1050" dirty="0"/>
              <a:t>Customisation</a:t>
            </a:r>
            <a:r>
              <a:rPr lang="en-US" sz="1050" dirty="0"/>
              <a:t>: The ability to </a:t>
            </a:r>
            <a:r>
              <a:rPr lang="en-DE" sz="1050" dirty="0"/>
              <a:t>customise</a:t>
            </a:r>
            <a:r>
              <a:rPr lang="en-US" sz="1050" dirty="0"/>
              <a:t> the hosting environment to meet the tenant's specific requirements.</a:t>
            </a:r>
          </a:p>
          <a:p>
            <a:pPr marL="171450" indent="-171450">
              <a:buFont typeface="Arial" panose="020B0604020202020204" pitchFamily="34" charset="0"/>
              <a:buChar char="•"/>
            </a:pPr>
            <a:r>
              <a:rPr lang="en-US" sz="1050" dirty="0"/>
              <a:t>Cost: Higher cost compared to multi-tenant hosting, as the tenant has exclusive access to resources.</a:t>
            </a:r>
          </a:p>
          <a:p>
            <a:endParaRPr lang="en-US" sz="1050" dirty="0"/>
          </a:p>
        </p:txBody>
      </p:sp>
      <p:sp>
        <p:nvSpPr>
          <p:cNvPr id="6" name="Content Placeholder 5">
            <a:extLst>
              <a:ext uri="{FF2B5EF4-FFF2-40B4-BE49-F238E27FC236}">
                <a16:creationId xmlns:a16="http://schemas.microsoft.com/office/drawing/2014/main" id="{912C0B9B-A213-43FA-973A-D951B7F5542B}"/>
              </a:ext>
            </a:extLst>
          </p:cNvPr>
          <p:cNvSpPr>
            <a:spLocks noGrp="1"/>
          </p:cNvSpPr>
          <p:nvPr>
            <p:ph sz="half" idx="13"/>
          </p:nvPr>
        </p:nvSpPr>
        <p:spPr>
          <a:xfrm>
            <a:off x="6265862" y="1073888"/>
            <a:ext cx="5462588" cy="5103075"/>
          </a:xfrm>
        </p:spPr>
        <p:txBody>
          <a:bodyPr/>
          <a:lstStyle/>
          <a:p>
            <a:r>
              <a:rPr lang="en-US" sz="1050" b="1" dirty="0"/>
              <a:t>Multi-tenant hosting </a:t>
            </a:r>
            <a:r>
              <a:rPr lang="en-US" sz="1050" dirty="0"/>
              <a:t>is </a:t>
            </a:r>
            <a:r>
              <a:rPr lang="en-DE" sz="1050" dirty="0"/>
              <a:t>an</a:t>
            </a:r>
            <a:r>
              <a:rPr lang="en-US" sz="1050" dirty="0"/>
              <a:t> arrangement where multiple [Client] s share the same server or set of servers for their websites or applications. The hosting resources, such as CPU, memory, storage, and bandwidth, are divided among the [Client] s. Each [Client]  is isolated from the others and has access to only their own resources, but they share the underlying hardware and network infrastructure.</a:t>
            </a:r>
          </a:p>
          <a:p>
            <a:r>
              <a:rPr lang="en-US" sz="1050" dirty="0"/>
              <a:t>Multi-tenant hosting is typically more cost-effective than </a:t>
            </a:r>
            <a:r>
              <a:rPr lang="en-DE" sz="1050" dirty="0"/>
              <a:t>single-tenant</a:t>
            </a:r>
            <a:r>
              <a:rPr lang="en-US" sz="1050" dirty="0"/>
              <a:t> hosting, as the hosting resources are shared among multiple [Client] s, reducing the cost per [Client] . However, the performance and security of each [Client] 's website or application may be impacted by the resource usage of other [Client] s on the same server.</a:t>
            </a:r>
          </a:p>
          <a:p>
            <a:r>
              <a:rPr lang="en-US" sz="1050" dirty="0"/>
              <a:t>Criteria for multi-tenant hosting:</a:t>
            </a:r>
          </a:p>
          <a:p>
            <a:pPr marL="171450" indent="-171450">
              <a:buFont typeface="Arial" panose="020B0604020202020204" pitchFamily="34" charset="0"/>
              <a:buChar char="•"/>
            </a:pPr>
            <a:r>
              <a:rPr lang="en-US" sz="1050" dirty="0"/>
              <a:t>Cost: Lower cost compared to single tenant hosting, as the resources are shared among multiple tenants.</a:t>
            </a:r>
          </a:p>
          <a:p>
            <a:pPr marL="171450" indent="-171450">
              <a:buFont typeface="Arial" panose="020B0604020202020204" pitchFamily="34" charset="0"/>
              <a:buChar char="•"/>
            </a:pPr>
            <a:r>
              <a:rPr lang="en-US" sz="1050" dirty="0"/>
              <a:t>Scalability: The ability to scale resources quickly and efficiently to meet the changing needs of tenants.</a:t>
            </a:r>
          </a:p>
          <a:p>
            <a:pPr marL="171450" indent="-171450">
              <a:buFont typeface="Arial" panose="020B0604020202020204" pitchFamily="34" charset="0"/>
              <a:buChar char="•"/>
            </a:pPr>
            <a:r>
              <a:rPr lang="en-US" sz="1050" dirty="0"/>
              <a:t>Management: Efficient management of shared resources, ensuring that all tenants have access to the resources they need.</a:t>
            </a:r>
          </a:p>
          <a:p>
            <a:pPr marL="171450" indent="-171450">
              <a:buFont typeface="Arial" panose="020B0604020202020204" pitchFamily="34" charset="0"/>
              <a:buChar char="•"/>
            </a:pPr>
            <a:r>
              <a:rPr lang="en-US" sz="1050" dirty="0"/>
              <a:t>Security: Adequate security measures in place to protect tenant data and ensure data isolation.</a:t>
            </a:r>
          </a:p>
          <a:p>
            <a:endParaRPr lang="en-US" sz="1800" dirty="0"/>
          </a:p>
        </p:txBody>
      </p:sp>
    </p:spTree>
    <p:extLst>
      <p:ext uri="{BB962C8B-B14F-4D97-AF65-F5344CB8AC3E}">
        <p14:creationId xmlns:p14="http://schemas.microsoft.com/office/powerpoint/2010/main" val="993494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BF20-6633-597F-A7F1-C54F60418BAF}"/>
              </a:ext>
            </a:extLst>
          </p:cNvPr>
          <p:cNvSpPr>
            <a:spLocks noGrp="1"/>
          </p:cNvSpPr>
          <p:nvPr>
            <p:ph type="ctrTitle"/>
          </p:nvPr>
        </p:nvSpPr>
        <p:spPr/>
        <p:txBody>
          <a:bodyPr/>
          <a:lstStyle/>
          <a:p>
            <a:r>
              <a:rPr lang="en-DE"/>
              <a:t>Single vs Multi-tenant</a:t>
            </a:r>
            <a:endParaRPr lang="en-US"/>
          </a:p>
        </p:txBody>
      </p:sp>
      <p:pic>
        <p:nvPicPr>
          <p:cNvPr id="79874" name="Picture 2" descr="Single-Tenant vs. Multi-Tenant SaaS Architecture: What to Choose? -  Acropolium">
            <a:extLst>
              <a:ext uri="{FF2B5EF4-FFF2-40B4-BE49-F238E27FC236}">
                <a16:creationId xmlns:a16="http://schemas.microsoft.com/office/drawing/2014/main" id="{04734B61-7B44-BF45-3EF4-DDC93C729B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06" b="7809"/>
          <a:stretch/>
        </p:blipFill>
        <p:spPr bwMode="auto">
          <a:xfrm>
            <a:off x="-105255" y="3368150"/>
            <a:ext cx="12297255" cy="348985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with solid fill">
            <a:hlinkClick r:id="rId3" action="ppaction://hlinksldjump" tooltip="Back to Home"/>
            <a:extLst>
              <a:ext uri="{FF2B5EF4-FFF2-40B4-BE49-F238E27FC236}">
                <a16:creationId xmlns:a16="http://schemas.microsoft.com/office/drawing/2014/main" id="{3C2381FD-39B1-D898-91DB-4FEFCBB9DE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65C8A6ED-D090-486C-CEC8-9F9A40AB8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pic>
        <p:nvPicPr>
          <p:cNvPr id="6" name="Graphic 5" descr="Home with solid fill">
            <a:hlinkClick r:id="rId3" action="ppaction://hlinksldjump" tooltip="Back to Home"/>
            <a:extLst>
              <a:ext uri="{FF2B5EF4-FFF2-40B4-BE49-F238E27FC236}">
                <a16:creationId xmlns:a16="http://schemas.microsoft.com/office/drawing/2014/main" id="{41E95F60-5E16-0328-0219-3FB7929310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9008" y="1471431"/>
            <a:ext cx="1273983" cy="1273983"/>
          </a:xfrm>
          <a:prstGeom prst="rect">
            <a:avLst/>
          </a:prstGeom>
        </p:spPr>
      </p:pic>
    </p:spTree>
    <p:extLst>
      <p:ext uri="{BB962C8B-B14F-4D97-AF65-F5344CB8AC3E}">
        <p14:creationId xmlns:p14="http://schemas.microsoft.com/office/powerpoint/2010/main" val="2247944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8C869E0A-753D-405A-8F53-8CBACC2D352B}"/>
              </a:ext>
            </a:extLst>
          </p:cNvPr>
          <p:cNvSpPr>
            <a:spLocks noChangeAspect="1" noChangeArrowheads="1"/>
          </p:cNvSpPr>
          <p:nvPr/>
        </p:nvSpPr>
        <p:spPr bwMode="auto">
          <a:xfrm>
            <a:off x="153458"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3" name="AutoShape 3">
            <a:extLst>
              <a:ext uri="{FF2B5EF4-FFF2-40B4-BE49-F238E27FC236}">
                <a16:creationId xmlns:a16="http://schemas.microsoft.com/office/drawing/2014/main" id="{D6DA46DE-670D-4FF5-925C-58D985159F6E}"/>
              </a:ext>
            </a:extLst>
          </p:cNvPr>
          <p:cNvSpPr>
            <a:spLocks noChangeAspect="1" noChangeArrowheads="1"/>
          </p:cNvSpPr>
          <p:nvPr/>
        </p:nvSpPr>
        <p:spPr bwMode="auto">
          <a:xfrm>
            <a:off x="537104"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5" name="AutoShape 4">
            <a:extLst>
              <a:ext uri="{FF2B5EF4-FFF2-40B4-BE49-F238E27FC236}">
                <a16:creationId xmlns:a16="http://schemas.microsoft.com/office/drawing/2014/main" id="{A9FF6B7D-99B9-4F3A-AD14-DBBFE3109C71}"/>
              </a:ext>
            </a:extLst>
          </p:cNvPr>
          <p:cNvSpPr>
            <a:spLocks noChangeAspect="1" noChangeArrowheads="1"/>
          </p:cNvSpPr>
          <p:nvPr/>
        </p:nvSpPr>
        <p:spPr bwMode="auto">
          <a:xfrm>
            <a:off x="920750"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6" name="AutoShape 5">
            <a:extLst>
              <a:ext uri="{FF2B5EF4-FFF2-40B4-BE49-F238E27FC236}">
                <a16:creationId xmlns:a16="http://schemas.microsoft.com/office/drawing/2014/main" id="{5DAC97B7-8CDF-41E5-BE54-26A986375BE2}"/>
              </a:ext>
            </a:extLst>
          </p:cNvPr>
          <p:cNvSpPr>
            <a:spLocks noChangeAspect="1" noChangeArrowheads="1"/>
          </p:cNvSpPr>
          <p:nvPr/>
        </p:nvSpPr>
        <p:spPr bwMode="auto">
          <a:xfrm>
            <a:off x="130439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7" name="AutoShape 6">
            <a:extLst>
              <a:ext uri="{FF2B5EF4-FFF2-40B4-BE49-F238E27FC236}">
                <a16:creationId xmlns:a16="http://schemas.microsoft.com/office/drawing/2014/main" id="{EBD6E230-8E5D-4A70-8539-BDFFAB47E457}"/>
              </a:ext>
            </a:extLst>
          </p:cNvPr>
          <p:cNvSpPr>
            <a:spLocks noChangeAspect="1" noChangeArrowheads="1"/>
          </p:cNvSpPr>
          <p:nvPr/>
        </p:nvSpPr>
        <p:spPr bwMode="auto">
          <a:xfrm>
            <a:off x="1688042"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8" name="AutoShape 7">
            <a:extLst>
              <a:ext uri="{FF2B5EF4-FFF2-40B4-BE49-F238E27FC236}">
                <a16:creationId xmlns:a16="http://schemas.microsoft.com/office/drawing/2014/main" id="{10AD6C90-7A95-4B0B-A54C-0FBC632A1D50}"/>
              </a:ext>
            </a:extLst>
          </p:cNvPr>
          <p:cNvSpPr>
            <a:spLocks noChangeAspect="1" noChangeArrowheads="1"/>
          </p:cNvSpPr>
          <p:nvPr/>
        </p:nvSpPr>
        <p:spPr bwMode="auto">
          <a:xfrm>
            <a:off x="2071688"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pic>
        <p:nvPicPr>
          <p:cNvPr id="1026" name="Picture 2">
            <a:extLst>
              <a:ext uri="{FF2B5EF4-FFF2-40B4-BE49-F238E27FC236}">
                <a16:creationId xmlns:a16="http://schemas.microsoft.com/office/drawing/2014/main" id="{15574808-2541-40BD-8842-0FD0B02D1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0"/>
          <a:stretch/>
        </p:blipFill>
        <p:spPr bwMode="auto">
          <a:xfrm>
            <a:off x="5816069" y="704378"/>
            <a:ext cx="5566184" cy="536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a:extLst>
              <a:ext uri="{FF2B5EF4-FFF2-40B4-BE49-F238E27FC236}">
                <a16:creationId xmlns:a16="http://schemas.microsoft.com/office/drawing/2014/main" id="{CA4B08D7-0754-1097-365A-A825E52DA0FB}"/>
              </a:ext>
            </a:extLst>
          </p:cNvPr>
          <p:cNvSpPr txBox="1">
            <a:spLocks/>
          </p:cNvSpPr>
          <p:nvPr/>
        </p:nvSpPr>
        <p:spPr>
          <a:xfrm>
            <a:off x="280458" y="2133600"/>
            <a:ext cx="5618198" cy="35266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kern="0" dirty="0">
                <a:solidFill>
                  <a:schemeClr val="bg1"/>
                </a:solidFill>
                <a:latin typeface="Helvetica Light" panose="020B0403020202020204"/>
                <a:cs typeface="Arial"/>
              </a:rPr>
              <a:t>IDC </a:t>
            </a:r>
            <a:r>
              <a:rPr lang="en-US" b="1" kern="0" dirty="0" err="1">
                <a:solidFill>
                  <a:schemeClr val="bg1"/>
                </a:solidFill>
                <a:latin typeface="Helvetica Light" panose="020B0403020202020204"/>
                <a:cs typeface="Arial"/>
              </a:rPr>
              <a:t>MarketScape</a:t>
            </a:r>
            <a:r>
              <a:rPr lang="en-US" b="1" kern="0" dirty="0">
                <a:solidFill>
                  <a:schemeClr val="bg1"/>
                </a:solidFill>
                <a:latin typeface="Helvetica Light" panose="020B0403020202020204"/>
                <a:cs typeface="Arial"/>
              </a:rPr>
              <a:t>: </a:t>
            </a:r>
            <a:r>
              <a:rPr lang="de-DE" b="1" kern="0" dirty="0">
                <a:solidFill>
                  <a:schemeClr val="bg1"/>
                </a:solidFill>
                <a:latin typeface="Helvetica Light" panose="020B0403020202020204"/>
                <a:cs typeface="Arial"/>
              </a:rPr>
              <a:t>xxx </a:t>
            </a:r>
            <a:endParaRPr lang="en-US" b="1" kern="0" dirty="0">
              <a:solidFill>
                <a:schemeClr val="bg1"/>
              </a:solidFill>
              <a:latin typeface="Helvetica Light" panose="020B0403020202020204"/>
              <a:cs typeface="Arial"/>
            </a:endParaRPr>
          </a:p>
          <a:p>
            <a:pPr marL="0" indent="0">
              <a:buNone/>
            </a:pPr>
            <a:endParaRPr lang="en-US" sz="2400" kern="0" dirty="0">
              <a:solidFill>
                <a:schemeClr val="bg1"/>
              </a:solidFill>
              <a:latin typeface="Helvetica Light" panose="020B0403020202020204"/>
              <a:cs typeface="Arial"/>
            </a:endParaRPr>
          </a:p>
          <a:p>
            <a:r>
              <a:rPr lang="en-US" sz="2400" kern="0" dirty="0">
                <a:solidFill>
                  <a:schemeClr val="bg1"/>
                </a:solidFill>
                <a:latin typeface="Helvetica Light" panose="020B0403020202020204"/>
                <a:cs typeface="Arial"/>
              </a:rPr>
              <a:t>[Vendor] is a Leader</a:t>
            </a:r>
            <a:endParaRPr lang="en-US" dirty="0">
              <a:solidFill>
                <a:schemeClr val="bg1"/>
              </a:solidFill>
              <a:latin typeface="Arial" panose="020B0604020202020204" pitchFamily="34" charset="0"/>
            </a:endParaRPr>
          </a:p>
          <a:p>
            <a:r>
              <a:rPr lang="en-US" sz="2400" kern="0" dirty="0">
                <a:solidFill>
                  <a:schemeClr val="bg1"/>
                </a:solidFill>
                <a:latin typeface="Helvetica Light" panose="020B0403020202020204"/>
                <a:cs typeface="Arial"/>
              </a:rPr>
              <a:t>Ranked as the top provider</a:t>
            </a:r>
          </a:p>
          <a:p>
            <a:r>
              <a:rPr lang="en-US" sz="2400" kern="0" dirty="0">
                <a:solidFill>
                  <a:schemeClr val="bg1"/>
                </a:solidFill>
                <a:latin typeface="Helvetica Light" panose="020B0403020202020204"/>
                <a:cs typeface="Arial"/>
              </a:rPr>
              <a:t>Most important info why [vendor] is the leader </a:t>
            </a:r>
          </a:p>
        </p:txBody>
      </p:sp>
      <p:pic>
        <p:nvPicPr>
          <p:cNvPr id="15" name="Picture 15" descr="Logo&#10;&#10;Description automatically generated">
            <a:extLst>
              <a:ext uri="{FF2B5EF4-FFF2-40B4-BE49-F238E27FC236}">
                <a16:creationId xmlns:a16="http://schemas.microsoft.com/office/drawing/2014/main" id="{DB02B402-010B-15BD-8C2E-77DBF5F7D139}"/>
              </a:ext>
            </a:extLst>
          </p:cNvPr>
          <p:cNvPicPr>
            <a:picLocks noChangeAspect="1"/>
          </p:cNvPicPr>
          <p:nvPr/>
        </p:nvPicPr>
        <p:blipFill>
          <a:blip r:embed="rId4"/>
          <a:stretch>
            <a:fillRect/>
          </a:stretch>
        </p:blipFill>
        <p:spPr>
          <a:xfrm>
            <a:off x="443442" y="1050689"/>
            <a:ext cx="1498600" cy="402402"/>
          </a:xfrm>
          <a:prstGeom prst="rect">
            <a:avLst/>
          </a:prstGeom>
        </p:spPr>
      </p:pic>
      <p:pic>
        <p:nvPicPr>
          <p:cNvPr id="4" name="Graphic 3" descr="Home with solid fill">
            <a:hlinkClick r:id="rId5" action="ppaction://hlinksldjump" tooltip="Back to Home"/>
            <a:extLst>
              <a:ext uri="{FF2B5EF4-FFF2-40B4-BE49-F238E27FC236}">
                <a16:creationId xmlns:a16="http://schemas.microsoft.com/office/drawing/2014/main" id="{C0085AEF-EF28-BD92-A9D9-7D92C2418C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41748" y="68570"/>
            <a:ext cx="285561" cy="285561"/>
          </a:xfrm>
          <a:prstGeom prst="rect">
            <a:avLst/>
          </a:prstGeom>
        </p:spPr>
      </p:pic>
      <p:pic>
        <p:nvPicPr>
          <p:cNvPr id="10" name="Graphic 9" descr="Back with solid fill">
            <a:hlinkClick r:id="" action="ppaction://hlinkshowjump?jump=lastslideviewed"/>
            <a:extLst>
              <a:ext uri="{FF2B5EF4-FFF2-40B4-BE49-F238E27FC236}">
                <a16:creationId xmlns:a16="http://schemas.microsoft.com/office/drawing/2014/main" id="{0C5C466A-F3A9-1059-F5D3-B6ED5DB60B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1653" y="85367"/>
            <a:ext cx="285561" cy="285561"/>
          </a:xfrm>
          <a:prstGeom prst="rect">
            <a:avLst/>
          </a:prstGeom>
        </p:spPr>
      </p:pic>
      <p:sp>
        <p:nvSpPr>
          <p:cNvPr id="11" name="Speech Bubble: Rectangle 10">
            <a:extLst>
              <a:ext uri="{FF2B5EF4-FFF2-40B4-BE49-F238E27FC236}">
                <a16:creationId xmlns:a16="http://schemas.microsoft.com/office/drawing/2014/main" id="{FF360FA7-CE22-7C29-9F53-56460CEE5D19}"/>
              </a:ext>
            </a:extLst>
          </p:cNvPr>
          <p:cNvSpPr/>
          <p:nvPr/>
        </p:nvSpPr>
        <p:spPr>
          <a:xfrm>
            <a:off x="7931847" y="1133608"/>
            <a:ext cx="3314222" cy="1940668"/>
          </a:xfrm>
          <a:prstGeom prst="wedgeRectCallout">
            <a:avLst>
              <a:gd name="adj1" fmla="val -143870"/>
              <a:gd name="adj2" fmla="val -52349"/>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dirty="0">
                <a:cs typeface="Arial"/>
              </a:rPr>
              <a:t>Remember to check out the top analyst companies to rank and utilize.</a:t>
            </a:r>
          </a:p>
        </p:txBody>
      </p:sp>
      <p:pic>
        <p:nvPicPr>
          <p:cNvPr id="14" name="Picture 2">
            <a:extLst>
              <a:ext uri="{FF2B5EF4-FFF2-40B4-BE49-F238E27FC236}">
                <a16:creationId xmlns:a16="http://schemas.microsoft.com/office/drawing/2014/main" id="{172CD6B7-036C-1456-F1C2-B686C82DD5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2441" y="791028"/>
            <a:ext cx="1488972" cy="342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B303EF3-88A4-3F09-0082-C236B42CF0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804" y="282671"/>
            <a:ext cx="1752459" cy="717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2 Logo PNG Vector (SVG) Free Download">
            <a:extLst>
              <a:ext uri="{FF2B5EF4-FFF2-40B4-BE49-F238E27FC236}">
                <a16:creationId xmlns:a16="http://schemas.microsoft.com/office/drawing/2014/main" id="{C669C049-136C-B35F-8480-C67A9B59BF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3463" y="1278962"/>
            <a:ext cx="500665" cy="51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528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FAE177-2001-8C22-3878-8FD0E154ADBC}"/>
              </a:ext>
            </a:extLst>
          </p:cNvPr>
          <p:cNvSpPr>
            <a:spLocks noGrp="1"/>
          </p:cNvSpPr>
          <p:nvPr>
            <p:ph type="ctrTitle"/>
          </p:nvPr>
        </p:nvSpPr>
        <p:spPr/>
        <p:txBody>
          <a:bodyPr/>
          <a:lstStyle/>
          <a:p>
            <a:r>
              <a:rPr lang="en-DE"/>
              <a:t>Selected Case Studies</a:t>
            </a:r>
            <a:endParaRPr lang="en-US"/>
          </a:p>
        </p:txBody>
      </p:sp>
      <p:pic>
        <p:nvPicPr>
          <p:cNvPr id="1026" name="Picture 2" descr="Case Studies Business Travel - Lufthansa City Center">
            <a:extLst>
              <a:ext uri="{FF2B5EF4-FFF2-40B4-BE49-F238E27FC236}">
                <a16:creationId xmlns:a16="http://schemas.microsoft.com/office/drawing/2014/main" id="{8503E0E5-2371-8859-D3CA-27883E15B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3" action="ppaction://hlinksldjump" tooltip="Back to Home"/>
            <a:extLst>
              <a:ext uri="{FF2B5EF4-FFF2-40B4-BE49-F238E27FC236}">
                <a16:creationId xmlns:a16="http://schemas.microsoft.com/office/drawing/2014/main" id="{4C64D004-9F96-A19C-4DD3-3E6A4F3A56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442C5FE9-AE37-745C-6706-74A17E79D8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622337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FA84B-E583-F744-AA76-C5050B136BE6}"/>
              </a:ext>
            </a:extLst>
          </p:cNvPr>
          <p:cNvSpPr>
            <a:spLocks noGrp="1"/>
          </p:cNvSpPr>
          <p:nvPr>
            <p:ph type="title"/>
          </p:nvPr>
        </p:nvSpPr>
        <p:spPr>
          <a:xfrm>
            <a:off x="577269" y="-19589"/>
            <a:ext cx="11277600" cy="1387475"/>
          </a:xfrm>
        </p:spPr>
        <p:txBody>
          <a:bodyPr/>
          <a:lstStyle/>
          <a:p>
            <a:r>
              <a:rPr lang="en-US" sz="3000" dirty="0">
                <a:latin typeface="Arial" panose="020B0604020202020204" pitchFamily="34" charset="0"/>
                <a:cs typeface="Arial" panose="020B0604020202020204" pitchFamily="34" charset="0"/>
              </a:rPr>
              <a:t>Add your logos here</a:t>
            </a:r>
          </a:p>
        </p:txBody>
      </p:sp>
      <p:pic>
        <p:nvPicPr>
          <p:cNvPr id="118" name="Graphic 117" descr="Home with solid fill">
            <a:hlinkClick r:id="rId3" action="ppaction://hlinksldjump" tooltip="Back to Home"/>
            <a:extLst>
              <a:ext uri="{FF2B5EF4-FFF2-40B4-BE49-F238E27FC236}">
                <a16:creationId xmlns:a16="http://schemas.microsoft.com/office/drawing/2014/main" id="{B708320D-BEBD-7861-59F4-6A090159FA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119" name="Graphic 118" descr="Back with solid fill">
            <a:hlinkClick r:id="" action="ppaction://hlinkshowjump?jump=lastslideviewed"/>
            <a:extLst>
              <a:ext uri="{FF2B5EF4-FFF2-40B4-BE49-F238E27FC236}">
                <a16:creationId xmlns:a16="http://schemas.microsoft.com/office/drawing/2014/main" id="{5F11DAE7-2562-2725-9599-81BCD9EB8A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68570"/>
            <a:ext cx="285561" cy="285561"/>
          </a:xfrm>
          <a:prstGeom prst="rect">
            <a:avLst/>
          </a:prstGeom>
        </p:spPr>
      </p:pic>
      <p:pic>
        <p:nvPicPr>
          <p:cNvPr id="5" name="Picture 4">
            <a:extLst>
              <a:ext uri="{FF2B5EF4-FFF2-40B4-BE49-F238E27FC236}">
                <a16:creationId xmlns:a16="http://schemas.microsoft.com/office/drawing/2014/main" id="{AA161753-DE33-F767-0213-96BFA46560CF}"/>
              </a:ext>
            </a:extLst>
          </p:cNvPr>
          <p:cNvPicPr>
            <a:picLocks noChangeAspect="1"/>
          </p:cNvPicPr>
          <p:nvPr/>
        </p:nvPicPr>
        <p:blipFill>
          <a:blip r:embed="rId8"/>
          <a:stretch>
            <a:fillRect/>
          </a:stretch>
        </p:blipFill>
        <p:spPr>
          <a:xfrm>
            <a:off x="1102189" y="1650123"/>
            <a:ext cx="7779710" cy="4381205"/>
          </a:xfrm>
          <a:prstGeom prst="rect">
            <a:avLst/>
          </a:prstGeom>
        </p:spPr>
      </p:pic>
    </p:spTree>
    <p:extLst>
      <p:ext uri="{BB962C8B-B14F-4D97-AF65-F5344CB8AC3E}">
        <p14:creationId xmlns:p14="http://schemas.microsoft.com/office/powerpoint/2010/main" val="2609906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F846E-3086-B90B-0402-D34DAA81081C}"/>
              </a:ext>
            </a:extLst>
          </p:cNvPr>
          <p:cNvSpPr>
            <a:spLocks noGrp="1"/>
          </p:cNvSpPr>
          <p:nvPr>
            <p:ph type="title"/>
          </p:nvPr>
        </p:nvSpPr>
        <p:spPr/>
        <p:txBody>
          <a:bodyPr/>
          <a:lstStyle/>
          <a:p>
            <a:r>
              <a:rPr lang="en-DE"/>
              <a:t>Video Testimonials</a:t>
            </a:r>
            <a:endParaRPr lang="en-US"/>
          </a:p>
        </p:txBody>
      </p:sp>
      <p:pic>
        <p:nvPicPr>
          <p:cNvPr id="7" name="Graphic 6" descr="Home with solid fill">
            <a:hlinkClick r:id="rId2" action="ppaction://hlinksldjump" tooltip="Back to Home"/>
            <a:extLst>
              <a:ext uri="{FF2B5EF4-FFF2-40B4-BE49-F238E27FC236}">
                <a16:creationId xmlns:a16="http://schemas.microsoft.com/office/drawing/2014/main" id="{FE222077-DEBF-4DEF-106D-60E9D4E654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8" name="Graphic 7" descr="Back with solid fill">
            <a:hlinkClick r:id="" action="ppaction://hlinkshowjump?jump=lastslideviewed"/>
            <a:extLst>
              <a:ext uri="{FF2B5EF4-FFF2-40B4-BE49-F238E27FC236}">
                <a16:creationId xmlns:a16="http://schemas.microsoft.com/office/drawing/2014/main" id="{EB477435-7A50-C1ED-C60B-738BC4EBFA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85367"/>
            <a:ext cx="285561" cy="285561"/>
          </a:xfrm>
          <a:prstGeom prst="rect">
            <a:avLst/>
          </a:prstGeom>
        </p:spPr>
      </p:pic>
      <p:pic>
        <p:nvPicPr>
          <p:cNvPr id="27" name="Graphic 50">
            <a:extLst>
              <a:ext uri="{FF2B5EF4-FFF2-40B4-BE49-F238E27FC236}">
                <a16:creationId xmlns:a16="http://schemas.microsoft.com/office/drawing/2014/main" id="{3FB5A5F6-50C9-520A-862F-27D604F700E4}"/>
              </a:ext>
            </a:extLst>
          </p:cNvPr>
          <p:cNvPicPr>
            <a:picLocks noChangeAspect="1"/>
          </p:cNvPicPr>
          <p:nvPr/>
        </p:nvPicPr>
        <p:blipFill>
          <a:blip r:embed="rId7">
            <a:extLst>
              <a:ext uri="{28A0092B-C50C-407E-A947-70E740481C1C}">
                <a14:useLocalDpi xmlns:a14="http://schemas.microsoft.com/office/drawing/2010/main" val="0"/>
              </a:ext>
            </a:extLst>
          </a:blip>
          <a:srcRect t="424" b="424"/>
          <a:stretch/>
        </p:blipFill>
        <p:spPr>
          <a:xfrm>
            <a:off x="2865025" y="1252059"/>
            <a:ext cx="1119600" cy="1110111"/>
          </a:xfrm>
          <a:prstGeom prst="ellipse">
            <a:avLst/>
          </a:prstGeom>
        </p:spPr>
      </p:pic>
      <p:pic>
        <p:nvPicPr>
          <p:cNvPr id="32" name="Graphic 50">
            <a:extLst>
              <a:ext uri="{FF2B5EF4-FFF2-40B4-BE49-F238E27FC236}">
                <a16:creationId xmlns:a16="http://schemas.microsoft.com/office/drawing/2014/main" id="{2842CC6C-5805-373D-3E79-D812AFA0CFAC}"/>
              </a:ext>
            </a:extLst>
          </p:cNvPr>
          <p:cNvPicPr>
            <a:picLocks noChangeAspect="1"/>
          </p:cNvPicPr>
          <p:nvPr/>
        </p:nvPicPr>
        <p:blipFill>
          <a:blip r:embed="rId8">
            <a:extLst>
              <a:ext uri="{28A0092B-C50C-407E-A947-70E740481C1C}">
                <a14:useLocalDpi xmlns:a14="http://schemas.microsoft.com/office/drawing/2010/main" val="0"/>
              </a:ext>
            </a:extLst>
          </a:blip>
          <a:srcRect t="424" b="424"/>
          <a:stretch/>
        </p:blipFill>
        <p:spPr>
          <a:xfrm>
            <a:off x="6786137" y="1212173"/>
            <a:ext cx="1119600" cy="1110111"/>
          </a:xfrm>
          <a:prstGeom prst="ellipse">
            <a:avLst/>
          </a:prstGeom>
        </p:spPr>
      </p:pic>
      <p:pic>
        <p:nvPicPr>
          <p:cNvPr id="33" name="Graphic 50">
            <a:extLst>
              <a:ext uri="{FF2B5EF4-FFF2-40B4-BE49-F238E27FC236}">
                <a16:creationId xmlns:a16="http://schemas.microsoft.com/office/drawing/2014/main" id="{1BA8B29D-DE65-407D-638A-3827E2441C67}"/>
              </a:ext>
            </a:extLst>
          </p:cNvPr>
          <p:cNvPicPr>
            <a:picLocks noChangeAspect="1"/>
          </p:cNvPicPr>
          <p:nvPr/>
        </p:nvPicPr>
        <p:blipFill>
          <a:blip r:embed="rId9" cstate="print">
            <a:extLst>
              <a:ext uri="{28A0092B-C50C-407E-A947-70E740481C1C}">
                <a14:useLocalDpi xmlns:a14="http://schemas.microsoft.com/office/drawing/2010/main" val="0"/>
              </a:ext>
            </a:extLst>
          </a:blip>
          <a:srcRect t="424" b="424"/>
          <a:stretch/>
        </p:blipFill>
        <p:spPr>
          <a:xfrm>
            <a:off x="10615200" y="1184820"/>
            <a:ext cx="1119600" cy="1110111"/>
          </a:xfrm>
          <a:prstGeom prst="ellipse">
            <a:avLst/>
          </a:prstGeom>
        </p:spPr>
      </p:pic>
      <p:pic>
        <p:nvPicPr>
          <p:cNvPr id="34" name="Picture 2" descr="ACME Corporation | Warner Bros. Entertainment Wiki | Fandom">
            <a:extLst>
              <a:ext uri="{FF2B5EF4-FFF2-40B4-BE49-F238E27FC236}">
                <a16:creationId xmlns:a16="http://schemas.microsoft.com/office/drawing/2014/main" id="{C49C2DFA-4936-685F-F1B5-D046571F90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889" y="1403453"/>
            <a:ext cx="1656770" cy="7561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CME Corporation | Warner Bros. Entertainment Wiki | Fandom">
            <a:extLst>
              <a:ext uri="{FF2B5EF4-FFF2-40B4-BE49-F238E27FC236}">
                <a16:creationId xmlns:a16="http://schemas.microsoft.com/office/drawing/2014/main" id="{4AA5528A-DE2F-6A04-9D8A-362F15CCE7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9113" y="1389173"/>
            <a:ext cx="1656770" cy="7561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CME Corporation | Warner Bros. Entertainment Wiki | Fandom">
            <a:extLst>
              <a:ext uri="{FF2B5EF4-FFF2-40B4-BE49-F238E27FC236}">
                <a16:creationId xmlns:a16="http://schemas.microsoft.com/office/drawing/2014/main" id="{0EB68DD2-B564-7D8A-E27B-B12D6DBE9F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5627" y="1386183"/>
            <a:ext cx="1656770" cy="75611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A32BD97F-2F1E-DFCB-432D-63AFAE86A6AC}"/>
              </a:ext>
            </a:extLst>
          </p:cNvPr>
          <p:cNvSpPr txBox="1">
            <a:spLocks/>
          </p:cNvSpPr>
          <p:nvPr/>
        </p:nvSpPr>
        <p:spPr>
          <a:xfrm>
            <a:off x="457200" y="2418428"/>
            <a:ext cx="3527425" cy="2734750"/>
          </a:xfrm>
          <a:prstGeom prst="rect">
            <a:avLst/>
          </a:prstGeom>
        </p:spPr>
        <p:style>
          <a:lnRef idx="2">
            <a:schemeClr val="accent1"/>
          </a:lnRef>
          <a:fillRef idx="1">
            <a:schemeClr val="lt1"/>
          </a:fillRef>
          <a:effectRef idx="0">
            <a:schemeClr val="accent1"/>
          </a:effectRef>
          <a:fontRef idx="minor">
            <a:schemeClr val="dk1"/>
          </a:fontRef>
        </p:style>
        <p:txBody>
          <a:bodyPr/>
          <a:lstStyle>
            <a:lvl1pPr marL="228591" indent="-228591" algn="l" defTabSz="914363" rtl="0" eaLnBrk="1" latinLnBrk="0" hangingPunct="1">
              <a:lnSpc>
                <a:spcPct val="114000"/>
              </a:lnSpc>
              <a:spcBef>
                <a:spcPts val="900"/>
              </a:spcBef>
              <a:buFont typeface="Arial" panose="020B0604020202020204" pitchFamily="34" charset="0"/>
              <a:buChar char="•"/>
              <a:defRPr sz="1800" kern="1200">
                <a:solidFill>
                  <a:schemeClr val="dk1"/>
                </a:solidFill>
                <a:latin typeface="+mn-lt"/>
                <a:ea typeface="+mn-ea"/>
                <a:cs typeface="+mn-cs"/>
              </a:defRPr>
            </a:lvl1pPr>
            <a:lvl2pPr marL="522267" indent="-222241" algn="l" defTabSz="914363" rtl="0" eaLnBrk="1" latinLnBrk="0" hangingPunct="1">
              <a:lnSpc>
                <a:spcPct val="114000"/>
              </a:lnSpc>
              <a:spcBef>
                <a:spcPts val="900"/>
              </a:spcBef>
              <a:buFont typeface="System Font Regular"/>
              <a:buChar char="–"/>
              <a:tabLst/>
              <a:defRPr sz="1600" kern="1200">
                <a:solidFill>
                  <a:schemeClr val="dk1"/>
                </a:solidFill>
                <a:latin typeface="+mn-lt"/>
                <a:ea typeface="+mn-ea"/>
                <a:cs typeface="+mn-cs"/>
              </a:defRPr>
            </a:lvl2pPr>
            <a:lvl3pPr marL="746095" indent="-223829" algn="l" defTabSz="914363" rtl="0" eaLnBrk="1" latinLnBrk="0" hangingPunct="1">
              <a:lnSpc>
                <a:spcPct val="114000"/>
              </a:lnSpc>
              <a:spcBef>
                <a:spcPts val="900"/>
              </a:spcBef>
              <a:buFont typeface="Arial" panose="020B0604020202020204" pitchFamily="34" charset="0"/>
              <a:buChar char="•"/>
              <a:tabLst/>
              <a:defRPr sz="1600" kern="1200">
                <a:solidFill>
                  <a:schemeClr val="dk1"/>
                </a:solidFill>
                <a:latin typeface="+mn-lt"/>
                <a:ea typeface="+mn-ea"/>
                <a:cs typeface="+mn-cs"/>
              </a:defRPr>
            </a:lvl3pPr>
            <a:lvl4pPr marL="1035009"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dk1"/>
                </a:solidFill>
                <a:latin typeface="+mn-lt"/>
                <a:ea typeface="+mn-ea"/>
                <a:cs typeface="+mn-cs"/>
              </a:defRPr>
            </a:lvl4pPr>
            <a:lvl5pPr marL="1257250"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dk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DE" sz="1600" b="1" u="sng">
                <a:solidFill>
                  <a:schemeClr val="tx1"/>
                </a:solidFill>
              </a:rPr>
              <a:t>Name</a:t>
            </a:r>
            <a:r>
              <a:rPr lang="en-DE" sz="1600">
                <a:solidFill>
                  <a:schemeClr val="tx1"/>
                </a:solidFill>
              </a:rPr>
              <a:t>: </a:t>
            </a:r>
            <a:r>
              <a:rPr lang="de-DE" sz="1600">
                <a:solidFill>
                  <a:schemeClr val="tx1"/>
                </a:solidFill>
              </a:rPr>
              <a:t>John Doe </a:t>
            </a:r>
            <a:endParaRPr lang="en-DE" sz="1600">
              <a:solidFill>
                <a:schemeClr val="tx1"/>
              </a:solidFill>
            </a:endParaRPr>
          </a:p>
          <a:p>
            <a:r>
              <a:rPr lang="en-DE" sz="1600" b="1" u="sng">
                <a:solidFill>
                  <a:schemeClr val="tx1"/>
                </a:solidFill>
              </a:rPr>
              <a:t>Company</a:t>
            </a:r>
            <a:r>
              <a:rPr lang="en-DE" sz="1600">
                <a:solidFill>
                  <a:schemeClr val="tx1"/>
                </a:solidFill>
              </a:rPr>
              <a:t>:</a:t>
            </a:r>
          </a:p>
          <a:p>
            <a:r>
              <a:rPr lang="en-DE" sz="1600" b="1" u="sng">
                <a:solidFill>
                  <a:schemeClr val="tx1"/>
                </a:solidFill>
              </a:rPr>
              <a:t>Solution</a:t>
            </a:r>
            <a:r>
              <a:rPr lang="en-DE" sz="1600">
                <a:solidFill>
                  <a:schemeClr val="tx1"/>
                </a:solidFill>
              </a:rPr>
              <a:t>: </a:t>
            </a:r>
            <a:endParaRPr lang="de-DE" sz="1600">
              <a:solidFill>
                <a:schemeClr val="tx1"/>
              </a:solidFill>
            </a:endParaRPr>
          </a:p>
          <a:p>
            <a:r>
              <a:rPr lang="en-DE" sz="1600" b="1" u="sng">
                <a:solidFill>
                  <a:schemeClr val="tx1"/>
                </a:solidFill>
              </a:rPr>
              <a:t>Link</a:t>
            </a:r>
            <a:r>
              <a:rPr lang="en-DE" sz="1600">
                <a:solidFill>
                  <a:schemeClr val="tx1"/>
                </a:solidFill>
              </a:rPr>
              <a:t>: </a:t>
            </a:r>
            <a:r>
              <a:rPr lang="en-US" sz="1600">
                <a:solidFill>
                  <a:schemeClr val="tx1"/>
                </a:solidFill>
                <a:hlinkClick r:id="rId11">
                  <a:extLst>
                    <a:ext uri="{A12FA001-AC4F-418D-AE19-62706E023703}">
                      <ahyp:hlinkClr xmlns:ahyp="http://schemas.microsoft.com/office/drawing/2018/hyperlinkcolor" val="tx"/>
                    </a:ext>
                  </a:extLst>
                </a:hlinkClick>
              </a:rPr>
              <a:t>https://vimeo</a:t>
            </a:r>
            <a:endParaRPr lang="en-US" sz="1600" dirty="0"/>
          </a:p>
        </p:txBody>
      </p:sp>
      <p:sp>
        <p:nvSpPr>
          <p:cNvPr id="9" name="Content Placeholder 4">
            <a:extLst>
              <a:ext uri="{FF2B5EF4-FFF2-40B4-BE49-F238E27FC236}">
                <a16:creationId xmlns:a16="http://schemas.microsoft.com/office/drawing/2014/main" id="{66613FBD-BAAA-7D01-66C1-C317A84D4C86}"/>
              </a:ext>
            </a:extLst>
          </p:cNvPr>
          <p:cNvSpPr txBox="1">
            <a:spLocks/>
          </p:cNvSpPr>
          <p:nvPr/>
        </p:nvSpPr>
        <p:spPr>
          <a:xfrm>
            <a:off x="4329113" y="2418428"/>
            <a:ext cx="3532187" cy="2734750"/>
          </a:xfrm>
          <a:prstGeom prst="rect">
            <a:avLst/>
          </a:prstGeom>
          <a:solidFill>
            <a:schemeClr val="tx1"/>
          </a:solidFill>
        </p:spPr>
        <p:txBody>
          <a:bodyPr/>
          <a:lstStyle>
            <a:lvl1pPr marL="228591" indent="-228591" algn="l" defTabSz="914363" rtl="0" eaLnBrk="1" latinLnBrk="0" hangingPunct="1">
              <a:lnSpc>
                <a:spcPct val="114000"/>
              </a:lnSpc>
              <a:spcBef>
                <a:spcPts val="900"/>
              </a:spcBef>
              <a:buFont typeface="Arial" panose="020B0604020202020204" pitchFamily="34" charset="0"/>
              <a:buChar char="•"/>
              <a:defRPr sz="1800" kern="1200">
                <a:solidFill>
                  <a:schemeClr val="bg1"/>
                </a:solidFill>
                <a:latin typeface="+mn-lt"/>
                <a:ea typeface="+mn-ea"/>
                <a:cs typeface="+mn-cs"/>
              </a:defRPr>
            </a:lvl1pPr>
            <a:lvl2pPr marL="522267" indent="-222241" algn="l" defTabSz="914363" rtl="0" eaLnBrk="1" latinLnBrk="0" hangingPunct="1">
              <a:lnSpc>
                <a:spcPct val="114000"/>
              </a:lnSpc>
              <a:spcBef>
                <a:spcPts val="900"/>
              </a:spcBef>
              <a:buFont typeface="System Font Regular"/>
              <a:buChar char="–"/>
              <a:tabLst/>
              <a:defRPr sz="1600" kern="1200">
                <a:solidFill>
                  <a:schemeClr val="bg1"/>
                </a:solidFill>
                <a:latin typeface="+mn-lt"/>
                <a:ea typeface="+mn-ea"/>
                <a:cs typeface="+mn-cs"/>
              </a:defRPr>
            </a:lvl2pPr>
            <a:lvl3pPr marL="746095" indent="-223829"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3pPr>
            <a:lvl4pPr marL="1035009"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4pPr>
            <a:lvl5pPr marL="1257250"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1600" b="1" u="sng"/>
              <a:t>Name</a:t>
            </a:r>
            <a:r>
              <a:rPr lang="en-DE" sz="1600"/>
              <a:t>:</a:t>
            </a:r>
            <a:r>
              <a:rPr lang="en-US" sz="1600">
                <a:latin typeface="Helvetica Neue"/>
              </a:rPr>
              <a:t>John Doe </a:t>
            </a:r>
            <a:endParaRPr lang="en-DE" sz="1600"/>
          </a:p>
          <a:p>
            <a:r>
              <a:rPr lang="en-DE" sz="1600" b="1" u="sng"/>
              <a:t>Company</a:t>
            </a:r>
            <a:r>
              <a:rPr lang="en-DE" sz="1600"/>
              <a:t>:</a:t>
            </a:r>
          </a:p>
          <a:p>
            <a:r>
              <a:rPr lang="en-DE" sz="1600" b="1" u="sng"/>
              <a:t>Solution</a:t>
            </a:r>
            <a:r>
              <a:rPr lang="en-DE" sz="1600"/>
              <a:t>:</a:t>
            </a:r>
          </a:p>
          <a:p>
            <a:r>
              <a:rPr lang="en-DE" sz="1600" b="1" u="sng"/>
              <a:t>Link</a:t>
            </a:r>
            <a:r>
              <a:rPr lang="en-DE" sz="1600"/>
              <a:t>: </a:t>
            </a:r>
            <a:r>
              <a:rPr lang="en-US" sz="1600">
                <a:hlinkClick r:id="rId12">
                  <a:extLst>
                    <a:ext uri="{A12FA001-AC4F-418D-AE19-62706E023703}">
                      <ahyp:hlinkClr xmlns:ahyp="http://schemas.microsoft.com/office/drawing/2018/hyperlinkcolor" val="tx"/>
                    </a:ext>
                  </a:extLst>
                </a:hlinkClick>
              </a:rPr>
              <a:t>https://vimeo.com</a:t>
            </a:r>
            <a:endParaRPr lang="en-US" sz="1600" dirty="0"/>
          </a:p>
        </p:txBody>
      </p:sp>
      <p:sp>
        <p:nvSpPr>
          <p:cNvPr id="10" name="Content Placeholder 5">
            <a:extLst>
              <a:ext uri="{FF2B5EF4-FFF2-40B4-BE49-F238E27FC236}">
                <a16:creationId xmlns:a16="http://schemas.microsoft.com/office/drawing/2014/main" id="{E3E8D25A-4AD6-D725-D472-B2209D0B7C38}"/>
              </a:ext>
            </a:extLst>
          </p:cNvPr>
          <p:cNvSpPr txBox="1">
            <a:spLocks/>
          </p:cNvSpPr>
          <p:nvPr/>
        </p:nvSpPr>
        <p:spPr>
          <a:xfrm>
            <a:off x="8196263" y="2418428"/>
            <a:ext cx="3532187" cy="2734750"/>
          </a:xfrm>
          <a:prstGeom prst="rect">
            <a:avLst/>
          </a:prstGeom>
          <a:solidFill>
            <a:schemeClr val="accent4"/>
          </a:solidFill>
        </p:spPr>
        <p:txBody>
          <a:bodyPr/>
          <a:lstStyle>
            <a:lvl1pPr marL="228591" indent="-228591" algn="l" defTabSz="914363" rtl="0" eaLnBrk="1" latinLnBrk="0" hangingPunct="1">
              <a:lnSpc>
                <a:spcPct val="114000"/>
              </a:lnSpc>
              <a:spcBef>
                <a:spcPts val="900"/>
              </a:spcBef>
              <a:buFont typeface="Arial" panose="020B0604020202020204" pitchFamily="34" charset="0"/>
              <a:buChar char="•"/>
              <a:defRPr sz="1800" kern="1200">
                <a:solidFill>
                  <a:schemeClr val="bg1"/>
                </a:solidFill>
                <a:latin typeface="+mn-lt"/>
                <a:ea typeface="+mn-ea"/>
                <a:cs typeface="+mn-cs"/>
              </a:defRPr>
            </a:lvl1pPr>
            <a:lvl2pPr marL="522267" indent="-222241" algn="l" defTabSz="914363" rtl="0" eaLnBrk="1" latinLnBrk="0" hangingPunct="1">
              <a:lnSpc>
                <a:spcPct val="114000"/>
              </a:lnSpc>
              <a:spcBef>
                <a:spcPts val="900"/>
              </a:spcBef>
              <a:buFont typeface="System Font Regular"/>
              <a:buChar char="–"/>
              <a:tabLst/>
              <a:defRPr sz="1600" kern="1200">
                <a:solidFill>
                  <a:schemeClr val="bg1"/>
                </a:solidFill>
                <a:latin typeface="+mn-lt"/>
                <a:ea typeface="+mn-ea"/>
                <a:cs typeface="+mn-cs"/>
              </a:defRPr>
            </a:lvl2pPr>
            <a:lvl3pPr marL="746095" indent="-223829"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3pPr>
            <a:lvl4pPr marL="1035009"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4pPr>
            <a:lvl5pPr marL="1257250" indent="-222241" algn="l" defTabSz="914363" rtl="0" eaLnBrk="1" latinLnBrk="0" hangingPunct="1">
              <a:lnSpc>
                <a:spcPct val="114000"/>
              </a:lnSpc>
              <a:spcBef>
                <a:spcPts val="900"/>
              </a:spcBef>
              <a:buFont typeface="Arial" panose="020B0604020202020204" pitchFamily="34" charset="0"/>
              <a:buChar char="•"/>
              <a:tabLst/>
              <a:defRPr sz="1600" kern="1200">
                <a:solidFill>
                  <a:schemeClr val="bg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1600" b="1" u="sng"/>
              <a:t>Name</a:t>
            </a:r>
            <a:r>
              <a:rPr lang="en-DE" sz="1600"/>
              <a:t>: </a:t>
            </a:r>
            <a:r>
              <a:rPr lang="en-US" sz="1600">
                <a:solidFill>
                  <a:srgbClr val="23313B"/>
                </a:solidFill>
                <a:latin typeface="Helvetica Neue"/>
              </a:rPr>
              <a:t>John Doe </a:t>
            </a:r>
            <a:endParaRPr lang="en-DE" sz="1600"/>
          </a:p>
          <a:p>
            <a:r>
              <a:rPr lang="en-DE" sz="1600" b="1" u="sng"/>
              <a:t>Company</a:t>
            </a:r>
            <a:r>
              <a:rPr lang="en-DE" sz="1600"/>
              <a:t>:</a:t>
            </a:r>
          </a:p>
          <a:p>
            <a:r>
              <a:rPr lang="en-DE" sz="1600" b="1" u="sng"/>
              <a:t>Solution</a:t>
            </a:r>
            <a:r>
              <a:rPr lang="en-DE" sz="1600"/>
              <a:t>:</a:t>
            </a:r>
          </a:p>
          <a:p>
            <a:r>
              <a:rPr lang="en-DE" sz="1600" b="1" u="sng"/>
              <a:t>Link</a:t>
            </a:r>
            <a:r>
              <a:rPr lang="en-DE" sz="1600"/>
              <a:t>: </a:t>
            </a:r>
            <a:r>
              <a:rPr lang="en-US" sz="1600">
                <a:hlinkClick r:id="rId13"/>
              </a:rPr>
              <a:t>https://vimeo.com</a:t>
            </a:r>
            <a:endParaRPr lang="en-DE" sz="1600" dirty="0"/>
          </a:p>
        </p:txBody>
      </p:sp>
    </p:spTree>
    <p:extLst>
      <p:ext uri="{BB962C8B-B14F-4D97-AF65-F5344CB8AC3E}">
        <p14:creationId xmlns:p14="http://schemas.microsoft.com/office/powerpoint/2010/main" val="3773527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BD1A16-B440-307F-FE3F-9C989A182880}"/>
              </a:ext>
            </a:extLst>
          </p:cNvPr>
          <p:cNvSpPr/>
          <p:nvPr/>
        </p:nvSpPr>
        <p:spPr>
          <a:xfrm>
            <a:off x="7555353" y="1"/>
            <a:ext cx="464130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600">
              <a:solidFill>
                <a:srgbClr val="FFFFFF"/>
              </a:solidFill>
            </a:endParaRPr>
          </a:p>
        </p:txBody>
      </p:sp>
      <p:sp>
        <p:nvSpPr>
          <p:cNvPr id="16" name="TextBox 15">
            <a:extLst>
              <a:ext uri="{FF2B5EF4-FFF2-40B4-BE49-F238E27FC236}">
                <a16:creationId xmlns:a16="http://schemas.microsoft.com/office/drawing/2014/main" id="{5B672124-CA54-CC8F-F63E-6DBA21DD7742}"/>
              </a:ext>
            </a:extLst>
          </p:cNvPr>
          <p:cNvSpPr txBox="1"/>
          <p:nvPr/>
        </p:nvSpPr>
        <p:spPr>
          <a:xfrm>
            <a:off x="7981962" y="1818396"/>
            <a:ext cx="1438214" cy="338554"/>
          </a:xfrm>
          <a:prstGeom prst="rect">
            <a:avLst/>
          </a:prstGeom>
          <a:noFill/>
        </p:spPr>
        <p:txBody>
          <a:bodyPr wrap="none" rtlCol="0">
            <a:spAutoFit/>
          </a:bodyPr>
          <a:lstStyle/>
          <a:p>
            <a:pPr>
              <a:defRPr/>
            </a:pPr>
            <a:r>
              <a:rPr lang="en-US" sz="1600" dirty="0">
                <a:solidFill>
                  <a:srgbClr val="FFFFFF"/>
                </a:solidFill>
              </a:rPr>
              <a:t>HIGHLIGHTS</a:t>
            </a:r>
          </a:p>
        </p:txBody>
      </p:sp>
      <p:sp>
        <p:nvSpPr>
          <p:cNvPr id="17" name="TextBox 16">
            <a:extLst>
              <a:ext uri="{FF2B5EF4-FFF2-40B4-BE49-F238E27FC236}">
                <a16:creationId xmlns:a16="http://schemas.microsoft.com/office/drawing/2014/main" id="{C56451A0-880E-BA0E-5898-6676F470862A}"/>
              </a:ext>
            </a:extLst>
          </p:cNvPr>
          <p:cNvSpPr txBox="1"/>
          <p:nvPr/>
        </p:nvSpPr>
        <p:spPr>
          <a:xfrm>
            <a:off x="487495" y="1818396"/>
            <a:ext cx="1459054" cy="338554"/>
          </a:xfrm>
          <a:prstGeom prst="rect">
            <a:avLst/>
          </a:prstGeom>
          <a:noFill/>
        </p:spPr>
        <p:txBody>
          <a:bodyPr wrap="none" rtlCol="0">
            <a:spAutoFit/>
          </a:bodyPr>
          <a:lstStyle/>
          <a:p>
            <a:pPr>
              <a:defRPr/>
            </a:pPr>
            <a:r>
              <a:rPr lang="en-US" sz="1600" dirty="0">
                <a:solidFill>
                  <a:schemeClr val="bg1"/>
                </a:solidFill>
              </a:rPr>
              <a:t>OBJECTIVES</a:t>
            </a:r>
          </a:p>
        </p:txBody>
      </p:sp>
      <p:sp>
        <p:nvSpPr>
          <p:cNvPr id="19" name="TextBox 18">
            <a:extLst>
              <a:ext uri="{FF2B5EF4-FFF2-40B4-BE49-F238E27FC236}">
                <a16:creationId xmlns:a16="http://schemas.microsoft.com/office/drawing/2014/main" id="{AFE3A60B-166E-92AF-0618-F87CE07DD32F}"/>
              </a:ext>
            </a:extLst>
          </p:cNvPr>
          <p:cNvSpPr txBox="1"/>
          <p:nvPr/>
        </p:nvSpPr>
        <p:spPr>
          <a:xfrm>
            <a:off x="4492206" y="1818396"/>
            <a:ext cx="1233030" cy="338554"/>
          </a:xfrm>
          <a:prstGeom prst="rect">
            <a:avLst/>
          </a:prstGeom>
          <a:noFill/>
        </p:spPr>
        <p:txBody>
          <a:bodyPr wrap="none" rtlCol="0">
            <a:spAutoFit/>
          </a:bodyPr>
          <a:lstStyle/>
          <a:p>
            <a:pPr>
              <a:defRPr/>
            </a:pPr>
            <a:r>
              <a:rPr lang="en-US" sz="1600">
                <a:solidFill>
                  <a:schemeClr val="bg1"/>
                </a:solidFill>
              </a:rPr>
              <a:t>SOLUTION</a:t>
            </a:r>
          </a:p>
        </p:txBody>
      </p:sp>
      <p:sp>
        <p:nvSpPr>
          <p:cNvPr id="32" name="Rectangle 31">
            <a:extLst>
              <a:ext uri="{FF2B5EF4-FFF2-40B4-BE49-F238E27FC236}">
                <a16:creationId xmlns:a16="http://schemas.microsoft.com/office/drawing/2014/main" id="{78301003-8F1B-40C7-BED0-1CDFC50FA5BC}"/>
              </a:ext>
            </a:extLst>
          </p:cNvPr>
          <p:cNvSpPr/>
          <p:nvPr/>
        </p:nvSpPr>
        <p:spPr>
          <a:xfrm>
            <a:off x="586230" y="5098623"/>
            <a:ext cx="1930596" cy="1091151"/>
          </a:xfrm>
          <a:prstGeom prst="rect">
            <a:avLst/>
          </a:prstGeom>
          <a:no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sz="1500">
              <a:solidFill>
                <a:schemeClr val="bg1"/>
              </a:solidFill>
            </a:endParaRPr>
          </a:p>
        </p:txBody>
      </p:sp>
      <p:sp>
        <p:nvSpPr>
          <p:cNvPr id="2" name="Title 1">
            <a:extLst>
              <a:ext uri="{FF2B5EF4-FFF2-40B4-BE49-F238E27FC236}">
                <a16:creationId xmlns:a16="http://schemas.microsoft.com/office/drawing/2014/main" id="{945F1064-749B-457E-B602-F56FD3F71E79}"/>
              </a:ext>
            </a:extLst>
          </p:cNvPr>
          <p:cNvSpPr>
            <a:spLocks noGrp="1"/>
          </p:cNvSpPr>
          <p:nvPr>
            <p:ph type="title"/>
          </p:nvPr>
        </p:nvSpPr>
        <p:spPr/>
        <p:txBody>
          <a:bodyPr/>
          <a:lstStyle/>
          <a:p>
            <a:r>
              <a:rPr lang="en-US" dirty="0">
                <a:latin typeface="+mn-lt"/>
              </a:rPr>
              <a:t>Case Study Headline </a:t>
            </a:r>
            <a:endParaRPr lang="en-GB" dirty="0">
              <a:latin typeface="+mn-lt"/>
            </a:endParaRPr>
          </a:p>
        </p:txBody>
      </p:sp>
      <p:sp>
        <p:nvSpPr>
          <p:cNvPr id="24" name="Rectangle 23">
            <a:extLst>
              <a:ext uri="{FF2B5EF4-FFF2-40B4-BE49-F238E27FC236}">
                <a16:creationId xmlns:a16="http://schemas.microsoft.com/office/drawing/2014/main" id="{638A66C3-BB4A-99BB-2956-6E3AD53C1A0E}"/>
              </a:ext>
            </a:extLst>
          </p:cNvPr>
          <p:cNvSpPr/>
          <p:nvPr/>
        </p:nvSpPr>
        <p:spPr>
          <a:xfrm>
            <a:off x="4449688" y="2237131"/>
            <a:ext cx="2644795" cy="704808"/>
          </a:xfrm>
          <a:prstGeom prst="rect">
            <a:avLst/>
          </a:prstGeom>
          <a:noFill/>
          <a:ln>
            <a:noFill/>
          </a:ln>
        </p:spPr>
        <p:txBody>
          <a:bodyPr wrap="square" lIns="76200" tIns="38100" rIns="76200" bIns="38100" anchor="t">
            <a:spAutoFit/>
          </a:bodyPr>
          <a:lstStyle/>
          <a:p>
            <a:pPr fontAlgn="base">
              <a:spcBef>
                <a:spcPct val="20000"/>
              </a:spcBef>
              <a:spcAft>
                <a:spcPct val="0"/>
              </a:spcAft>
              <a:buClr>
                <a:schemeClr val="tx1"/>
              </a:buClr>
            </a:pPr>
            <a:r>
              <a:rPr lang="en-US" sz="1200" dirty="0">
                <a:solidFill>
                  <a:schemeClr val="bg1"/>
                </a:solidFill>
              </a:rPr>
              <a:t>[Vendor] Solution 1</a:t>
            </a:r>
          </a:p>
          <a:p>
            <a:pPr marL="237576" indent="-237576" fontAlgn="base">
              <a:spcBef>
                <a:spcPct val="20000"/>
              </a:spcBef>
              <a:spcAft>
                <a:spcPct val="0"/>
              </a:spcAft>
              <a:buClr>
                <a:schemeClr val="tx1"/>
              </a:buClr>
              <a:buFont typeface="Arial" panose="020B0604020202020204" pitchFamily="34" charset="0"/>
              <a:buChar char="•"/>
            </a:pPr>
            <a:endParaRPr lang="en-US" sz="1200" dirty="0">
              <a:solidFill>
                <a:schemeClr val="bg1"/>
              </a:solidFill>
              <a:cs typeface="Arial" panose="020B0604020202020204" pitchFamily="34" charset="0"/>
            </a:endParaRPr>
          </a:p>
          <a:p>
            <a:pPr marL="238095" indent="-238095" fontAlgn="base">
              <a:spcBef>
                <a:spcPct val="20000"/>
              </a:spcBef>
              <a:spcAft>
                <a:spcPct val="0"/>
              </a:spcAft>
              <a:buClr>
                <a:schemeClr val="tx1"/>
              </a:buClr>
              <a:buFont typeface="Arial" panose="020B0604020202020204" pitchFamily="34" charset="0"/>
              <a:buChar char="•"/>
            </a:pPr>
            <a:endParaRPr lang="en-US" sz="1200" dirty="0">
              <a:solidFill>
                <a:schemeClr val="bg1"/>
              </a:solidFill>
              <a:cs typeface="Arial" panose="020B0604020202020204" pitchFamily="34" charset="0"/>
            </a:endParaRPr>
          </a:p>
        </p:txBody>
      </p:sp>
      <p:sp>
        <p:nvSpPr>
          <p:cNvPr id="25" name="Rectangle 24">
            <a:extLst>
              <a:ext uri="{FF2B5EF4-FFF2-40B4-BE49-F238E27FC236}">
                <a16:creationId xmlns:a16="http://schemas.microsoft.com/office/drawing/2014/main" id="{19AAD0CA-9E56-540D-C4DD-3A3BB1DEF99F}"/>
              </a:ext>
            </a:extLst>
          </p:cNvPr>
          <p:cNvSpPr/>
          <p:nvPr/>
        </p:nvSpPr>
        <p:spPr>
          <a:xfrm>
            <a:off x="537774" y="2237131"/>
            <a:ext cx="2930640" cy="276999"/>
          </a:xfrm>
          <a:prstGeom prst="rect">
            <a:avLst/>
          </a:prstGeom>
          <a:noFill/>
          <a:ln>
            <a:noFill/>
          </a:ln>
        </p:spPr>
        <p:txBody>
          <a:bodyPr wrap="square">
            <a:spAutoFit/>
          </a:bodyPr>
          <a:lstStyle/>
          <a:p>
            <a:pPr marL="238095" indent="-238095" fontAlgn="base">
              <a:spcBef>
                <a:spcPct val="20000"/>
              </a:spcBef>
              <a:spcAft>
                <a:spcPct val="0"/>
              </a:spcAft>
              <a:buClr>
                <a:schemeClr val="bg1"/>
              </a:buClr>
              <a:buFont typeface="Arial" panose="020B0604020202020204" pitchFamily="34" charset="0"/>
              <a:buChar char="•"/>
            </a:pPr>
            <a:r>
              <a:rPr lang="en-US" sz="1200" dirty="0">
                <a:solidFill>
                  <a:schemeClr val="bg1"/>
                </a:solidFill>
                <a:cs typeface="Arial" panose="020B0604020202020204" pitchFamily="34" charset="0"/>
              </a:rPr>
              <a:t>Explain the objectives </a:t>
            </a:r>
          </a:p>
        </p:txBody>
      </p:sp>
      <p:sp>
        <p:nvSpPr>
          <p:cNvPr id="33" name="object 6">
            <a:extLst>
              <a:ext uri="{FF2B5EF4-FFF2-40B4-BE49-F238E27FC236}">
                <a16:creationId xmlns:a16="http://schemas.microsoft.com/office/drawing/2014/main" id="{A2B4A24F-2B18-538F-C4C0-C81E463D2D3B}"/>
              </a:ext>
            </a:extLst>
          </p:cNvPr>
          <p:cNvSpPr txBox="1"/>
          <p:nvPr/>
        </p:nvSpPr>
        <p:spPr>
          <a:xfrm>
            <a:off x="7555354" y="5262463"/>
            <a:ext cx="4330542" cy="1661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indent="12700">
              <a:spcBef>
                <a:spcPts val="100"/>
              </a:spcBef>
              <a:defRPr sz="2400" b="1" cap="all">
                <a:solidFill>
                  <a:srgbClr val="FFFFFF"/>
                </a:solidFill>
              </a:defRPr>
            </a:lvl1pPr>
          </a:lstStyle>
          <a:p>
            <a:pPr marL="238095" indent="-238095" defTabSz="914290">
              <a:lnSpc>
                <a:spcPct val="90000"/>
              </a:lnSpc>
              <a:spcAft>
                <a:spcPts val="600"/>
              </a:spcAft>
              <a:buClr>
                <a:schemeClr val="bg1"/>
              </a:buClr>
              <a:buFont typeface="Arial" panose="020B0604020202020204" pitchFamily="34" charset="0"/>
              <a:buChar char="•"/>
              <a:defRPr/>
            </a:pPr>
            <a:endParaRPr lang="en-US" sz="1200" b="0" cap="none" dirty="0">
              <a:cs typeface="Arial" panose="020B0604020202020204" pitchFamily="34" charset="0"/>
            </a:endParaRPr>
          </a:p>
        </p:txBody>
      </p:sp>
      <p:pic>
        <p:nvPicPr>
          <p:cNvPr id="3" name="Graphic 2" descr="Home with solid fill">
            <a:hlinkClick r:id="rId3" action="ppaction://hlinksldjump" tooltip="Back to Home"/>
            <a:extLst>
              <a:ext uri="{FF2B5EF4-FFF2-40B4-BE49-F238E27FC236}">
                <a16:creationId xmlns:a16="http://schemas.microsoft.com/office/drawing/2014/main" id="{C5B246E5-76E5-BE5D-DCE1-E66AF5AA8B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7A10783F-5142-0D53-65B4-0658911945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1653" y="85367"/>
            <a:ext cx="285561" cy="285561"/>
          </a:xfrm>
          <a:prstGeom prst="rect">
            <a:avLst/>
          </a:prstGeom>
        </p:spPr>
      </p:pic>
      <p:sp>
        <p:nvSpPr>
          <p:cNvPr id="5" name="Rectangle 4">
            <a:extLst>
              <a:ext uri="{FF2B5EF4-FFF2-40B4-BE49-F238E27FC236}">
                <a16:creationId xmlns:a16="http://schemas.microsoft.com/office/drawing/2014/main" id="{D670AD03-25CF-63D0-2D1A-B81044DA9DC9}"/>
              </a:ext>
            </a:extLst>
          </p:cNvPr>
          <p:cNvSpPr/>
          <p:nvPr/>
        </p:nvSpPr>
        <p:spPr>
          <a:xfrm>
            <a:off x="7981962" y="2325875"/>
            <a:ext cx="2930640" cy="1865126"/>
          </a:xfrm>
          <a:prstGeom prst="rect">
            <a:avLst/>
          </a:prstGeom>
          <a:noFill/>
          <a:ln>
            <a:noFill/>
          </a:ln>
        </p:spPr>
        <p:txBody>
          <a:bodyPr wrap="square">
            <a:spAutoFit/>
          </a:bodyPr>
          <a:lstStyle/>
          <a:p>
            <a:pPr marL="238095" indent="-238095" fontAlgn="base">
              <a:spcBef>
                <a:spcPct val="20000"/>
              </a:spcBef>
              <a:spcAft>
                <a:spcPct val="0"/>
              </a:spcAft>
              <a:buClr>
                <a:srgbClr val="FFFFFF"/>
              </a:buClr>
              <a:buFont typeface="Arial" panose="020B0604020202020204" pitchFamily="34" charset="0"/>
              <a:buChar char="•"/>
            </a:pPr>
            <a:r>
              <a:rPr lang="en-US" sz="1200" dirty="0">
                <a:solidFill>
                  <a:srgbClr val="FFFFFF"/>
                </a:solidFill>
                <a:cs typeface="Arial" panose="020B0604020202020204" pitchFamily="34" charset="0"/>
              </a:rPr>
              <a:t>More efficient approach for tackling import and export management</a:t>
            </a:r>
          </a:p>
          <a:p>
            <a:pPr marL="238095" indent="-238095" fontAlgn="base">
              <a:spcBef>
                <a:spcPct val="20000"/>
              </a:spcBef>
              <a:spcAft>
                <a:spcPct val="0"/>
              </a:spcAft>
              <a:buClr>
                <a:srgbClr val="FFFFFF"/>
              </a:buClr>
              <a:buFont typeface="Arial" panose="020B0604020202020204" pitchFamily="34" charset="0"/>
              <a:buChar char="•"/>
            </a:pPr>
            <a:r>
              <a:rPr lang="en-US" sz="1200" dirty="0">
                <a:solidFill>
                  <a:srgbClr val="FFFFFF"/>
                </a:solidFill>
                <a:cs typeface="Arial" panose="020B0604020202020204" pitchFamily="34" charset="0"/>
              </a:rPr>
              <a:t>Eliminate import/export documentation errors to improve shipment delays and supply chain cycle times</a:t>
            </a:r>
          </a:p>
          <a:p>
            <a:pPr marL="238095" indent="-238095" fontAlgn="base">
              <a:spcBef>
                <a:spcPct val="20000"/>
              </a:spcBef>
              <a:spcAft>
                <a:spcPct val="0"/>
              </a:spcAft>
              <a:buClr>
                <a:srgbClr val="FFFFFF"/>
              </a:buClr>
              <a:buFont typeface="Arial" panose="020B0604020202020204" pitchFamily="34" charset="0"/>
              <a:buChar char="•"/>
            </a:pPr>
            <a:r>
              <a:rPr lang="en-US" sz="1200" dirty="0">
                <a:solidFill>
                  <a:srgbClr val="FFFFFF"/>
                </a:solidFill>
                <a:cs typeface="Arial" panose="020B0604020202020204" pitchFamily="34" charset="0"/>
              </a:rPr>
              <a:t>Increase import duty savings and lower costs</a:t>
            </a:r>
          </a:p>
          <a:p>
            <a:pPr marL="238095" indent="-238095" fontAlgn="base">
              <a:spcBef>
                <a:spcPct val="20000"/>
              </a:spcBef>
              <a:spcAft>
                <a:spcPct val="0"/>
              </a:spcAft>
              <a:buClr>
                <a:schemeClr val="tx1"/>
              </a:buClr>
              <a:buFont typeface="Arial" panose="020B0604020202020204" pitchFamily="34" charset="0"/>
              <a:buChar char="•"/>
            </a:pPr>
            <a:endParaRPr lang="en-US" sz="1200" dirty="0">
              <a:solidFill>
                <a:srgbClr val="FFFFFF"/>
              </a:solidFill>
              <a:cs typeface="Arial" panose="020B0604020202020204" pitchFamily="34" charset="0"/>
            </a:endParaRPr>
          </a:p>
        </p:txBody>
      </p:sp>
    </p:spTree>
    <p:extLst>
      <p:ext uri="{BB962C8B-B14F-4D97-AF65-F5344CB8AC3E}">
        <p14:creationId xmlns:p14="http://schemas.microsoft.com/office/powerpoint/2010/main" val="349366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FAE177-2001-8C22-3878-8FD0E154ADBC}"/>
              </a:ext>
            </a:extLst>
          </p:cNvPr>
          <p:cNvSpPr>
            <a:spLocks noGrp="1"/>
          </p:cNvSpPr>
          <p:nvPr>
            <p:ph type="ctrTitle"/>
          </p:nvPr>
        </p:nvSpPr>
        <p:spPr/>
        <p:txBody>
          <a:bodyPr/>
          <a:lstStyle/>
          <a:p>
            <a:r>
              <a:rPr lang="en-DE"/>
              <a:t>Selected Case Studies</a:t>
            </a:r>
            <a:endParaRPr lang="en-US"/>
          </a:p>
        </p:txBody>
      </p:sp>
      <p:sp>
        <p:nvSpPr>
          <p:cNvPr id="6" name="Subtitle 5">
            <a:extLst>
              <a:ext uri="{FF2B5EF4-FFF2-40B4-BE49-F238E27FC236}">
                <a16:creationId xmlns:a16="http://schemas.microsoft.com/office/drawing/2014/main" id="{533E4F3F-7164-84F1-7F5F-0E4F98B8B9B3}"/>
              </a:ext>
            </a:extLst>
          </p:cNvPr>
          <p:cNvSpPr>
            <a:spLocks noGrp="1"/>
          </p:cNvSpPr>
          <p:nvPr>
            <p:ph type="subTitle" idx="1"/>
          </p:nvPr>
        </p:nvSpPr>
        <p:spPr>
          <a:xfrm>
            <a:off x="46653" y="2703747"/>
            <a:ext cx="7404100" cy="609579"/>
          </a:xfrm>
        </p:spPr>
        <p:txBody>
          <a:bodyPr/>
          <a:lstStyle/>
          <a:p>
            <a:r>
              <a:rPr lang="en-US" dirty="0"/>
              <a:t>M</a:t>
            </a:r>
            <a:r>
              <a:rPr lang="en-DE" dirty="0"/>
              <a:t>ore under: </a:t>
            </a:r>
            <a:r>
              <a:rPr lang="en-US" dirty="0">
                <a:hlinkClick r:id="rId2"/>
              </a:rPr>
              <a:t>https://www.[Vendor].com/case-studies/</a:t>
            </a:r>
            <a:endParaRPr lang="en-DE" dirty="0"/>
          </a:p>
        </p:txBody>
      </p:sp>
      <p:pic>
        <p:nvPicPr>
          <p:cNvPr id="1026" name="Picture 2" descr="Case Studies Business Travel - Lufthansa City Center">
            <a:extLst>
              <a:ext uri="{FF2B5EF4-FFF2-40B4-BE49-F238E27FC236}">
                <a16:creationId xmlns:a16="http://schemas.microsoft.com/office/drawing/2014/main" id="{8503E0E5-2371-8859-D3CA-27883E15B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ome with solid fill">
            <a:hlinkClick r:id="rId4" action="ppaction://hlinksldjump" tooltip="Back to Home"/>
            <a:extLst>
              <a:ext uri="{FF2B5EF4-FFF2-40B4-BE49-F238E27FC236}">
                <a16:creationId xmlns:a16="http://schemas.microsoft.com/office/drawing/2014/main" id="{4C64D004-9F96-A19C-4DD3-3E6A4F3A56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1748" y="68570"/>
            <a:ext cx="285561" cy="285561"/>
          </a:xfrm>
          <a:prstGeom prst="rect">
            <a:avLst/>
          </a:prstGeom>
        </p:spPr>
      </p:pic>
      <p:pic>
        <p:nvPicPr>
          <p:cNvPr id="3" name="Graphic 2" descr="Back with solid fill">
            <a:hlinkClick r:id="" action="ppaction://hlinkshowjump?jump=lastslideviewed"/>
            <a:extLst>
              <a:ext uri="{FF2B5EF4-FFF2-40B4-BE49-F238E27FC236}">
                <a16:creationId xmlns:a16="http://schemas.microsoft.com/office/drawing/2014/main" id="{442C5FE9-AE37-745C-6706-74A17E79D8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1653" y="85367"/>
            <a:ext cx="285561" cy="285561"/>
          </a:xfrm>
          <a:prstGeom prst="rect">
            <a:avLst/>
          </a:prstGeom>
        </p:spPr>
      </p:pic>
      <p:pic>
        <p:nvPicPr>
          <p:cNvPr id="4" name="Graphic 3" descr="Home with solid fill">
            <a:hlinkClick r:id="rId4" action="ppaction://hlinksldjump" tooltip="Back to Home"/>
            <a:extLst>
              <a:ext uri="{FF2B5EF4-FFF2-40B4-BE49-F238E27FC236}">
                <a16:creationId xmlns:a16="http://schemas.microsoft.com/office/drawing/2014/main" id="{74EFEB11-B46C-83B9-2210-11BD085ABC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9009" y="1286593"/>
            <a:ext cx="1273983" cy="1273983"/>
          </a:xfrm>
          <a:prstGeom prst="rect">
            <a:avLst/>
          </a:prstGeom>
        </p:spPr>
      </p:pic>
      <p:sp>
        <p:nvSpPr>
          <p:cNvPr id="7" name="TextBox 6">
            <a:extLst>
              <a:ext uri="{FF2B5EF4-FFF2-40B4-BE49-F238E27FC236}">
                <a16:creationId xmlns:a16="http://schemas.microsoft.com/office/drawing/2014/main" id="{66667FFC-EFE3-BF60-DEBF-17FC347DF151}"/>
              </a:ext>
            </a:extLst>
          </p:cNvPr>
          <p:cNvSpPr txBox="1"/>
          <p:nvPr/>
        </p:nvSpPr>
        <p:spPr>
          <a:xfrm>
            <a:off x="4960775" y="2430085"/>
            <a:ext cx="2270449" cy="369332"/>
          </a:xfrm>
          <a:prstGeom prst="rect">
            <a:avLst/>
          </a:prstGeom>
          <a:noFill/>
        </p:spPr>
        <p:txBody>
          <a:bodyPr wrap="square" rtlCol="0">
            <a:spAutoFit/>
          </a:bodyPr>
          <a:lstStyle/>
          <a:p>
            <a:r>
              <a:rPr lang="en-DE"/>
              <a:t>Please click Home</a:t>
            </a:r>
            <a:endParaRPr lang="en-US"/>
          </a:p>
        </p:txBody>
      </p:sp>
    </p:spTree>
    <p:extLst>
      <p:ext uri="{BB962C8B-B14F-4D97-AF65-F5344CB8AC3E}">
        <p14:creationId xmlns:p14="http://schemas.microsoft.com/office/powerpoint/2010/main" val="463338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4E2AA3-78F5-BA47-F0D3-E96486B426DB}"/>
              </a:ext>
            </a:extLst>
          </p:cNvPr>
          <p:cNvSpPr>
            <a:spLocks noGrp="1"/>
          </p:cNvSpPr>
          <p:nvPr>
            <p:ph type="title"/>
          </p:nvPr>
        </p:nvSpPr>
        <p:spPr>
          <a:xfrm>
            <a:off x="457199" y="457200"/>
            <a:ext cx="7954069" cy="5715000"/>
          </a:xfrm>
        </p:spPr>
        <p:txBody>
          <a:bodyPr/>
          <a:lstStyle/>
          <a:p>
            <a:r>
              <a:rPr lang="en-DE"/>
              <a:t>Buying Journey &amp; Mutual Close Plan</a:t>
            </a:r>
            <a:endParaRPr lang="en-US"/>
          </a:p>
        </p:txBody>
      </p:sp>
      <p:sp>
        <p:nvSpPr>
          <p:cNvPr id="9" name="Content Placeholder 8">
            <a:extLst>
              <a:ext uri="{FF2B5EF4-FFF2-40B4-BE49-F238E27FC236}">
                <a16:creationId xmlns:a16="http://schemas.microsoft.com/office/drawing/2014/main" id="{E5C57C90-C099-7CD6-82A3-3F586D199E20}"/>
              </a:ext>
            </a:extLst>
          </p:cNvPr>
          <p:cNvSpPr>
            <a:spLocks noGrp="1"/>
          </p:cNvSpPr>
          <p:nvPr>
            <p:ph idx="1"/>
          </p:nvPr>
        </p:nvSpPr>
        <p:spPr/>
        <p:txBody>
          <a:bodyPr/>
          <a:lstStyle/>
          <a:p>
            <a:endParaRPr lang="en-US"/>
          </a:p>
        </p:txBody>
      </p:sp>
      <p:pic>
        <p:nvPicPr>
          <p:cNvPr id="10" name="Graphic 9" descr="Home with solid fill">
            <a:hlinkClick r:id="rId2" action="ppaction://hlinksldjump" tooltip="Back to Home"/>
            <a:extLst>
              <a:ext uri="{FF2B5EF4-FFF2-40B4-BE49-F238E27FC236}">
                <a16:creationId xmlns:a16="http://schemas.microsoft.com/office/drawing/2014/main" id="{BC99F748-F156-EF18-84C9-9B2EB31E16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11" name="Graphic 10" descr="Back with solid fill">
            <a:hlinkClick r:id="" action="ppaction://hlinkshowjump?jump=lastslideviewed"/>
            <a:extLst>
              <a:ext uri="{FF2B5EF4-FFF2-40B4-BE49-F238E27FC236}">
                <a16:creationId xmlns:a16="http://schemas.microsoft.com/office/drawing/2014/main" id="{0C0BA698-2AFE-DB80-5A11-0D7E7EF8FB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236109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1C3858F3-C490-8207-7AA9-648B58B019E4}"/>
              </a:ext>
            </a:extLst>
          </p:cNvPr>
          <p:cNvGrpSpPr/>
          <p:nvPr/>
        </p:nvGrpSpPr>
        <p:grpSpPr>
          <a:xfrm>
            <a:off x="2831309" y="0"/>
            <a:ext cx="6543305" cy="1080000"/>
            <a:chOff x="2934636" y="34025"/>
            <a:chExt cx="6543305" cy="1080000"/>
          </a:xfrm>
        </p:grpSpPr>
        <p:sp>
          <p:nvSpPr>
            <p:cNvPr id="26" name="TextBox 25">
              <a:extLst>
                <a:ext uri="{FF2B5EF4-FFF2-40B4-BE49-F238E27FC236}">
                  <a16:creationId xmlns:a16="http://schemas.microsoft.com/office/drawing/2014/main" id="{295436A0-CA48-2176-C739-CFBDE59035A1}"/>
                </a:ext>
              </a:extLst>
            </p:cNvPr>
            <p:cNvSpPr txBox="1"/>
            <p:nvPr>
              <p:custDataLst>
                <p:tags r:id="rId5"/>
              </p:custDataLst>
            </p:nvPr>
          </p:nvSpPr>
          <p:spPr>
            <a:xfrm>
              <a:off x="4014636" y="334403"/>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en-DE" sz="2400" b="0">
                  <a:solidFill>
                    <a:schemeClr val="accent3"/>
                  </a:solidFill>
                  <a:latin typeface="+mj-lt"/>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Introduction</a:t>
              </a:r>
              <a:endParaRPr lang="en-US" sz="2400" b="0">
                <a:solidFill>
                  <a:schemeClr val="accent3"/>
                </a:solidFill>
                <a:latin typeface="+mj-lt"/>
                <a:cs typeface="Arial" panose="020B0604020202020204" pitchFamily="34" charset="0"/>
              </a:endParaRPr>
            </a:p>
          </p:txBody>
        </p:sp>
        <p:sp>
          <p:nvSpPr>
            <p:cNvPr id="55" name="Rectangle 54">
              <a:extLst>
                <a:ext uri="{FF2B5EF4-FFF2-40B4-BE49-F238E27FC236}">
                  <a16:creationId xmlns:a16="http://schemas.microsoft.com/office/drawing/2014/main" id="{63D7E981-7FF8-ED5B-EFFE-F08C8113EFCA}"/>
                </a:ext>
              </a:extLst>
            </p:cNvPr>
            <p:cNvSpPr/>
            <p:nvPr/>
          </p:nvSpPr>
          <p:spPr>
            <a:xfrm>
              <a:off x="2934636" y="34025"/>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grpSp>
      <p:grpSp>
        <p:nvGrpSpPr>
          <p:cNvPr id="60" name="Group 59">
            <a:extLst>
              <a:ext uri="{FF2B5EF4-FFF2-40B4-BE49-F238E27FC236}">
                <a16:creationId xmlns:a16="http://schemas.microsoft.com/office/drawing/2014/main" id="{03675014-FA64-AE18-3B95-5C1C8F8BF223}"/>
              </a:ext>
            </a:extLst>
          </p:cNvPr>
          <p:cNvGrpSpPr/>
          <p:nvPr/>
        </p:nvGrpSpPr>
        <p:grpSpPr>
          <a:xfrm>
            <a:off x="4660757" y="1215529"/>
            <a:ext cx="5744152" cy="1080000"/>
            <a:chOff x="4821014" y="1157957"/>
            <a:chExt cx="5744152" cy="1080000"/>
          </a:xfrm>
        </p:grpSpPr>
        <p:sp>
          <p:nvSpPr>
            <p:cNvPr id="19" name="TextBox 18">
              <a:extLst>
                <a:ext uri="{FF2B5EF4-FFF2-40B4-BE49-F238E27FC236}">
                  <a16:creationId xmlns:a16="http://schemas.microsoft.com/office/drawing/2014/main" id="{1ECD920D-3655-774C-92E8-FBD09477D3E0}"/>
                </a:ext>
              </a:extLst>
            </p:cNvPr>
            <p:cNvSpPr txBox="1"/>
            <p:nvPr>
              <p:custDataLst>
                <p:tags r:id="rId4"/>
              </p:custDataLst>
            </p:nvPr>
          </p:nvSpPr>
          <p:spPr>
            <a:xfrm>
              <a:off x="5991014" y="1458335"/>
              <a:ext cx="4574152" cy="479245"/>
            </a:xfrm>
            <a:prstGeom prst="rect">
              <a:avLst/>
            </a:prstGeom>
          </p:spPr>
          <p:txBody>
            <a:bodyPr vert="horz" wrap="square" lIns="108850" tIns="54425" rIns="108850" bIns="54425" rtlCol="0">
              <a:spAutoFit/>
            </a:bodyPr>
            <a:lstStyle>
              <a:defPPr>
                <a:defRPr lang="en-US"/>
              </a:defPPr>
              <a:lvl1pPr>
                <a:defRPr sz="2000">
                  <a:latin typeface="Helvetica" panose="020B0604020202020204" pitchFamily="34" charset="0"/>
                  <a:cs typeface="Helvetica" panose="020B0604020202020204" pitchFamily="34" charset="0"/>
                </a:defRPr>
              </a:lvl1pPr>
            </a:lstStyle>
            <a:p>
              <a:r>
                <a:rPr lang="en-US" sz="2400" dirty="0">
                  <a:solidFill>
                    <a:schemeClr val="accent3"/>
                  </a:solidFill>
                  <a:latin typeface="+mj-lt"/>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Challenges and How we solve it </a:t>
              </a:r>
              <a:endParaRPr lang="en-US" sz="2400" dirty="0">
                <a:solidFill>
                  <a:schemeClr val="accent3"/>
                </a:solidFill>
                <a:latin typeface="+mj-lt"/>
                <a:cs typeface="Arial" panose="020B0604020202020204" pitchFamily="34" charset="0"/>
              </a:endParaRPr>
            </a:p>
          </p:txBody>
        </p:sp>
        <p:sp>
          <p:nvSpPr>
            <p:cNvPr id="48" name="Rectangle 47">
              <a:extLst>
                <a:ext uri="{FF2B5EF4-FFF2-40B4-BE49-F238E27FC236}">
                  <a16:creationId xmlns:a16="http://schemas.microsoft.com/office/drawing/2014/main" id="{72257B1C-129C-791E-7839-ECA16FEE48B1}"/>
                </a:ext>
              </a:extLst>
            </p:cNvPr>
            <p:cNvSpPr/>
            <p:nvPr/>
          </p:nvSpPr>
          <p:spPr>
            <a:xfrm>
              <a:off x="4821014" y="1157957"/>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mj-lt"/>
              </a:endParaRPr>
            </a:p>
          </p:txBody>
        </p:sp>
      </p:grpSp>
      <p:grpSp>
        <p:nvGrpSpPr>
          <p:cNvPr id="58" name="Group 57">
            <a:extLst>
              <a:ext uri="{FF2B5EF4-FFF2-40B4-BE49-F238E27FC236}">
                <a16:creationId xmlns:a16="http://schemas.microsoft.com/office/drawing/2014/main" id="{DA34927B-B80F-4FEE-422B-2813188064D3}"/>
              </a:ext>
            </a:extLst>
          </p:cNvPr>
          <p:cNvGrpSpPr/>
          <p:nvPr/>
        </p:nvGrpSpPr>
        <p:grpSpPr>
          <a:xfrm>
            <a:off x="4660757" y="4622143"/>
            <a:ext cx="6543305" cy="1080000"/>
            <a:chOff x="5112962" y="4287065"/>
            <a:chExt cx="6543305" cy="1080000"/>
          </a:xfrm>
        </p:grpSpPr>
        <p:sp>
          <p:nvSpPr>
            <p:cNvPr id="29" name="TextBox 28">
              <a:extLst>
                <a:ext uri="{FF2B5EF4-FFF2-40B4-BE49-F238E27FC236}">
                  <a16:creationId xmlns:a16="http://schemas.microsoft.com/office/drawing/2014/main" id="{1069EBF6-EE66-78A2-32AB-6BEA3CD2F060}"/>
                </a:ext>
              </a:extLst>
            </p:cNvPr>
            <p:cNvSpPr txBox="1"/>
            <p:nvPr>
              <p:custDataLst>
                <p:tags r:id="rId3"/>
              </p:custDataLst>
            </p:nvPr>
          </p:nvSpPr>
          <p:spPr>
            <a:xfrm>
              <a:off x="6192962" y="4587443"/>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en-US" sz="2400" b="0" dirty="0">
                  <a:solidFill>
                    <a:schemeClr val="accent3"/>
                  </a:solidFill>
                  <a:latin typeface="+mj-lt"/>
                  <a:cs typeface="Arial" panose="020B0604020202020204" pitchFamily="34" charset="0"/>
                  <a:hlinkClick r:id="" action="ppaction://noaction">
                    <a:extLst>
                      <a:ext uri="{A12FA001-AC4F-418D-AE19-62706E023703}">
                        <ahyp:hlinkClr xmlns:ahyp="http://schemas.microsoft.com/office/drawing/2018/hyperlinkcolor" val="tx"/>
                      </a:ext>
                    </a:extLst>
                  </a:hlinkClick>
                </a:rPr>
                <a:t>System Integration Options</a:t>
              </a:r>
              <a:endParaRPr lang="en-US" sz="2400" b="0" dirty="0">
                <a:solidFill>
                  <a:schemeClr val="accent3"/>
                </a:solidFill>
                <a:latin typeface="+mj-lt"/>
                <a:cs typeface="Arial" panose="020B0604020202020204" pitchFamily="34" charset="0"/>
              </a:endParaRPr>
            </a:p>
          </p:txBody>
        </p:sp>
        <p:grpSp>
          <p:nvGrpSpPr>
            <p:cNvPr id="52" name="Group 51">
              <a:extLst>
                <a:ext uri="{FF2B5EF4-FFF2-40B4-BE49-F238E27FC236}">
                  <a16:creationId xmlns:a16="http://schemas.microsoft.com/office/drawing/2014/main" id="{8B8BEB63-9D2C-5623-4E6A-84D58CD71B90}"/>
                </a:ext>
              </a:extLst>
            </p:cNvPr>
            <p:cNvGrpSpPr/>
            <p:nvPr/>
          </p:nvGrpSpPr>
          <p:grpSpPr>
            <a:xfrm>
              <a:off x="5112962" y="4287065"/>
              <a:ext cx="1080000" cy="1080000"/>
              <a:chOff x="3491947" y="4030840"/>
              <a:chExt cx="1080000" cy="1080000"/>
            </a:xfrm>
          </p:grpSpPr>
          <p:sp>
            <p:nvSpPr>
              <p:cNvPr id="49" name="Rectangle 48">
                <a:extLst>
                  <a:ext uri="{FF2B5EF4-FFF2-40B4-BE49-F238E27FC236}">
                    <a16:creationId xmlns:a16="http://schemas.microsoft.com/office/drawing/2014/main" id="{95807620-8CD5-C130-9AC2-6BC0E014DAEA}"/>
                  </a:ext>
                </a:extLst>
              </p:cNvPr>
              <p:cNvSpPr/>
              <p:nvPr/>
            </p:nvSpPr>
            <p:spPr>
              <a:xfrm>
                <a:off x="3491947" y="4030840"/>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pic>
            <p:nvPicPr>
              <p:cNvPr id="38" name="Graphic 37" descr="Robot outline">
                <a:extLst>
                  <a:ext uri="{FF2B5EF4-FFF2-40B4-BE49-F238E27FC236}">
                    <a16:creationId xmlns:a16="http://schemas.microsoft.com/office/drawing/2014/main" id="{49BC2594-50D1-2654-9895-DFB8E09BAB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81947" y="4120840"/>
                <a:ext cx="900000" cy="900000"/>
              </a:xfrm>
              <a:prstGeom prst="rect">
                <a:avLst/>
              </a:prstGeom>
            </p:spPr>
          </p:pic>
        </p:grpSp>
      </p:grpSp>
      <p:grpSp>
        <p:nvGrpSpPr>
          <p:cNvPr id="59" name="Group 58">
            <a:extLst>
              <a:ext uri="{FF2B5EF4-FFF2-40B4-BE49-F238E27FC236}">
                <a16:creationId xmlns:a16="http://schemas.microsoft.com/office/drawing/2014/main" id="{D9F33DEC-8BE6-6353-034F-1FEBE7680604}"/>
              </a:ext>
            </a:extLst>
          </p:cNvPr>
          <p:cNvGrpSpPr/>
          <p:nvPr/>
        </p:nvGrpSpPr>
        <p:grpSpPr>
          <a:xfrm>
            <a:off x="5556000" y="2866614"/>
            <a:ext cx="6543305" cy="1080000"/>
            <a:chOff x="5556000" y="2778124"/>
            <a:chExt cx="6543305" cy="1080000"/>
          </a:xfrm>
        </p:grpSpPr>
        <p:sp>
          <p:nvSpPr>
            <p:cNvPr id="23" name="TextBox 22">
              <a:extLst>
                <a:ext uri="{FF2B5EF4-FFF2-40B4-BE49-F238E27FC236}">
                  <a16:creationId xmlns:a16="http://schemas.microsoft.com/office/drawing/2014/main" id="{5417BE33-03C7-EB91-2DF2-B625618B1ED1}"/>
                </a:ext>
              </a:extLst>
            </p:cNvPr>
            <p:cNvSpPr txBox="1"/>
            <p:nvPr>
              <p:custDataLst>
                <p:tags r:id="rId2"/>
              </p:custDataLst>
            </p:nvPr>
          </p:nvSpPr>
          <p:spPr>
            <a:xfrm>
              <a:off x="6636000" y="3295760"/>
              <a:ext cx="5463305" cy="479245"/>
            </a:xfrm>
            <a:prstGeom prst="rect">
              <a:avLst/>
            </a:prstGeom>
          </p:spPr>
          <p:txBody>
            <a:bodyPr vert="horz" wrap="square" lIns="108850" tIns="54425" rIns="108850" bIns="54425" rtlCol="0" anchor="t">
              <a:spAutoFit/>
            </a:bodyPr>
            <a:lstStyle>
              <a:defPPr>
                <a:defRPr lang="en-US"/>
              </a:defPPr>
              <a:lvl1pPr>
                <a:defRPr sz="2000" b="1">
                  <a:latin typeface="Helvetica"/>
                  <a:cs typeface="Helvetica"/>
                </a:defRPr>
              </a:lvl1pPr>
            </a:lstStyle>
            <a:p>
              <a:r>
                <a:rPr lang="en-DE" sz="2400" b="0">
                  <a:solidFill>
                    <a:schemeClr val="accent3"/>
                  </a:solidFill>
                  <a:latin typeface="+mj-lt"/>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Solution Overview &amp; Live Demo</a:t>
              </a:r>
              <a:endParaRPr lang="en-US" sz="2400" b="0">
                <a:solidFill>
                  <a:schemeClr val="accent3"/>
                </a:solidFill>
                <a:latin typeface="+mj-lt"/>
                <a:cs typeface="Arial" panose="020B0604020202020204" pitchFamily="34" charset="0"/>
              </a:endParaRPr>
            </a:p>
          </p:txBody>
        </p:sp>
        <p:sp>
          <p:nvSpPr>
            <p:cNvPr id="43" name="Rectangle 42">
              <a:extLst>
                <a:ext uri="{FF2B5EF4-FFF2-40B4-BE49-F238E27FC236}">
                  <a16:creationId xmlns:a16="http://schemas.microsoft.com/office/drawing/2014/main" id="{A63633AB-CB39-A66C-5E16-A713DA694500}"/>
                </a:ext>
              </a:extLst>
            </p:cNvPr>
            <p:cNvSpPr/>
            <p:nvPr/>
          </p:nvSpPr>
          <p:spPr>
            <a:xfrm>
              <a:off x="5556000" y="2778124"/>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mj-lt"/>
              </a:endParaRPr>
            </a:p>
          </p:txBody>
        </p:sp>
      </p:grpSp>
      <p:grpSp>
        <p:nvGrpSpPr>
          <p:cNvPr id="57" name="Group 56">
            <a:extLst>
              <a:ext uri="{FF2B5EF4-FFF2-40B4-BE49-F238E27FC236}">
                <a16:creationId xmlns:a16="http://schemas.microsoft.com/office/drawing/2014/main" id="{3744451F-D00C-4525-0308-814C2DEF97D4}"/>
              </a:ext>
            </a:extLst>
          </p:cNvPr>
          <p:cNvGrpSpPr/>
          <p:nvPr/>
        </p:nvGrpSpPr>
        <p:grpSpPr>
          <a:xfrm>
            <a:off x="2831309" y="5733229"/>
            <a:ext cx="8714669" cy="1080000"/>
            <a:chOff x="3384636" y="5476102"/>
            <a:chExt cx="8714669" cy="1080000"/>
          </a:xfrm>
        </p:grpSpPr>
        <p:sp>
          <p:nvSpPr>
            <p:cNvPr id="16" name="TextBox 15">
              <a:extLst>
                <a:ext uri="{FF2B5EF4-FFF2-40B4-BE49-F238E27FC236}">
                  <a16:creationId xmlns:a16="http://schemas.microsoft.com/office/drawing/2014/main" id="{D8C55F70-ACE3-EFEE-37B9-A5AAC033AC21}"/>
                </a:ext>
              </a:extLst>
            </p:cNvPr>
            <p:cNvSpPr txBox="1"/>
            <p:nvPr>
              <p:custDataLst>
                <p:tags r:id="rId1"/>
              </p:custDataLst>
            </p:nvPr>
          </p:nvSpPr>
          <p:spPr>
            <a:xfrm>
              <a:off x="4479306" y="5776480"/>
              <a:ext cx="7619999" cy="479245"/>
            </a:xfrm>
            <a:prstGeom prst="rect">
              <a:avLst/>
            </a:prstGeom>
          </p:spPr>
          <p:txBody>
            <a:bodyPr vert="horz" wrap="square" lIns="108850" tIns="54425" rIns="108850" bIns="54425" rtlCol="0">
              <a:spAutoFit/>
            </a:bodyPr>
            <a:lstStyle/>
            <a:p>
              <a:r>
                <a:rPr lang="en-US" sz="2400">
                  <a:solidFill>
                    <a:schemeClr val="accent3"/>
                  </a:solidFill>
                  <a:latin typeface="+mj-lt"/>
                  <a:cs typeface="Arial" panose="020B0604020202020204" pitchFamily="34" charset="0"/>
                  <a:hlinkClick r:id="" action="ppaction://noaction">
                    <a:extLst>
                      <a:ext uri="{A12FA001-AC4F-418D-AE19-62706E023703}">
                        <ahyp:hlinkClr xmlns:ahyp="http://schemas.microsoft.com/office/drawing/2018/hyperlinkcolor" val="tx"/>
                      </a:ext>
                    </a:extLst>
                  </a:hlinkClick>
                </a:rPr>
                <a:t>Wrap up and next steps</a:t>
              </a:r>
              <a:endParaRPr lang="en-DE" sz="2400">
                <a:solidFill>
                  <a:schemeClr val="accent3"/>
                </a:solidFill>
                <a:latin typeface="+mj-lt"/>
                <a:cs typeface="Arial" panose="020B0604020202020204" pitchFamily="34" charset="0"/>
              </a:endParaRPr>
            </a:p>
          </p:txBody>
        </p:sp>
        <p:grpSp>
          <p:nvGrpSpPr>
            <p:cNvPr id="51" name="Group 50">
              <a:extLst>
                <a:ext uri="{FF2B5EF4-FFF2-40B4-BE49-F238E27FC236}">
                  <a16:creationId xmlns:a16="http://schemas.microsoft.com/office/drawing/2014/main" id="{BCE21BD0-1557-CD56-C40D-F17C452E4BC7}"/>
                </a:ext>
              </a:extLst>
            </p:cNvPr>
            <p:cNvGrpSpPr/>
            <p:nvPr/>
          </p:nvGrpSpPr>
          <p:grpSpPr>
            <a:xfrm>
              <a:off x="3384636" y="5476102"/>
              <a:ext cx="1080000" cy="1080000"/>
              <a:chOff x="464674" y="4574410"/>
              <a:chExt cx="1080000" cy="1080000"/>
            </a:xfrm>
          </p:grpSpPr>
          <p:sp>
            <p:nvSpPr>
              <p:cNvPr id="50" name="Rectangle 49">
                <a:extLst>
                  <a:ext uri="{FF2B5EF4-FFF2-40B4-BE49-F238E27FC236}">
                    <a16:creationId xmlns:a16="http://schemas.microsoft.com/office/drawing/2014/main" id="{024EB541-09C8-BDD4-96E9-DADC7583F4CF}"/>
                  </a:ext>
                </a:extLst>
              </p:cNvPr>
              <p:cNvSpPr/>
              <p:nvPr/>
            </p:nvSpPr>
            <p:spPr>
              <a:xfrm>
                <a:off x="464674" y="4574410"/>
                <a:ext cx="1080000" cy="108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mj-lt"/>
                </a:endParaRPr>
              </a:p>
            </p:txBody>
          </p:sp>
          <p:pic>
            <p:nvPicPr>
              <p:cNvPr id="42" name="Graphic 41" descr="Handshake outline">
                <a:extLst>
                  <a:ext uri="{FF2B5EF4-FFF2-40B4-BE49-F238E27FC236}">
                    <a16:creationId xmlns:a16="http://schemas.microsoft.com/office/drawing/2014/main" id="{25DE742A-758F-05D0-BC06-81B53A982C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4674" y="4664410"/>
                <a:ext cx="900000" cy="900000"/>
              </a:xfrm>
              <a:prstGeom prst="rect">
                <a:avLst/>
              </a:prstGeom>
            </p:spPr>
          </p:pic>
        </p:grpSp>
      </p:grpSp>
      <p:pic>
        <p:nvPicPr>
          <p:cNvPr id="2" name="Graphic 1" descr="Coffee outline">
            <a:hlinkClick r:id="rId14" action="ppaction://hlinksldjump"/>
            <a:extLst>
              <a:ext uri="{FF2B5EF4-FFF2-40B4-BE49-F238E27FC236}">
                <a16:creationId xmlns:a16="http://schemas.microsoft.com/office/drawing/2014/main" id="{1DC04853-0945-BFEE-B1A5-54030D3715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57855" y="398111"/>
            <a:ext cx="274107" cy="274107"/>
          </a:xfrm>
          <a:prstGeom prst="rect">
            <a:avLst/>
          </a:prstGeom>
        </p:spPr>
      </p:pic>
      <p:pic>
        <p:nvPicPr>
          <p:cNvPr id="3" name="Graphic 2" descr="Home with solid fill">
            <a:hlinkClick r:id="rId11" action="ppaction://hlinksldjump" tooltip="Back to Home"/>
            <a:extLst>
              <a:ext uri="{FF2B5EF4-FFF2-40B4-BE49-F238E27FC236}">
                <a16:creationId xmlns:a16="http://schemas.microsoft.com/office/drawing/2014/main" id="{0E49AEF6-9CEF-5F62-5953-A0DCC8BC84E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841748" y="68570"/>
            <a:ext cx="285561" cy="285561"/>
          </a:xfrm>
          <a:prstGeom prst="rect">
            <a:avLst/>
          </a:prstGeom>
        </p:spPr>
      </p:pic>
      <p:pic>
        <p:nvPicPr>
          <p:cNvPr id="4" name="Graphic 3" descr="Back with solid fill">
            <a:hlinkClick r:id="" action="ppaction://hlinkshowjump?jump=lastslideviewed"/>
            <a:extLst>
              <a:ext uri="{FF2B5EF4-FFF2-40B4-BE49-F238E27FC236}">
                <a16:creationId xmlns:a16="http://schemas.microsoft.com/office/drawing/2014/main" id="{FA6E9870-D780-674F-988C-6BC50D01235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91653" y="68570"/>
            <a:ext cx="285561" cy="285561"/>
          </a:xfrm>
          <a:prstGeom prst="rect">
            <a:avLst/>
          </a:prstGeom>
        </p:spPr>
      </p:pic>
      <p:pic>
        <p:nvPicPr>
          <p:cNvPr id="5" name="Graphic 4" descr="Daily calendar with solid fill">
            <a:hlinkClick r:id="rId21" action="ppaction://hlinksldjump"/>
            <a:extLst>
              <a:ext uri="{FF2B5EF4-FFF2-40B4-BE49-F238E27FC236}">
                <a16:creationId xmlns:a16="http://schemas.microsoft.com/office/drawing/2014/main" id="{6BF47FB9-AF60-4A16-1875-B4B90ABDEC25}"/>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491653" y="407990"/>
            <a:ext cx="285562" cy="285562"/>
          </a:xfrm>
          <a:prstGeom prst="rect">
            <a:avLst/>
          </a:prstGeom>
        </p:spPr>
      </p:pic>
      <p:pic>
        <p:nvPicPr>
          <p:cNvPr id="8" name="Graphic 7" descr="Home with solid fill">
            <a:hlinkClick r:id="rId11" action="ppaction://hlinksldjump" tooltip="Back to Home"/>
            <a:extLst>
              <a:ext uri="{FF2B5EF4-FFF2-40B4-BE49-F238E27FC236}">
                <a16:creationId xmlns:a16="http://schemas.microsoft.com/office/drawing/2014/main" id="{2AD9F279-8716-DC00-4F06-C340DE230D5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71726" y="3298066"/>
            <a:ext cx="648548" cy="648548"/>
          </a:xfrm>
          <a:prstGeom prst="rect">
            <a:avLst/>
          </a:prstGeom>
        </p:spPr>
      </p:pic>
      <p:pic>
        <p:nvPicPr>
          <p:cNvPr id="10" name="Graphic 9" descr="Group outline">
            <a:extLst>
              <a:ext uri="{FF2B5EF4-FFF2-40B4-BE49-F238E27FC236}">
                <a16:creationId xmlns:a16="http://schemas.microsoft.com/office/drawing/2014/main" id="{332EEC20-E6CB-865C-3FF9-E1819E34B71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21309" y="77964"/>
            <a:ext cx="914400" cy="914400"/>
          </a:xfrm>
          <a:prstGeom prst="rect">
            <a:avLst/>
          </a:prstGeom>
        </p:spPr>
      </p:pic>
      <p:pic>
        <p:nvPicPr>
          <p:cNvPr id="12" name="Graphic 11" descr="Puzzle outline">
            <a:extLst>
              <a:ext uri="{FF2B5EF4-FFF2-40B4-BE49-F238E27FC236}">
                <a16:creationId xmlns:a16="http://schemas.microsoft.com/office/drawing/2014/main" id="{E45B5202-40DC-DB01-5769-7BF54A3D09F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813518" y="1388978"/>
            <a:ext cx="774477" cy="774477"/>
          </a:xfrm>
          <a:prstGeom prst="rect">
            <a:avLst/>
          </a:prstGeom>
        </p:spPr>
      </p:pic>
      <p:pic>
        <p:nvPicPr>
          <p:cNvPr id="14" name="Graphic 13" descr="Lights On with solid fill">
            <a:extLst>
              <a:ext uri="{FF2B5EF4-FFF2-40B4-BE49-F238E27FC236}">
                <a16:creationId xmlns:a16="http://schemas.microsoft.com/office/drawing/2014/main" id="{A224ECDF-9A91-3634-CCCD-D9C997DFA7E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143199" y="1388978"/>
            <a:ext cx="774477" cy="774477"/>
          </a:xfrm>
          <a:prstGeom prst="rect">
            <a:avLst/>
          </a:prstGeom>
        </p:spPr>
      </p:pic>
      <p:pic>
        <p:nvPicPr>
          <p:cNvPr id="7" name="Graphic 6" descr="Online meeting outline">
            <a:hlinkClick r:id="rId32" action="ppaction://hlinksldjump"/>
            <a:extLst>
              <a:ext uri="{FF2B5EF4-FFF2-40B4-BE49-F238E27FC236}">
                <a16:creationId xmlns:a16="http://schemas.microsoft.com/office/drawing/2014/main" id="{7C5BBADB-7BA3-53AE-96F1-67825852D66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779277" y="60025"/>
            <a:ext cx="647842" cy="647842"/>
          </a:xfrm>
          <a:prstGeom prst="rect">
            <a:avLst/>
          </a:prstGeom>
        </p:spPr>
      </p:pic>
      <p:pic>
        <p:nvPicPr>
          <p:cNvPr id="1026" name="Picture 2" descr="ACME Corporation | Warner Bros. Entertainment Wiki | Fandom">
            <a:extLst>
              <a:ext uri="{FF2B5EF4-FFF2-40B4-BE49-F238E27FC236}">
                <a16:creationId xmlns:a16="http://schemas.microsoft.com/office/drawing/2014/main" id="{B3C4DD11-0535-A8A8-389C-31F495D3EC8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412084" y="2766797"/>
            <a:ext cx="2838450"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A28AA3BE-97B0-FEAE-B1C9-CB8A3E95AEFC}"/>
              </a:ext>
            </a:extLst>
          </p:cNvPr>
          <p:cNvSpPr/>
          <p:nvPr/>
        </p:nvSpPr>
        <p:spPr>
          <a:xfrm>
            <a:off x="732261" y="1070328"/>
            <a:ext cx="3314222" cy="1281442"/>
          </a:xfrm>
          <a:prstGeom prst="wedgeRectCallout">
            <a:avLst>
              <a:gd name="adj1" fmla="val 21037"/>
              <a:gd name="adj2" fmla="val 95459"/>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de-DE" dirty="0"/>
              <a:t>You </a:t>
            </a:r>
            <a:r>
              <a:rPr lang="de-DE" dirty="0" err="1"/>
              <a:t>could</a:t>
            </a:r>
            <a:r>
              <a:rPr lang="de-DE" dirty="0"/>
              <a:t> </a:t>
            </a:r>
            <a:r>
              <a:rPr lang="de-DE" dirty="0" err="1"/>
              <a:t>add</a:t>
            </a:r>
            <a:r>
              <a:rPr lang="de-DE" dirty="0"/>
              <a:t> </a:t>
            </a:r>
            <a:r>
              <a:rPr lang="de-DE" dirty="0" err="1"/>
              <a:t>here</a:t>
            </a:r>
            <a:r>
              <a:rPr lang="de-DE" dirty="0"/>
              <a:t> </a:t>
            </a:r>
            <a:r>
              <a:rPr lang="de-DE" dirty="0" err="1"/>
              <a:t>the</a:t>
            </a:r>
            <a:r>
              <a:rPr lang="de-DE" dirty="0"/>
              <a:t> </a:t>
            </a:r>
            <a:r>
              <a:rPr lang="de-DE" dirty="0" err="1"/>
              <a:t>client</a:t>
            </a:r>
            <a:r>
              <a:rPr lang="de-DE" dirty="0"/>
              <a:t> Logo. Search </a:t>
            </a:r>
            <a:r>
              <a:rPr lang="de-DE" dirty="0" err="1"/>
              <a:t>for</a:t>
            </a:r>
            <a:r>
              <a:rPr lang="de-DE" dirty="0"/>
              <a:t> [</a:t>
            </a:r>
            <a:r>
              <a:rPr lang="de-DE" dirty="0" err="1"/>
              <a:t>client</a:t>
            </a:r>
            <a:r>
              <a:rPr lang="de-DE" dirty="0"/>
              <a:t>] SVG logo on </a:t>
            </a:r>
            <a:r>
              <a:rPr lang="de-DE" dirty="0" err="1"/>
              <a:t>google</a:t>
            </a:r>
            <a:r>
              <a:rPr lang="de-DE" dirty="0"/>
              <a:t> </a:t>
            </a:r>
            <a:r>
              <a:rPr lang="de-DE" dirty="0" err="1"/>
              <a:t>to</a:t>
            </a:r>
            <a:r>
              <a:rPr lang="de-DE" dirty="0"/>
              <a:t> </a:t>
            </a:r>
            <a:r>
              <a:rPr lang="de-DE" dirty="0" err="1"/>
              <a:t>get</a:t>
            </a:r>
            <a:r>
              <a:rPr lang="de-DE" dirty="0"/>
              <a:t> </a:t>
            </a:r>
            <a:r>
              <a:rPr lang="de-DE" dirty="0" err="1"/>
              <a:t>highl</a:t>
            </a:r>
            <a:r>
              <a:rPr lang="de-DE" dirty="0"/>
              <a:t> </a:t>
            </a:r>
            <a:r>
              <a:rPr lang="de-DE" dirty="0" err="1"/>
              <a:t>resolution</a:t>
            </a:r>
            <a:r>
              <a:rPr lang="de-DE" dirty="0"/>
              <a:t> </a:t>
            </a:r>
            <a:r>
              <a:rPr lang="de-DE" dirty="0" err="1"/>
              <a:t>pictures</a:t>
            </a:r>
            <a:r>
              <a:rPr lang="de-DE" dirty="0"/>
              <a:t> </a:t>
            </a:r>
            <a:endParaRPr lang="en-US" dirty="0">
              <a:cs typeface="Arial"/>
            </a:endParaRPr>
          </a:p>
        </p:txBody>
      </p:sp>
    </p:spTree>
    <p:extLst>
      <p:ext uri="{BB962C8B-B14F-4D97-AF65-F5344CB8AC3E}">
        <p14:creationId xmlns:p14="http://schemas.microsoft.com/office/powerpoint/2010/main" val="1482001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E5BC-F8B4-DD44-6FDA-7D4A876E90CC}"/>
              </a:ext>
            </a:extLst>
          </p:cNvPr>
          <p:cNvSpPr>
            <a:spLocks noGrp="1"/>
          </p:cNvSpPr>
          <p:nvPr>
            <p:ph type="title"/>
          </p:nvPr>
        </p:nvSpPr>
        <p:spPr>
          <a:xfrm>
            <a:off x="457200" y="136526"/>
            <a:ext cx="9296400" cy="1006474"/>
          </a:xfrm>
        </p:spPr>
        <p:txBody>
          <a:bodyPr/>
          <a:lstStyle/>
          <a:p>
            <a:r>
              <a:rPr lang="en-DE" dirty="0"/>
              <a:t>Buying Journey and Engagement Model</a:t>
            </a:r>
            <a:endParaRPr lang="en-US" dirty="0"/>
          </a:p>
        </p:txBody>
      </p:sp>
      <p:cxnSp>
        <p:nvCxnSpPr>
          <p:cNvPr id="13" name="Straight Connector 12">
            <a:extLst>
              <a:ext uri="{FF2B5EF4-FFF2-40B4-BE49-F238E27FC236}">
                <a16:creationId xmlns:a16="http://schemas.microsoft.com/office/drawing/2014/main" id="{94788A79-35FC-69E9-50B6-59C123D501A5}"/>
              </a:ext>
            </a:extLst>
          </p:cNvPr>
          <p:cNvCxnSpPr>
            <a:cxnSpLocks/>
          </p:cNvCxnSpPr>
          <p:nvPr/>
        </p:nvCxnSpPr>
        <p:spPr>
          <a:xfrm>
            <a:off x="3645292" y="3440563"/>
            <a:ext cx="0" cy="202003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D6AA15-A6E4-650A-01E6-207C78812654}"/>
              </a:ext>
            </a:extLst>
          </p:cNvPr>
          <p:cNvCxnSpPr>
            <a:cxnSpLocks/>
          </p:cNvCxnSpPr>
          <p:nvPr/>
        </p:nvCxnSpPr>
        <p:spPr>
          <a:xfrm>
            <a:off x="5027664" y="2047415"/>
            <a:ext cx="0" cy="139627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EC8C45-0DF2-430B-8915-0682EF8E44F6}"/>
              </a:ext>
            </a:extLst>
          </p:cNvPr>
          <p:cNvCxnSpPr>
            <a:cxnSpLocks/>
          </p:cNvCxnSpPr>
          <p:nvPr/>
        </p:nvCxnSpPr>
        <p:spPr>
          <a:xfrm>
            <a:off x="811189" y="2849580"/>
            <a:ext cx="0" cy="56139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35DE51F-974D-C9E1-11CE-431ECE209CC1}"/>
              </a:ext>
            </a:extLst>
          </p:cNvPr>
          <p:cNvCxnSpPr>
            <a:cxnSpLocks/>
          </p:cNvCxnSpPr>
          <p:nvPr/>
        </p:nvCxnSpPr>
        <p:spPr>
          <a:xfrm>
            <a:off x="0" y="3436883"/>
            <a:ext cx="10032124"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684276-F5CA-42CF-AC49-93591CA37153}"/>
              </a:ext>
            </a:extLst>
          </p:cNvPr>
          <p:cNvCxnSpPr>
            <a:cxnSpLocks/>
          </p:cNvCxnSpPr>
          <p:nvPr/>
        </p:nvCxnSpPr>
        <p:spPr>
          <a:xfrm>
            <a:off x="9322640" y="2840861"/>
            <a:ext cx="0" cy="5873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Speech Bubble: Rectangle 37">
            <a:extLst>
              <a:ext uri="{FF2B5EF4-FFF2-40B4-BE49-F238E27FC236}">
                <a16:creationId xmlns:a16="http://schemas.microsoft.com/office/drawing/2014/main" id="{A97A2B65-2802-293D-55A1-3C443B9AB159}"/>
              </a:ext>
            </a:extLst>
          </p:cNvPr>
          <p:cNvSpPr/>
          <p:nvPr/>
        </p:nvSpPr>
        <p:spPr>
          <a:xfrm>
            <a:off x="10106129" y="4143700"/>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bg1"/>
                </a:solidFill>
                <a:latin typeface="Arial" panose="020B0604020202020204" pitchFamily="34" charset="0"/>
                <a:cs typeface="Arial" panose="020B0604020202020204" pitchFamily="34" charset="0"/>
              </a:rPr>
              <a:t>OPERATIONS</a:t>
            </a:r>
            <a:endParaRPr lang="en-US" sz="1000" spc="110">
              <a:solidFill>
                <a:schemeClr val="bg1"/>
              </a:solidFill>
              <a:latin typeface="Arial" panose="020B0604020202020204" pitchFamily="34" charset="0"/>
              <a:cs typeface="Arial" panose="020B0604020202020204" pitchFamily="34" charset="0"/>
            </a:endParaRPr>
          </a:p>
        </p:txBody>
      </p:sp>
      <p:sp>
        <p:nvSpPr>
          <p:cNvPr id="23" name="Speech Bubble: Rectangle 38">
            <a:extLst>
              <a:ext uri="{FF2B5EF4-FFF2-40B4-BE49-F238E27FC236}">
                <a16:creationId xmlns:a16="http://schemas.microsoft.com/office/drawing/2014/main" id="{C679494D-57C2-254B-E5DD-6DAD7BED9697}"/>
              </a:ext>
            </a:extLst>
          </p:cNvPr>
          <p:cNvSpPr/>
          <p:nvPr/>
        </p:nvSpPr>
        <p:spPr>
          <a:xfrm>
            <a:off x="10106129" y="3697259"/>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bg1"/>
                </a:solidFill>
                <a:latin typeface="Arial" panose="020B0604020202020204" pitchFamily="34" charset="0"/>
                <a:cs typeface="Arial" panose="020B0604020202020204" pitchFamily="34" charset="0"/>
              </a:rPr>
              <a:t>IT</a:t>
            </a:r>
            <a:endParaRPr lang="en-US" sz="1000" spc="110">
              <a:solidFill>
                <a:schemeClr val="bg1"/>
              </a:solidFill>
              <a:latin typeface="Arial" panose="020B0604020202020204" pitchFamily="34" charset="0"/>
              <a:cs typeface="Arial" panose="020B0604020202020204" pitchFamily="34" charset="0"/>
            </a:endParaRPr>
          </a:p>
        </p:txBody>
      </p:sp>
      <p:sp>
        <p:nvSpPr>
          <p:cNvPr id="27" name="Speech Bubble: Rectangle 39">
            <a:extLst>
              <a:ext uri="{FF2B5EF4-FFF2-40B4-BE49-F238E27FC236}">
                <a16:creationId xmlns:a16="http://schemas.microsoft.com/office/drawing/2014/main" id="{9D8C846F-36F3-F790-F3C7-D5ABBDC215CD}"/>
              </a:ext>
            </a:extLst>
          </p:cNvPr>
          <p:cNvSpPr/>
          <p:nvPr/>
        </p:nvSpPr>
        <p:spPr>
          <a:xfrm>
            <a:off x="10106129" y="3250818"/>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dirty="0">
                <a:solidFill>
                  <a:schemeClr val="bg1"/>
                </a:solidFill>
                <a:latin typeface="Arial" panose="020B0604020202020204" pitchFamily="34" charset="0"/>
                <a:cs typeface="Arial" panose="020B0604020202020204" pitchFamily="34" charset="0"/>
              </a:rPr>
              <a:t>IT SECURITY</a:t>
            </a:r>
            <a:endParaRPr lang="en-US" sz="1000" spc="110" dirty="0">
              <a:solidFill>
                <a:schemeClr val="bg1"/>
              </a:solidFill>
              <a:latin typeface="Arial" panose="020B0604020202020204" pitchFamily="34" charset="0"/>
              <a:cs typeface="Arial" panose="020B0604020202020204" pitchFamily="34" charset="0"/>
            </a:endParaRPr>
          </a:p>
        </p:txBody>
      </p:sp>
      <p:sp>
        <p:nvSpPr>
          <p:cNvPr id="33" name="Speech Bubble: Rectangle 40">
            <a:extLst>
              <a:ext uri="{FF2B5EF4-FFF2-40B4-BE49-F238E27FC236}">
                <a16:creationId xmlns:a16="http://schemas.microsoft.com/office/drawing/2014/main" id="{BA714CD0-098D-2C07-7A36-B206886644EA}"/>
              </a:ext>
            </a:extLst>
          </p:cNvPr>
          <p:cNvSpPr/>
          <p:nvPr/>
        </p:nvSpPr>
        <p:spPr>
          <a:xfrm>
            <a:off x="10106129" y="2804377"/>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bg1"/>
                </a:solidFill>
                <a:latin typeface="Arial" panose="020B0604020202020204" pitchFamily="34" charset="0"/>
                <a:cs typeface="Arial" panose="020B0604020202020204" pitchFamily="34" charset="0"/>
              </a:rPr>
              <a:t>LEGAL</a:t>
            </a:r>
            <a:endParaRPr lang="en-US" sz="1000" spc="110">
              <a:solidFill>
                <a:schemeClr val="bg1"/>
              </a:solidFill>
              <a:latin typeface="Arial" panose="020B0604020202020204" pitchFamily="34" charset="0"/>
              <a:cs typeface="Arial" panose="020B0604020202020204" pitchFamily="34" charset="0"/>
            </a:endParaRPr>
          </a:p>
        </p:txBody>
      </p:sp>
      <p:sp>
        <p:nvSpPr>
          <p:cNvPr id="34" name="Speech Bubble: Rectangle 41">
            <a:extLst>
              <a:ext uri="{FF2B5EF4-FFF2-40B4-BE49-F238E27FC236}">
                <a16:creationId xmlns:a16="http://schemas.microsoft.com/office/drawing/2014/main" id="{66D53C32-3921-64D6-993D-5B21C3D26341}"/>
              </a:ext>
            </a:extLst>
          </p:cNvPr>
          <p:cNvSpPr/>
          <p:nvPr/>
        </p:nvSpPr>
        <p:spPr>
          <a:xfrm>
            <a:off x="10106129" y="1911495"/>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bg1"/>
                </a:solidFill>
                <a:latin typeface="Arial" panose="020B0604020202020204" pitchFamily="34" charset="0"/>
                <a:cs typeface="Arial" panose="020B0604020202020204" pitchFamily="34" charset="0"/>
              </a:rPr>
              <a:t>DECISION BOARD</a:t>
            </a:r>
            <a:endParaRPr lang="en-US" sz="1000" spc="110">
              <a:solidFill>
                <a:schemeClr val="bg1"/>
              </a:solidFill>
              <a:latin typeface="Arial" panose="020B0604020202020204" pitchFamily="34" charset="0"/>
              <a:cs typeface="Arial" panose="020B0604020202020204" pitchFamily="34" charset="0"/>
            </a:endParaRPr>
          </a:p>
        </p:txBody>
      </p:sp>
      <p:sp>
        <p:nvSpPr>
          <p:cNvPr id="36" name="Speech Bubble: Rectangle 42">
            <a:extLst>
              <a:ext uri="{FF2B5EF4-FFF2-40B4-BE49-F238E27FC236}">
                <a16:creationId xmlns:a16="http://schemas.microsoft.com/office/drawing/2014/main" id="{07F815D3-8D74-6DCF-2AA0-61D5F6233712}"/>
              </a:ext>
            </a:extLst>
          </p:cNvPr>
          <p:cNvSpPr/>
          <p:nvPr/>
        </p:nvSpPr>
        <p:spPr>
          <a:xfrm>
            <a:off x="10106129" y="4590143"/>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bg1"/>
                </a:solidFill>
                <a:latin typeface="Arial" panose="020B0604020202020204" pitchFamily="34" charset="0"/>
                <a:cs typeface="Arial" panose="020B0604020202020204" pitchFamily="34" charset="0"/>
              </a:rPr>
              <a:t>PURCHASING</a:t>
            </a:r>
            <a:endParaRPr lang="en-US" sz="1000" spc="110">
              <a:solidFill>
                <a:schemeClr val="bg1"/>
              </a:solidFill>
              <a:latin typeface="Arial" panose="020B0604020202020204" pitchFamily="34" charset="0"/>
              <a:cs typeface="Arial" panose="020B0604020202020204" pitchFamily="34" charset="0"/>
            </a:endParaRPr>
          </a:p>
        </p:txBody>
      </p:sp>
      <p:sp>
        <p:nvSpPr>
          <p:cNvPr id="37" name="Speech Bubble: Rectangle 46">
            <a:extLst>
              <a:ext uri="{FF2B5EF4-FFF2-40B4-BE49-F238E27FC236}">
                <a16:creationId xmlns:a16="http://schemas.microsoft.com/office/drawing/2014/main" id="{80CF4886-5517-8A0A-4AD5-26F2B0E937FE}"/>
              </a:ext>
            </a:extLst>
          </p:cNvPr>
          <p:cNvSpPr/>
          <p:nvPr/>
        </p:nvSpPr>
        <p:spPr>
          <a:xfrm>
            <a:off x="10106129" y="2357936"/>
            <a:ext cx="1713855"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bg1"/>
                </a:solidFill>
                <a:latin typeface="Arial" panose="020B0604020202020204" pitchFamily="34" charset="0"/>
                <a:cs typeface="Arial" panose="020B0604020202020204" pitchFamily="34" charset="0"/>
              </a:rPr>
              <a:t>FINANCE</a:t>
            </a:r>
            <a:endParaRPr lang="en-US" sz="1000" spc="110">
              <a:solidFill>
                <a:schemeClr val="bg1"/>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64F20547-4B25-F8B4-E88A-F9D7F5384FB3}"/>
              </a:ext>
            </a:extLst>
          </p:cNvPr>
          <p:cNvGrpSpPr/>
          <p:nvPr/>
        </p:nvGrpSpPr>
        <p:grpSpPr>
          <a:xfrm>
            <a:off x="10100102" y="5493570"/>
            <a:ext cx="1719881" cy="276999"/>
            <a:chOff x="8360194" y="5380693"/>
            <a:chExt cx="3459790" cy="369332"/>
          </a:xfrm>
          <a:solidFill>
            <a:schemeClr val="bg2"/>
          </a:solidFill>
        </p:grpSpPr>
        <p:sp>
          <p:nvSpPr>
            <p:cNvPr id="49" name="Speech Bubble: Rectangle 41">
              <a:extLst>
                <a:ext uri="{FF2B5EF4-FFF2-40B4-BE49-F238E27FC236}">
                  <a16:creationId xmlns:a16="http://schemas.microsoft.com/office/drawing/2014/main" id="{5D043EAA-54EE-FED2-79F2-32E2626E4722}"/>
                </a:ext>
              </a:extLst>
            </p:cNvPr>
            <p:cNvSpPr/>
            <p:nvPr/>
          </p:nvSpPr>
          <p:spPr>
            <a:xfrm>
              <a:off x="9823233" y="5380693"/>
              <a:ext cx="1996751" cy="369332"/>
            </a:xfrm>
            <a:prstGeom prst="wedgeRectCallout">
              <a:avLst>
                <a:gd name="adj1" fmla="val -8996"/>
                <a:gd name="adj2" fmla="val 40017"/>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bg1"/>
                  </a:solidFill>
                  <a:latin typeface="Arial" panose="020B0604020202020204" pitchFamily="34" charset="0"/>
                  <a:cs typeface="Arial" panose="020B0604020202020204" pitchFamily="34" charset="0"/>
                </a:rPr>
                <a:t>Client</a:t>
              </a:r>
            </a:p>
          </p:txBody>
        </p:sp>
        <p:sp>
          <p:nvSpPr>
            <p:cNvPr id="50" name="Speech Bubble: Rectangle 41">
              <a:extLst>
                <a:ext uri="{FF2B5EF4-FFF2-40B4-BE49-F238E27FC236}">
                  <a16:creationId xmlns:a16="http://schemas.microsoft.com/office/drawing/2014/main" id="{29844266-7728-4694-181B-47108415FD34}"/>
                </a:ext>
              </a:extLst>
            </p:cNvPr>
            <p:cNvSpPr/>
            <p:nvPr/>
          </p:nvSpPr>
          <p:spPr>
            <a:xfrm>
              <a:off x="8360194" y="5380693"/>
              <a:ext cx="1463040" cy="369332"/>
            </a:xfrm>
            <a:prstGeom prst="wedgeRectCallout">
              <a:avLst>
                <a:gd name="adj1" fmla="val -8996"/>
                <a:gd name="adj2" fmla="val 40017"/>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bg1"/>
                  </a:solidFill>
                  <a:latin typeface="Arial" panose="020B0604020202020204" pitchFamily="34" charset="0"/>
                  <a:cs typeface="Arial" panose="020B0604020202020204" pitchFamily="34" charset="0"/>
                </a:rPr>
                <a:t>Seller</a:t>
              </a:r>
            </a:p>
          </p:txBody>
        </p:sp>
      </p:grpSp>
      <p:sp>
        <p:nvSpPr>
          <p:cNvPr id="51" name="TextBox 50">
            <a:extLst>
              <a:ext uri="{FF2B5EF4-FFF2-40B4-BE49-F238E27FC236}">
                <a16:creationId xmlns:a16="http://schemas.microsoft.com/office/drawing/2014/main" id="{48BC5AE2-8F97-122D-6F55-20C29AEF6365}"/>
              </a:ext>
            </a:extLst>
          </p:cNvPr>
          <p:cNvSpPr txBox="1"/>
          <p:nvPr/>
        </p:nvSpPr>
        <p:spPr>
          <a:xfrm>
            <a:off x="262612" y="2360813"/>
            <a:ext cx="1097154" cy="56139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spcBef>
                <a:spcPct val="0"/>
              </a:spcBef>
              <a:spcAft>
                <a:spcPct val="35000"/>
              </a:spcAft>
              <a:buNone/>
            </a:pPr>
            <a:r>
              <a:rPr lang="en-DE" sz="1200">
                <a:solidFill>
                  <a:schemeClr val="bg1"/>
                </a:solidFill>
                <a:latin typeface="Arial" panose="020B0604020202020204" pitchFamily="34" charset="0"/>
                <a:cs typeface="Arial" panose="020B0604020202020204" pitchFamily="34" charset="0"/>
              </a:rPr>
              <a:t>Sales Discovery</a:t>
            </a:r>
            <a:endParaRPr lang="en-US" sz="1200" kern="1200">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584C15A-F43A-8940-704B-AC9FC26C4BC3}"/>
              </a:ext>
            </a:extLst>
          </p:cNvPr>
          <p:cNvSpPr txBox="1"/>
          <p:nvPr/>
        </p:nvSpPr>
        <p:spPr>
          <a:xfrm>
            <a:off x="6474514" y="5210289"/>
            <a:ext cx="1097154" cy="5602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spcBef>
                <a:spcPct val="0"/>
              </a:spcBef>
              <a:spcAft>
                <a:spcPct val="35000"/>
              </a:spcAft>
              <a:buNone/>
            </a:pPr>
            <a:r>
              <a:rPr lang="en-DE" sz="1200">
                <a:solidFill>
                  <a:schemeClr val="bg1"/>
                </a:solidFill>
                <a:latin typeface="Arial" panose="020B0604020202020204" pitchFamily="34" charset="0"/>
                <a:cs typeface="Arial" panose="020B0604020202020204" pitchFamily="34" charset="0"/>
              </a:rPr>
              <a:t>Service Discovery</a:t>
            </a:r>
            <a:endParaRPr lang="en-US" sz="1200" kern="120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92C064B-F0CC-69BD-19F5-79BB01F969E2}"/>
              </a:ext>
            </a:extLst>
          </p:cNvPr>
          <p:cNvSpPr txBox="1"/>
          <p:nvPr/>
        </p:nvSpPr>
        <p:spPr>
          <a:xfrm>
            <a:off x="8774063" y="2471532"/>
            <a:ext cx="1097154" cy="369329"/>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DE" sz="1200">
                <a:solidFill>
                  <a:schemeClr val="bg1"/>
                </a:solidFill>
                <a:latin typeface="Arial" panose="020B0604020202020204" pitchFamily="34" charset="0"/>
                <a:cs typeface="Arial" panose="020B0604020202020204" pitchFamily="34" charset="0"/>
              </a:rPr>
              <a:t>Contract</a:t>
            </a:r>
            <a:endParaRPr lang="en-US" sz="1200" kern="1200">
              <a:solidFill>
                <a:schemeClr val="bg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86028854-F615-88FC-67AE-76109A060D22}"/>
              </a:ext>
            </a:extLst>
          </p:cNvPr>
          <p:cNvSpPr txBox="1"/>
          <p:nvPr/>
        </p:nvSpPr>
        <p:spPr>
          <a:xfrm>
            <a:off x="4482200" y="1486018"/>
            <a:ext cx="1097154" cy="56139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spcBef>
                <a:spcPct val="0"/>
              </a:spcBef>
              <a:spcAft>
                <a:spcPct val="35000"/>
              </a:spcAft>
              <a:buNone/>
            </a:pPr>
            <a:r>
              <a:rPr lang="en-DE" sz="1200">
                <a:solidFill>
                  <a:schemeClr val="bg1"/>
                </a:solidFill>
                <a:latin typeface="Arial" panose="020B0604020202020204" pitchFamily="34" charset="0"/>
                <a:cs typeface="Arial" panose="020B0604020202020204" pitchFamily="34" charset="0"/>
              </a:rPr>
              <a:t>Demo(s) &amp; Workshop(s)</a:t>
            </a:r>
            <a:endParaRPr lang="en-US" sz="1200" kern="1200">
              <a:solidFill>
                <a:schemeClr val="bg1"/>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5F00DD5C-6FF5-E3F7-5F82-51ECC5142E30}"/>
              </a:ext>
            </a:extLst>
          </p:cNvPr>
          <p:cNvSpPr/>
          <p:nvPr/>
        </p:nvSpPr>
        <p:spPr>
          <a:xfrm>
            <a:off x="750003" y="3369019"/>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30A5774-7294-A4A4-6BDB-4BBF3BE0E370}"/>
              </a:ext>
            </a:extLst>
          </p:cNvPr>
          <p:cNvSpPr/>
          <p:nvPr/>
        </p:nvSpPr>
        <p:spPr>
          <a:xfrm>
            <a:off x="4975063" y="3382357"/>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AE5FE2A-C1D6-46E9-2E4E-F9B36E551C3D}"/>
              </a:ext>
            </a:extLst>
          </p:cNvPr>
          <p:cNvSpPr/>
          <p:nvPr/>
        </p:nvSpPr>
        <p:spPr>
          <a:xfrm>
            <a:off x="3582207" y="3378794"/>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82C1862-6DC7-9460-A2A2-F5C0766EBEB4}"/>
              </a:ext>
            </a:extLst>
          </p:cNvPr>
          <p:cNvSpPr/>
          <p:nvPr/>
        </p:nvSpPr>
        <p:spPr>
          <a:xfrm>
            <a:off x="9261308" y="3373313"/>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9EA0A770-28A4-F104-675D-D6670A6DAB1C}"/>
              </a:ext>
            </a:extLst>
          </p:cNvPr>
          <p:cNvCxnSpPr>
            <a:cxnSpLocks/>
          </p:cNvCxnSpPr>
          <p:nvPr/>
        </p:nvCxnSpPr>
        <p:spPr>
          <a:xfrm>
            <a:off x="7336194" y="1686605"/>
            <a:ext cx="0" cy="17373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F2B80F2-9D5C-EAC4-7E5D-A75D318CCB8F}"/>
              </a:ext>
            </a:extLst>
          </p:cNvPr>
          <p:cNvCxnSpPr>
            <a:cxnSpLocks/>
          </p:cNvCxnSpPr>
          <p:nvPr/>
        </p:nvCxnSpPr>
        <p:spPr>
          <a:xfrm>
            <a:off x="1780865" y="3423993"/>
            <a:ext cx="0" cy="7110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D8BD1E-6956-1403-02FC-7193842003F2}"/>
              </a:ext>
            </a:extLst>
          </p:cNvPr>
          <p:cNvCxnSpPr>
            <a:cxnSpLocks/>
          </p:cNvCxnSpPr>
          <p:nvPr/>
        </p:nvCxnSpPr>
        <p:spPr>
          <a:xfrm flipH="1">
            <a:off x="2937155" y="3432689"/>
            <a:ext cx="0" cy="80667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E32DAE-32FB-493D-3D8F-F71DE3AC51B0}"/>
              </a:ext>
            </a:extLst>
          </p:cNvPr>
          <p:cNvCxnSpPr>
            <a:cxnSpLocks/>
          </p:cNvCxnSpPr>
          <p:nvPr/>
        </p:nvCxnSpPr>
        <p:spPr>
          <a:xfrm>
            <a:off x="4365791" y="3432216"/>
            <a:ext cx="0" cy="11608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EEF1A53-28A3-1841-3F67-2AA113FBD154}"/>
              </a:ext>
            </a:extLst>
          </p:cNvPr>
          <p:cNvCxnSpPr>
            <a:cxnSpLocks/>
            <a:stCxn id="1025" idx="4"/>
            <a:endCxn id="52" idx="0"/>
          </p:cNvCxnSpPr>
          <p:nvPr/>
        </p:nvCxnSpPr>
        <p:spPr>
          <a:xfrm>
            <a:off x="7023091" y="3501010"/>
            <a:ext cx="0" cy="17092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24" name="TextBox 1023">
            <a:extLst>
              <a:ext uri="{FF2B5EF4-FFF2-40B4-BE49-F238E27FC236}">
                <a16:creationId xmlns:a16="http://schemas.microsoft.com/office/drawing/2014/main" id="{33AD69C4-5CF4-7274-FCF3-3ED841D458C7}"/>
              </a:ext>
            </a:extLst>
          </p:cNvPr>
          <p:cNvSpPr txBox="1"/>
          <p:nvPr/>
        </p:nvSpPr>
        <p:spPr>
          <a:xfrm>
            <a:off x="3091165" y="5235301"/>
            <a:ext cx="1097154" cy="5602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spcBef>
                <a:spcPct val="0"/>
              </a:spcBef>
              <a:spcAft>
                <a:spcPct val="35000"/>
              </a:spcAft>
              <a:buNone/>
            </a:pPr>
            <a:r>
              <a:rPr lang="en-US" sz="1200" dirty="0">
                <a:solidFill>
                  <a:schemeClr val="bg1"/>
                </a:solidFill>
                <a:latin typeface="Arial" panose="020B0604020202020204" pitchFamily="34" charset="0"/>
                <a:cs typeface="Arial" panose="020B0604020202020204" pitchFamily="34" charset="0"/>
              </a:rPr>
              <a:t>Functional &amp; </a:t>
            </a:r>
            <a:r>
              <a:rPr lang="en-DE" sz="1200" dirty="0">
                <a:solidFill>
                  <a:schemeClr val="bg1"/>
                </a:solidFill>
                <a:latin typeface="Arial" panose="020B0604020202020204" pitchFamily="34" charset="0"/>
                <a:cs typeface="Arial" panose="020B0604020202020204" pitchFamily="34" charset="0"/>
              </a:rPr>
              <a:t>Technical Discovery</a:t>
            </a:r>
            <a:endParaRPr lang="en-US" sz="1200" kern="1200" dirty="0">
              <a:solidFill>
                <a:schemeClr val="bg1"/>
              </a:solidFill>
              <a:latin typeface="Arial" panose="020B0604020202020204" pitchFamily="34" charset="0"/>
              <a:cs typeface="Arial" panose="020B0604020202020204" pitchFamily="34" charset="0"/>
            </a:endParaRPr>
          </a:p>
        </p:txBody>
      </p:sp>
      <p:sp>
        <p:nvSpPr>
          <p:cNvPr id="1025" name="Oval 1024">
            <a:extLst>
              <a:ext uri="{FF2B5EF4-FFF2-40B4-BE49-F238E27FC236}">
                <a16:creationId xmlns:a16="http://schemas.microsoft.com/office/drawing/2014/main" id="{EF0302E3-BA68-C986-459C-AE6FDC1A4086}"/>
              </a:ext>
            </a:extLst>
          </p:cNvPr>
          <p:cNvSpPr/>
          <p:nvPr/>
        </p:nvSpPr>
        <p:spPr>
          <a:xfrm>
            <a:off x="6961759" y="3378346"/>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6" name="Straight Connector 1025">
            <a:extLst>
              <a:ext uri="{FF2B5EF4-FFF2-40B4-BE49-F238E27FC236}">
                <a16:creationId xmlns:a16="http://schemas.microsoft.com/office/drawing/2014/main" id="{84CB1048-0989-14DF-8058-896D585D1933}"/>
              </a:ext>
            </a:extLst>
          </p:cNvPr>
          <p:cNvCxnSpPr>
            <a:cxnSpLocks/>
            <a:stCxn id="1036" idx="2"/>
          </p:cNvCxnSpPr>
          <p:nvPr/>
        </p:nvCxnSpPr>
        <p:spPr>
          <a:xfrm>
            <a:off x="2855807" y="2819563"/>
            <a:ext cx="1" cy="6086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701C2735-6B35-67A6-F15D-938BF291E37C}"/>
              </a:ext>
            </a:extLst>
          </p:cNvPr>
          <p:cNvCxnSpPr>
            <a:cxnSpLocks/>
          </p:cNvCxnSpPr>
          <p:nvPr/>
        </p:nvCxnSpPr>
        <p:spPr>
          <a:xfrm>
            <a:off x="5344850" y="3439678"/>
            <a:ext cx="0" cy="43176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1019C1AA-52F5-AD97-3630-0620D61F2C8E}"/>
              </a:ext>
            </a:extLst>
          </p:cNvPr>
          <p:cNvCxnSpPr>
            <a:cxnSpLocks/>
          </p:cNvCxnSpPr>
          <p:nvPr/>
        </p:nvCxnSpPr>
        <p:spPr>
          <a:xfrm flipH="1">
            <a:off x="621291" y="3427500"/>
            <a:ext cx="0" cy="80667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3D704027-FEFA-75D4-DD62-57AD9DEA2DF5}"/>
              </a:ext>
            </a:extLst>
          </p:cNvPr>
          <p:cNvCxnSpPr>
            <a:cxnSpLocks/>
          </p:cNvCxnSpPr>
          <p:nvPr/>
        </p:nvCxnSpPr>
        <p:spPr>
          <a:xfrm>
            <a:off x="7793384" y="3429222"/>
            <a:ext cx="0" cy="5577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1648E1F3-F1D9-E4F9-2578-B15F15EE8442}"/>
              </a:ext>
            </a:extLst>
          </p:cNvPr>
          <p:cNvCxnSpPr>
            <a:cxnSpLocks/>
          </p:cNvCxnSpPr>
          <p:nvPr/>
        </p:nvCxnSpPr>
        <p:spPr>
          <a:xfrm>
            <a:off x="2090388" y="1693392"/>
            <a:ext cx="0" cy="175423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2" name="Speech Bubble: Rectangle 41">
            <a:extLst>
              <a:ext uri="{FF2B5EF4-FFF2-40B4-BE49-F238E27FC236}">
                <a16:creationId xmlns:a16="http://schemas.microsoft.com/office/drawing/2014/main" id="{2B1F5BFE-3B2D-9475-90E0-DC7B6C8431DD}"/>
              </a:ext>
            </a:extLst>
          </p:cNvPr>
          <p:cNvSpPr/>
          <p:nvPr/>
        </p:nvSpPr>
        <p:spPr>
          <a:xfrm>
            <a:off x="7133324" y="3873899"/>
            <a:ext cx="1320120" cy="557713"/>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Statement of Work (SOW)</a:t>
            </a:r>
          </a:p>
        </p:txBody>
      </p:sp>
      <p:sp>
        <p:nvSpPr>
          <p:cNvPr id="1033" name="Speech Bubble: Rectangle 41">
            <a:extLst>
              <a:ext uri="{FF2B5EF4-FFF2-40B4-BE49-F238E27FC236}">
                <a16:creationId xmlns:a16="http://schemas.microsoft.com/office/drawing/2014/main" id="{7EAF30D6-9466-84DF-316E-C4F6258DB634}"/>
              </a:ext>
            </a:extLst>
          </p:cNvPr>
          <p:cNvSpPr/>
          <p:nvPr/>
        </p:nvSpPr>
        <p:spPr>
          <a:xfrm>
            <a:off x="8123347" y="4538219"/>
            <a:ext cx="1561122"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bg1"/>
                </a:solidFill>
                <a:latin typeface="Arial" panose="020B0604020202020204" pitchFamily="34" charset="0"/>
                <a:cs typeface="Arial" panose="020B0604020202020204" pitchFamily="34" charset="0"/>
              </a:rPr>
              <a:t>Contract Redlining</a:t>
            </a:r>
          </a:p>
        </p:txBody>
      </p:sp>
      <p:sp>
        <p:nvSpPr>
          <p:cNvPr id="1034" name="Speech Bubble: Rectangle 41">
            <a:extLst>
              <a:ext uri="{FF2B5EF4-FFF2-40B4-BE49-F238E27FC236}">
                <a16:creationId xmlns:a16="http://schemas.microsoft.com/office/drawing/2014/main" id="{71253BEA-BA1C-10E5-E41B-D49B05E4F38D}"/>
              </a:ext>
            </a:extLst>
          </p:cNvPr>
          <p:cNvSpPr/>
          <p:nvPr/>
        </p:nvSpPr>
        <p:spPr>
          <a:xfrm>
            <a:off x="6865030" y="1466293"/>
            <a:ext cx="947439" cy="561393"/>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Detailed </a:t>
            </a:r>
            <a:br>
              <a:rPr lang="en-US" sz="1000" spc="110">
                <a:solidFill>
                  <a:schemeClr val="tx2"/>
                </a:solidFill>
                <a:latin typeface="Arial" panose="020B0604020202020204" pitchFamily="34" charset="0"/>
                <a:cs typeface="Arial" panose="020B0604020202020204" pitchFamily="34" charset="0"/>
              </a:rPr>
            </a:br>
            <a:r>
              <a:rPr lang="en-US" sz="1000" spc="110">
                <a:solidFill>
                  <a:schemeClr val="tx2"/>
                </a:solidFill>
                <a:latin typeface="Arial" panose="020B0604020202020204" pitchFamily="34" charset="0"/>
                <a:cs typeface="Arial" panose="020B0604020202020204" pitchFamily="34" charset="0"/>
              </a:rPr>
              <a:t>Estimate</a:t>
            </a:r>
          </a:p>
        </p:txBody>
      </p:sp>
      <p:sp>
        <p:nvSpPr>
          <p:cNvPr id="1035" name="Speech Bubble: Rectangle 41">
            <a:extLst>
              <a:ext uri="{FF2B5EF4-FFF2-40B4-BE49-F238E27FC236}">
                <a16:creationId xmlns:a16="http://schemas.microsoft.com/office/drawing/2014/main" id="{9B09D85D-B645-5087-F61D-68441647E446}"/>
              </a:ext>
            </a:extLst>
          </p:cNvPr>
          <p:cNvSpPr/>
          <p:nvPr/>
        </p:nvSpPr>
        <p:spPr>
          <a:xfrm>
            <a:off x="2388578" y="3998779"/>
            <a:ext cx="1097154" cy="557715"/>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bg1"/>
                </a:solidFill>
                <a:latin typeface="Arial" panose="020B0604020202020204" pitchFamily="34" charset="0"/>
                <a:cs typeface="Arial" panose="020B0604020202020204" pitchFamily="34" charset="0"/>
              </a:rPr>
              <a:t>Vendor Shortlist</a:t>
            </a:r>
          </a:p>
        </p:txBody>
      </p:sp>
      <p:sp>
        <p:nvSpPr>
          <p:cNvPr id="1036" name="Speech Bubble: Rectangle 41">
            <a:extLst>
              <a:ext uri="{FF2B5EF4-FFF2-40B4-BE49-F238E27FC236}">
                <a16:creationId xmlns:a16="http://schemas.microsoft.com/office/drawing/2014/main" id="{FDEF6FD6-FE99-2C9F-0669-179FE5D27EE4}"/>
              </a:ext>
            </a:extLst>
          </p:cNvPr>
          <p:cNvSpPr/>
          <p:nvPr/>
        </p:nvSpPr>
        <p:spPr>
          <a:xfrm>
            <a:off x="2229709" y="2258170"/>
            <a:ext cx="1252195" cy="561393"/>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Look &amp; Feel Demo</a:t>
            </a:r>
          </a:p>
        </p:txBody>
      </p:sp>
      <p:sp>
        <p:nvSpPr>
          <p:cNvPr id="1037" name="Speech Bubble: Rectangle 41">
            <a:extLst>
              <a:ext uri="{FF2B5EF4-FFF2-40B4-BE49-F238E27FC236}">
                <a16:creationId xmlns:a16="http://schemas.microsoft.com/office/drawing/2014/main" id="{2F579B31-567E-FE51-A7F7-1C9C76643EC2}"/>
              </a:ext>
            </a:extLst>
          </p:cNvPr>
          <p:cNvSpPr/>
          <p:nvPr/>
        </p:nvSpPr>
        <p:spPr>
          <a:xfrm>
            <a:off x="1235424" y="3637335"/>
            <a:ext cx="1090882" cy="557715"/>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Buyer Portal</a:t>
            </a:r>
          </a:p>
        </p:txBody>
      </p:sp>
      <p:sp>
        <p:nvSpPr>
          <p:cNvPr id="1038" name="Speech Bubble: Rectangle 41">
            <a:extLst>
              <a:ext uri="{FF2B5EF4-FFF2-40B4-BE49-F238E27FC236}">
                <a16:creationId xmlns:a16="http://schemas.microsoft.com/office/drawing/2014/main" id="{1A3AC06E-F324-B5E9-6CF3-AB8CCB5DFB7D}"/>
              </a:ext>
            </a:extLst>
          </p:cNvPr>
          <p:cNvSpPr/>
          <p:nvPr/>
        </p:nvSpPr>
        <p:spPr>
          <a:xfrm>
            <a:off x="3704329" y="4579789"/>
            <a:ext cx="1321053" cy="369332"/>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Questionnaire</a:t>
            </a:r>
          </a:p>
        </p:txBody>
      </p:sp>
      <p:sp>
        <p:nvSpPr>
          <p:cNvPr id="1039" name="Speech Bubble: Rectangle 41">
            <a:extLst>
              <a:ext uri="{FF2B5EF4-FFF2-40B4-BE49-F238E27FC236}">
                <a16:creationId xmlns:a16="http://schemas.microsoft.com/office/drawing/2014/main" id="{17A7EEE3-EACD-56D7-9018-10976FB5245F}"/>
              </a:ext>
            </a:extLst>
          </p:cNvPr>
          <p:cNvSpPr/>
          <p:nvPr/>
        </p:nvSpPr>
        <p:spPr>
          <a:xfrm>
            <a:off x="72714" y="4234174"/>
            <a:ext cx="1097154" cy="557715"/>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bg1"/>
                </a:solidFill>
                <a:latin typeface="Arial" panose="020B0604020202020204" pitchFamily="34" charset="0"/>
                <a:cs typeface="Arial" panose="020B0604020202020204" pitchFamily="34" charset="0"/>
              </a:rPr>
              <a:t>Mutual </a:t>
            </a:r>
            <a:r>
              <a:rPr lang="en-DE" sz="1000" spc="110" dirty="0">
                <a:solidFill>
                  <a:schemeClr val="bg1"/>
                </a:solidFill>
                <a:latin typeface="Arial" panose="020B0604020202020204" pitchFamily="34" charset="0"/>
                <a:cs typeface="Arial" panose="020B0604020202020204" pitchFamily="34" charset="0"/>
              </a:rPr>
              <a:t>N</a:t>
            </a:r>
            <a:r>
              <a:rPr lang="en-US" sz="1000" spc="110" dirty="0">
                <a:solidFill>
                  <a:schemeClr val="bg1"/>
                </a:solidFill>
                <a:latin typeface="Arial" panose="020B0604020202020204" pitchFamily="34" charset="0"/>
                <a:cs typeface="Arial" panose="020B0604020202020204" pitchFamily="34" charset="0"/>
              </a:rPr>
              <a:t>DA Signed</a:t>
            </a:r>
          </a:p>
        </p:txBody>
      </p:sp>
      <p:sp>
        <p:nvSpPr>
          <p:cNvPr id="1040" name="Speech Bubble: Rectangle 41">
            <a:extLst>
              <a:ext uri="{FF2B5EF4-FFF2-40B4-BE49-F238E27FC236}">
                <a16:creationId xmlns:a16="http://schemas.microsoft.com/office/drawing/2014/main" id="{1756D3CB-AC98-5E1D-BFAE-C1FA0F337E55}"/>
              </a:ext>
            </a:extLst>
          </p:cNvPr>
          <p:cNvSpPr/>
          <p:nvPr/>
        </p:nvSpPr>
        <p:spPr>
          <a:xfrm>
            <a:off x="4482200" y="3871443"/>
            <a:ext cx="1725301" cy="561396"/>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Ballpark Pricing/</a:t>
            </a:r>
            <a:r>
              <a:rPr lang="en-DE" sz="1000" spc="110">
                <a:solidFill>
                  <a:schemeClr val="tx2"/>
                </a:solidFill>
                <a:latin typeface="Arial" panose="020B0604020202020204" pitchFamily="34" charset="0"/>
                <a:cs typeface="Arial" panose="020B0604020202020204" pitchFamily="34" charset="0"/>
              </a:rPr>
              <a:t> Value Calculation (</a:t>
            </a:r>
            <a:r>
              <a:rPr lang="en-US" sz="1000" spc="110">
                <a:solidFill>
                  <a:schemeClr val="tx2"/>
                </a:solidFill>
                <a:latin typeface="Arial" panose="020B0604020202020204" pitchFamily="34" charset="0"/>
                <a:cs typeface="Arial" panose="020B0604020202020204" pitchFamily="34" charset="0"/>
              </a:rPr>
              <a:t>ROI</a:t>
            </a:r>
            <a:r>
              <a:rPr lang="en-DE" sz="1000" spc="110">
                <a:solidFill>
                  <a:schemeClr val="tx2"/>
                </a:solidFill>
                <a:latin typeface="Arial" panose="020B0604020202020204" pitchFamily="34" charset="0"/>
                <a:cs typeface="Arial" panose="020B0604020202020204" pitchFamily="34" charset="0"/>
              </a:rPr>
              <a:t>)</a:t>
            </a:r>
            <a:endParaRPr lang="en-US" sz="1000" spc="110">
              <a:solidFill>
                <a:schemeClr val="tx2"/>
              </a:solidFill>
              <a:latin typeface="Arial" panose="020B0604020202020204" pitchFamily="34" charset="0"/>
              <a:cs typeface="Arial" panose="020B0604020202020204" pitchFamily="34" charset="0"/>
            </a:endParaRPr>
          </a:p>
        </p:txBody>
      </p:sp>
      <p:sp>
        <p:nvSpPr>
          <p:cNvPr id="1041" name="Speech Bubble: Rectangle 41">
            <a:extLst>
              <a:ext uri="{FF2B5EF4-FFF2-40B4-BE49-F238E27FC236}">
                <a16:creationId xmlns:a16="http://schemas.microsoft.com/office/drawing/2014/main" id="{75A4ADD2-E836-2B94-3126-43200336B15D}"/>
              </a:ext>
            </a:extLst>
          </p:cNvPr>
          <p:cNvSpPr/>
          <p:nvPr/>
        </p:nvSpPr>
        <p:spPr>
          <a:xfrm>
            <a:off x="1252895" y="1358236"/>
            <a:ext cx="1686979" cy="787341"/>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000" spc="110" dirty="0" err="1">
                <a:solidFill>
                  <a:schemeClr val="tx2"/>
                </a:solidFill>
                <a:latin typeface="Arial" panose="020B0604020202020204" pitchFamily="34" charset="0"/>
                <a:cs typeface="Arial" panose="020B0604020202020204" pitchFamily="34" charset="0"/>
              </a:rPr>
              <a:t>Personalised</a:t>
            </a:r>
            <a:r>
              <a:rPr lang="de-DE" sz="1000" spc="110" dirty="0">
                <a:solidFill>
                  <a:schemeClr val="tx2"/>
                </a:solidFill>
                <a:latin typeface="Arial" panose="020B0604020202020204" pitchFamily="34" charset="0"/>
                <a:cs typeface="Arial" panose="020B0604020202020204" pitchFamily="34" charset="0"/>
              </a:rPr>
              <a:t> Video /</a:t>
            </a:r>
            <a:r>
              <a:rPr lang="en-DE" sz="1000" spc="110" dirty="0">
                <a:solidFill>
                  <a:schemeClr val="tx2"/>
                </a:solidFill>
                <a:latin typeface="Arial" panose="020B0604020202020204" pitchFamily="34" charset="0"/>
                <a:cs typeface="Arial" panose="020B0604020202020204" pitchFamily="34" charset="0"/>
              </a:rPr>
              <a:t> Click-Through</a:t>
            </a:r>
            <a:r>
              <a:rPr lang="en-US" sz="1000" spc="110" dirty="0">
                <a:solidFill>
                  <a:schemeClr val="tx2"/>
                </a:solidFill>
                <a:latin typeface="Arial" panose="020B0604020202020204" pitchFamily="34" charset="0"/>
                <a:cs typeface="Arial" panose="020B0604020202020204" pitchFamily="34" charset="0"/>
              </a:rPr>
              <a:t> Demo</a:t>
            </a:r>
          </a:p>
        </p:txBody>
      </p:sp>
      <p:cxnSp>
        <p:nvCxnSpPr>
          <p:cNvPr id="1043" name="Straight Connector 1042">
            <a:extLst>
              <a:ext uri="{FF2B5EF4-FFF2-40B4-BE49-F238E27FC236}">
                <a16:creationId xmlns:a16="http://schemas.microsoft.com/office/drawing/2014/main" id="{C82BDCE2-21F3-FBC9-2F6B-12911B4D97D2}"/>
              </a:ext>
            </a:extLst>
          </p:cNvPr>
          <p:cNvCxnSpPr>
            <a:cxnSpLocks/>
            <a:stCxn id="1044" idx="2"/>
          </p:cNvCxnSpPr>
          <p:nvPr/>
        </p:nvCxnSpPr>
        <p:spPr>
          <a:xfrm>
            <a:off x="5677643" y="3079869"/>
            <a:ext cx="0" cy="3542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4" name="Speech Bubble: Rectangle 41">
            <a:extLst>
              <a:ext uri="{FF2B5EF4-FFF2-40B4-BE49-F238E27FC236}">
                <a16:creationId xmlns:a16="http://schemas.microsoft.com/office/drawing/2014/main" id="{EF409114-5EA7-765E-24DC-84BDD3A63F77}"/>
              </a:ext>
            </a:extLst>
          </p:cNvPr>
          <p:cNvSpPr/>
          <p:nvPr/>
        </p:nvSpPr>
        <p:spPr>
          <a:xfrm>
            <a:off x="5129066" y="2522154"/>
            <a:ext cx="1097154" cy="557715"/>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bg1"/>
                </a:solidFill>
                <a:latin typeface="Arial" panose="020B0604020202020204" pitchFamily="34" charset="0"/>
                <a:cs typeface="Arial" panose="020B0604020202020204" pitchFamily="34" charset="0"/>
              </a:rPr>
              <a:t>Vendor Shortlist</a:t>
            </a:r>
          </a:p>
        </p:txBody>
      </p:sp>
      <p:cxnSp>
        <p:nvCxnSpPr>
          <p:cNvPr id="1045" name="Straight Connector 1044">
            <a:extLst>
              <a:ext uri="{FF2B5EF4-FFF2-40B4-BE49-F238E27FC236}">
                <a16:creationId xmlns:a16="http://schemas.microsoft.com/office/drawing/2014/main" id="{C83C9B8C-1912-04C6-06B1-F3DE88988E7A}"/>
              </a:ext>
            </a:extLst>
          </p:cNvPr>
          <p:cNvCxnSpPr>
            <a:cxnSpLocks/>
          </p:cNvCxnSpPr>
          <p:nvPr/>
        </p:nvCxnSpPr>
        <p:spPr>
          <a:xfrm>
            <a:off x="8903908" y="3436883"/>
            <a:ext cx="0" cy="110133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AC1D4023-C6A3-9565-AD1F-BFC45C2543F0}"/>
              </a:ext>
            </a:extLst>
          </p:cNvPr>
          <p:cNvCxnSpPr>
            <a:cxnSpLocks/>
            <a:stCxn id="1048" idx="2"/>
          </p:cNvCxnSpPr>
          <p:nvPr/>
        </p:nvCxnSpPr>
        <p:spPr>
          <a:xfrm>
            <a:off x="7990399" y="3079869"/>
            <a:ext cx="0" cy="3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 name="Speech Bubble: Rectangle 41">
            <a:extLst>
              <a:ext uri="{FF2B5EF4-FFF2-40B4-BE49-F238E27FC236}">
                <a16:creationId xmlns:a16="http://schemas.microsoft.com/office/drawing/2014/main" id="{AB2EFE97-2000-4B38-D904-B602019AC1B4}"/>
              </a:ext>
            </a:extLst>
          </p:cNvPr>
          <p:cNvSpPr/>
          <p:nvPr/>
        </p:nvSpPr>
        <p:spPr>
          <a:xfrm>
            <a:off x="7441822" y="2522154"/>
            <a:ext cx="1097154" cy="557715"/>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bg1"/>
                </a:solidFill>
                <a:latin typeface="Arial" panose="020B0604020202020204" pitchFamily="34" charset="0"/>
                <a:cs typeface="Arial" panose="020B0604020202020204" pitchFamily="34" charset="0"/>
              </a:rPr>
              <a:t>Vendor Selection</a:t>
            </a:r>
          </a:p>
        </p:txBody>
      </p:sp>
      <p:sp>
        <p:nvSpPr>
          <p:cNvPr id="1049" name="Speech Bubble: Rectangle 41">
            <a:extLst>
              <a:ext uri="{FF2B5EF4-FFF2-40B4-BE49-F238E27FC236}">
                <a16:creationId xmlns:a16="http://schemas.microsoft.com/office/drawing/2014/main" id="{77415F5B-F37E-AE88-EBF6-F6B60ACA4C3B}"/>
              </a:ext>
            </a:extLst>
          </p:cNvPr>
          <p:cNvSpPr/>
          <p:nvPr/>
        </p:nvSpPr>
        <p:spPr>
          <a:xfrm>
            <a:off x="5841785" y="4597359"/>
            <a:ext cx="1097154" cy="557715"/>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dirty="0">
                <a:solidFill>
                  <a:schemeClr val="bg1"/>
                </a:solidFill>
                <a:latin typeface="Arial" panose="020B0604020202020204" pitchFamily="34" charset="0"/>
                <a:cs typeface="Arial" panose="020B0604020202020204" pitchFamily="34" charset="0"/>
              </a:rPr>
              <a:t>Security &amp; IT Discussion</a:t>
            </a:r>
            <a:endParaRPr lang="en-US" sz="1000" spc="110" dirty="0">
              <a:solidFill>
                <a:schemeClr val="bg1"/>
              </a:solidFill>
              <a:latin typeface="Arial" panose="020B0604020202020204" pitchFamily="34" charset="0"/>
              <a:cs typeface="Arial" panose="020B0604020202020204" pitchFamily="34" charset="0"/>
            </a:endParaRPr>
          </a:p>
        </p:txBody>
      </p:sp>
      <p:cxnSp>
        <p:nvCxnSpPr>
          <p:cNvPr id="1050" name="Straight Connector 1049">
            <a:extLst>
              <a:ext uri="{FF2B5EF4-FFF2-40B4-BE49-F238E27FC236}">
                <a16:creationId xmlns:a16="http://schemas.microsoft.com/office/drawing/2014/main" id="{48F3D52A-442C-DE4D-5319-202F9F8131B4}"/>
              </a:ext>
            </a:extLst>
          </p:cNvPr>
          <p:cNvCxnSpPr>
            <a:cxnSpLocks/>
            <a:endCxn id="1049" idx="0"/>
          </p:cNvCxnSpPr>
          <p:nvPr/>
        </p:nvCxnSpPr>
        <p:spPr>
          <a:xfrm>
            <a:off x="6389391" y="3432216"/>
            <a:ext cx="971" cy="116514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78B3CB-4980-D664-D2F7-24A3776ADDBC}"/>
              </a:ext>
            </a:extLst>
          </p:cNvPr>
          <p:cNvPicPr>
            <a:picLocks noChangeAspect="1"/>
          </p:cNvPicPr>
          <p:nvPr/>
        </p:nvPicPr>
        <p:blipFill>
          <a:blip r:embed="rId2">
            <a:duotone>
              <a:schemeClr val="accent3">
                <a:shade val="45000"/>
                <a:satMod val="135000"/>
              </a:schemeClr>
              <a:prstClr val="white"/>
            </a:duotone>
          </a:blip>
          <a:stretch>
            <a:fillRect/>
          </a:stretch>
        </p:blipFill>
        <p:spPr>
          <a:xfrm>
            <a:off x="4111268" y="2150359"/>
            <a:ext cx="1192380" cy="1316738"/>
          </a:xfrm>
          <a:prstGeom prst="rect">
            <a:avLst/>
          </a:prstGeom>
        </p:spPr>
      </p:pic>
    </p:spTree>
    <p:extLst>
      <p:ext uri="{BB962C8B-B14F-4D97-AF65-F5344CB8AC3E}">
        <p14:creationId xmlns:p14="http://schemas.microsoft.com/office/powerpoint/2010/main" val="15966180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E5BC-F8B4-DD44-6FDA-7D4A876E90CC}"/>
              </a:ext>
            </a:extLst>
          </p:cNvPr>
          <p:cNvSpPr>
            <a:spLocks noGrp="1"/>
          </p:cNvSpPr>
          <p:nvPr>
            <p:ph type="title"/>
          </p:nvPr>
        </p:nvSpPr>
        <p:spPr>
          <a:xfrm>
            <a:off x="424395" y="146240"/>
            <a:ext cx="8804108" cy="1006474"/>
          </a:xfrm>
        </p:spPr>
        <p:txBody>
          <a:bodyPr/>
          <a:lstStyle/>
          <a:p>
            <a:r>
              <a:rPr lang="en-DE" dirty="0"/>
              <a:t>Buying Journey and Engagement Model (internal)</a:t>
            </a:r>
            <a:br>
              <a:rPr lang="en-DE" dirty="0"/>
            </a:br>
            <a:r>
              <a:rPr lang="en-DE" sz="2000" dirty="0"/>
              <a:t>Please check the </a:t>
            </a:r>
            <a:r>
              <a:rPr lang="en-DE" sz="2000" dirty="0">
                <a:solidFill>
                  <a:schemeClr val="accent1"/>
                </a:solidFill>
                <a:hlinkClick r:id="rId3" action="ppaction://hlinksldjump">
                  <a:extLst>
                    <a:ext uri="{A12FA001-AC4F-418D-AE19-62706E023703}">
                      <ahyp:hlinkClr xmlns:ahyp="http://schemas.microsoft.com/office/drawing/2018/hyperlinkcolor" val="tx"/>
                    </a:ext>
                  </a:extLst>
                </a:hlinkClick>
              </a:rPr>
              <a:t>RACI</a:t>
            </a:r>
            <a:r>
              <a:rPr lang="en-DE" sz="2000" dirty="0"/>
              <a:t> matrix as well</a:t>
            </a:r>
            <a:endParaRPr lang="en-US" dirty="0"/>
          </a:p>
        </p:txBody>
      </p:sp>
      <p:cxnSp>
        <p:nvCxnSpPr>
          <p:cNvPr id="15" name="Straight Connector 14">
            <a:extLst>
              <a:ext uri="{FF2B5EF4-FFF2-40B4-BE49-F238E27FC236}">
                <a16:creationId xmlns:a16="http://schemas.microsoft.com/office/drawing/2014/main" id="{C2D6AA15-A6E4-650A-01E6-207C78812654}"/>
              </a:ext>
            </a:extLst>
          </p:cNvPr>
          <p:cNvCxnSpPr>
            <a:cxnSpLocks/>
          </p:cNvCxnSpPr>
          <p:nvPr/>
        </p:nvCxnSpPr>
        <p:spPr>
          <a:xfrm>
            <a:off x="5937213" y="2020436"/>
            <a:ext cx="0" cy="1396274"/>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A35DE51F-974D-C9E1-11CE-431ECE209CC1}"/>
              </a:ext>
            </a:extLst>
          </p:cNvPr>
          <p:cNvCxnSpPr>
            <a:cxnSpLocks/>
          </p:cNvCxnSpPr>
          <p:nvPr/>
        </p:nvCxnSpPr>
        <p:spPr>
          <a:xfrm flipV="1">
            <a:off x="345649" y="3423451"/>
            <a:ext cx="11587113" cy="1756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684276-F5CA-42CF-AC49-93591CA37153}"/>
              </a:ext>
            </a:extLst>
          </p:cNvPr>
          <p:cNvCxnSpPr>
            <a:cxnSpLocks/>
          </p:cNvCxnSpPr>
          <p:nvPr/>
        </p:nvCxnSpPr>
        <p:spPr>
          <a:xfrm>
            <a:off x="9861015" y="2825058"/>
            <a:ext cx="0" cy="5873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92C064B-F0CC-69BD-19F5-79BB01F969E2}"/>
              </a:ext>
            </a:extLst>
          </p:cNvPr>
          <p:cNvSpPr txBox="1"/>
          <p:nvPr/>
        </p:nvSpPr>
        <p:spPr>
          <a:xfrm>
            <a:off x="9312439" y="2325238"/>
            <a:ext cx="1097154" cy="499822"/>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lnSpc>
                <a:spcPct val="90000"/>
              </a:lnSpc>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Negotiation</a:t>
            </a:r>
            <a:r>
              <a:rPr lang="en-US" sz="1200" dirty="0">
                <a:solidFill>
                  <a:schemeClr val="bg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 </a:t>
            </a:r>
            <a:endParaRPr lang="en-US" sz="1200" dirty="0">
              <a:solidFill>
                <a:schemeClr val="bg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86028854-F615-88FC-67AE-76109A060D22}"/>
              </a:ext>
            </a:extLst>
          </p:cNvPr>
          <p:cNvSpPr txBox="1"/>
          <p:nvPr/>
        </p:nvSpPr>
        <p:spPr>
          <a:xfrm>
            <a:off x="5391750" y="1459039"/>
            <a:ext cx="1097154" cy="56139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Teach / Prove</a:t>
            </a:r>
            <a:endParaRPr lang="en-US" sz="1200" dirty="0">
              <a:solidFill>
                <a:schemeClr val="bg1"/>
              </a:solidFill>
              <a:latin typeface="Arial" panose="020B0604020202020204" pitchFamily="34" charset="0"/>
              <a:cs typeface="Arial" panose="020B0604020202020204" pitchFamily="34" charset="0"/>
            </a:endParaRPr>
          </a:p>
        </p:txBody>
      </p:sp>
      <p:grpSp>
        <p:nvGrpSpPr>
          <p:cNvPr id="1060" name="Group 1059">
            <a:extLst>
              <a:ext uri="{FF2B5EF4-FFF2-40B4-BE49-F238E27FC236}">
                <a16:creationId xmlns:a16="http://schemas.microsoft.com/office/drawing/2014/main" id="{54048371-76C3-FDE5-AE68-230D5A4984EF}"/>
              </a:ext>
            </a:extLst>
          </p:cNvPr>
          <p:cNvGrpSpPr/>
          <p:nvPr/>
        </p:nvGrpSpPr>
        <p:grpSpPr>
          <a:xfrm>
            <a:off x="1187941" y="2093533"/>
            <a:ext cx="1097154" cy="1397822"/>
            <a:chOff x="1697407" y="2823638"/>
            <a:chExt cx="1316585" cy="1677386"/>
          </a:xfrm>
        </p:grpSpPr>
        <p:cxnSp>
          <p:nvCxnSpPr>
            <p:cNvPr id="16" name="Straight Connector 15">
              <a:extLst>
                <a:ext uri="{FF2B5EF4-FFF2-40B4-BE49-F238E27FC236}">
                  <a16:creationId xmlns:a16="http://schemas.microsoft.com/office/drawing/2014/main" id="{EEEC8C45-0DF2-430B-8915-0682EF8E44F6}"/>
                </a:ext>
              </a:extLst>
            </p:cNvPr>
            <p:cNvCxnSpPr>
              <a:cxnSpLocks/>
              <a:stCxn id="51" idx="2"/>
              <a:endCxn id="55" idx="0"/>
            </p:cNvCxnSpPr>
            <p:nvPr/>
          </p:nvCxnSpPr>
          <p:spPr>
            <a:xfrm>
              <a:off x="2355700" y="3497314"/>
              <a:ext cx="4704" cy="85651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8BC5AE2-8F97-122D-6F55-20C29AEF6365}"/>
                </a:ext>
              </a:extLst>
            </p:cNvPr>
            <p:cNvSpPr txBox="1"/>
            <p:nvPr/>
          </p:nvSpPr>
          <p:spPr>
            <a:xfrm>
              <a:off x="1697407" y="2823638"/>
              <a:ext cx="1316585" cy="6736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Qualify</a:t>
              </a:r>
              <a:endParaRPr lang="en-US" sz="1200" dirty="0">
                <a:solidFill>
                  <a:schemeClr val="bg1"/>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5F00DD5C-6FF5-E3F7-5F82-51ECC5142E30}"/>
                </a:ext>
              </a:extLst>
            </p:cNvPr>
            <p:cNvSpPr/>
            <p:nvPr/>
          </p:nvSpPr>
          <p:spPr>
            <a:xfrm>
              <a:off x="2286805" y="4353827"/>
              <a:ext cx="147197" cy="147197"/>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Oval 57">
            <a:extLst>
              <a:ext uri="{FF2B5EF4-FFF2-40B4-BE49-F238E27FC236}">
                <a16:creationId xmlns:a16="http://schemas.microsoft.com/office/drawing/2014/main" id="{982C1862-6DC7-9460-A2A2-F5C0766EBEB4}"/>
              </a:ext>
            </a:extLst>
          </p:cNvPr>
          <p:cNvSpPr/>
          <p:nvPr/>
        </p:nvSpPr>
        <p:spPr>
          <a:xfrm>
            <a:off x="9799684" y="3357511"/>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9EA0A770-28A4-F104-675D-D6670A6DAB1C}"/>
              </a:ext>
            </a:extLst>
          </p:cNvPr>
          <p:cNvCxnSpPr>
            <a:cxnSpLocks/>
          </p:cNvCxnSpPr>
          <p:nvPr/>
        </p:nvCxnSpPr>
        <p:spPr>
          <a:xfrm>
            <a:off x="8447498" y="1687568"/>
            <a:ext cx="0" cy="17373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E32DAE-32FB-493D-3D8F-F71DE3AC51B0}"/>
              </a:ext>
            </a:extLst>
          </p:cNvPr>
          <p:cNvCxnSpPr>
            <a:cxnSpLocks/>
          </p:cNvCxnSpPr>
          <p:nvPr/>
        </p:nvCxnSpPr>
        <p:spPr>
          <a:xfrm>
            <a:off x="3301602" y="3433443"/>
            <a:ext cx="0" cy="116080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8BD09D0-EE7E-09A8-5BD3-20AAD26019D6}"/>
              </a:ext>
            </a:extLst>
          </p:cNvPr>
          <p:cNvGrpSpPr/>
          <p:nvPr/>
        </p:nvGrpSpPr>
        <p:grpSpPr>
          <a:xfrm>
            <a:off x="4389136" y="3366437"/>
            <a:ext cx="1097154" cy="2416787"/>
            <a:chOff x="5176398" y="4057090"/>
            <a:chExt cx="1316585" cy="2900144"/>
          </a:xfrm>
        </p:grpSpPr>
        <p:cxnSp>
          <p:nvCxnSpPr>
            <p:cNvPr id="13" name="Straight Connector 12">
              <a:extLst>
                <a:ext uri="{FF2B5EF4-FFF2-40B4-BE49-F238E27FC236}">
                  <a16:creationId xmlns:a16="http://schemas.microsoft.com/office/drawing/2014/main" id="{94788A79-35FC-69E9-50B6-59C123D501A5}"/>
                </a:ext>
              </a:extLst>
            </p:cNvPr>
            <p:cNvCxnSpPr>
              <a:cxnSpLocks/>
            </p:cNvCxnSpPr>
            <p:nvPr/>
          </p:nvCxnSpPr>
          <p:spPr>
            <a:xfrm>
              <a:off x="5841350" y="4131213"/>
              <a:ext cx="0" cy="242403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9AE5FE2A-C1D6-46E9-2E4E-F9B36E551C3D}"/>
                </a:ext>
              </a:extLst>
            </p:cNvPr>
            <p:cNvSpPr/>
            <p:nvPr/>
          </p:nvSpPr>
          <p:spPr>
            <a:xfrm>
              <a:off x="5765648" y="4057090"/>
              <a:ext cx="147197" cy="1471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TextBox 1023">
              <a:extLst>
                <a:ext uri="{FF2B5EF4-FFF2-40B4-BE49-F238E27FC236}">
                  <a16:creationId xmlns:a16="http://schemas.microsoft.com/office/drawing/2014/main" id="{33AD69C4-5CF4-7274-FCF3-3ED841D458C7}"/>
                </a:ext>
              </a:extLst>
            </p:cNvPr>
            <p:cNvSpPr txBox="1"/>
            <p:nvPr/>
          </p:nvSpPr>
          <p:spPr>
            <a:xfrm>
              <a:off x="5176398" y="6284898"/>
              <a:ext cx="1316585" cy="67233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Discovery</a:t>
              </a:r>
              <a:endParaRPr lang="en-US" sz="1200" dirty="0">
                <a:solidFill>
                  <a:schemeClr val="bg1"/>
                </a:solidFill>
                <a:latin typeface="Arial" panose="020B0604020202020204" pitchFamily="34" charset="0"/>
                <a:cs typeface="Arial" panose="020B0604020202020204" pitchFamily="34" charset="0"/>
              </a:endParaRPr>
            </a:p>
          </p:txBody>
        </p:sp>
      </p:grpSp>
      <p:cxnSp>
        <p:nvCxnSpPr>
          <p:cNvPr id="1026" name="Straight Connector 1025">
            <a:extLst>
              <a:ext uri="{FF2B5EF4-FFF2-40B4-BE49-F238E27FC236}">
                <a16:creationId xmlns:a16="http://schemas.microsoft.com/office/drawing/2014/main" id="{84CB1048-0989-14DF-8058-896D585D1933}"/>
              </a:ext>
            </a:extLst>
          </p:cNvPr>
          <p:cNvCxnSpPr>
            <a:cxnSpLocks/>
            <a:stCxn id="1036" idx="2"/>
          </p:cNvCxnSpPr>
          <p:nvPr/>
        </p:nvCxnSpPr>
        <p:spPr>
          <a:xfrm>
            <a:off x="3863908" y="2826025"/>
            <a:ext cx="1" cy="6086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1019C1AA-52F5-AD97-3630-0620D61F2C8E}"/>
              </a:ext>
            </a:extLst>
          </p:cNvPr>
          <p:cNvCxnSpPr>
            <a:cxnSpLocks/>
          </p:cNvCxnSpPr>
          <p:nvPr/>
        </p:nvCxnSpPr>
        <p:spPr>
          <a:xfrm>
            <a:off x="785096" y="3444372"/>
            <a:ext cx="0" cy="8003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3D704027-FEFA-75D4-DD62-57AD9DEA2DF5}"/>
              </a:ext>
            </a:extLst>
          </p:cNvPr>
          <p:cNvCxnSpPr>
            <a:cxnSpLocks/>
          </p:cNvCxnSpPr>
          <p:nvPr/>
        </p:nvCxnSpPr>
        <p:spPr>
          <a:xfrm>
            <a:off x="8623988" y="3444862"/>
            <a:ext cx="0" cy="12808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1648E1F3-F1D9-E4F9-2578-B15F15EE8442}"/>
              </a:ext>
            </a:extLst>
          </p:cNvPr>
          <p:cNvCxnSpPr>
            <a:cxnSpLocks/>
          </p:cNvCxnSpPr>
          <p:nvPr/>
        </p:nvCxnSpPr>
        <p:spPr>
          <a:xfrm>
            <a:off x="3163405" y="1671728"/>
            <a:ext cx="0" cy="17542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2" name="Speech Bubble: Rectangle 41">
            <a:extLst>
              <a:ext uri="{FF2B5EF4-FFF2-40B4-BE49-F238E27FC236}">
                <a16:creationId xmlns:a16="http://schemas.microsoft.com/office/drawing/2014/main" id="{2B1F5BFE-3B2D-9475-90E0-DC7B6C8431DD}"/>
              </a:ext>
            </a:extLst>
          </p:cNvPr>
          <p:cNvSpPr/>
          <p:nvPr/>
        </p:nvSpPr>
        <p:spPr>
          <a:xfrm>
            <a:off x="7963928" y="4612657"/>
            <a:ext cx="1320120" cy="557713"/>
          </a:xfrm>
          <a:prstGeom prst="wedgeRectCallout">
            <a:avLst>
              <a:gd name="adj1" fmla="val -8996"/>
              <a:gd name="adj2" fmla="val 40017"/>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Statement of Work (SOW)</a:t>
            </a:r>
          </a:p>
        </p:txBody>
      </p:sp>
      <p:sp>
        <p:nvSpPr>
          <p:cNvPr id="1033" name="Speech Bubble: Rectangle 41">
            <a:extLst>
              <a:ext uri="{FF2B5EF4-FFF2-40B4-BE49-F238E27FC236}">
                <a16:creationId xmlns:a16="http://schemas.microsoft.com/office/drawing/2014/main" id="{7EAF30D6-9466-84DF-316E-C4F6258DB634}"/>
              </a:ext>
            </a:extLst>
          </p:cNvPr>
          <p:cNvSpPr/>
          <p:nvPr/>
        </p:nvSpPr>
        <p:spPr>
          <a:xfrm>
            <a:off x="9373978" y="4535844"/>
            <a:ext cx="1561122" cy="369332"/>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Contract Redlining</a:t>
            </a:r>
            <a:endParaRPr lang="en-US" sz="1000" spc="110" dirty="0">
              <a:solidFill>
                <a:schemeClr val="tx2"/>
              </a:solidFill>
              <a:latin typeface="Arial" panose="020B0604020202020204" pitchFamily="34" charset="0"/>
              <a:cs typeface="Arial" panose="020B0604020202020204" pitchFamily="34" charset="0"/>
            </a:endParaRPr>
          </a:p>
        </p:txBody>
      </p:sp>
      <p:sp>
        <p:nvSpPr>
          <p:cNvPr id="1034" name="Speech Bubble: Rectangle 41">
            <a:extLst>
              <a:ext uri="{FF2B5EF4-FFF2-40B4-BE49-F238E27FC236}">
                <a16:creationId xmlns:a16="http://schemas.microsoft.com/office/drawing/2014/main" id="{71253BEA-BA1C-10E5-E41B-D49B05E4F38D}"/>
              </a:ext>
            </a:extLst>
          </p:cNvPr>
          <p:cNvSpPr/>
          <p:nvPr/>
        </p:nvSpPr>
        <p:spPr>
          <a:xfrm>
            <a:off x="7976335" y="1467257"/>
            <a:ext cx="947439" cy="561393"/>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Detailed </a:t>
            </a:r>
            <a:br>
              <a:rPr lang="en-US" sz="1000" spc="110">
                <a:solidFill>
                  <a:schemeClr val="tx2"/>
                </a:solidFill>
                <a:latin typeface="Arial" panose="020B0604020202020204" pitchFamily="34" charset="0"/>
                <a:cs typeface="Arial" panose="020B0604020202020204" pitchFamily="34" charset="0"/>
              </a:rPr>
            </a:br>
            <a:r>
              <a:rPr lang="en-US" sz="1000" spc="110">
                <a:solidFill>
                  <a:schemeClr val="tx2"/>
                </a:solidFill>
                <a:latin typeface="Arial" panose="020B0604020202020204" pitchFamily="34" charset="0"/>
                <a:cs typeface="Arial" panose="020B0604020202020204" pitchFamily="34" charset="0"/>
              </a:rPr>
              <a:t>Estimate</a:t>
            </a:r>
          </a:p>
        </p:txBody>
      </p:sp>
      <p:sp>
        <p:nvSpPr>
          <p:cNvPr id="1036" name="Speech Bubble: Rectangle 41">
            <a:extLst>
              <a:ext uri="{FF2B5EF4-FFF2-40B4-BE49-F238E27FC236}">
                <a16:creationId xmlns:a16="http://schemas.microsoft.com/office/drawing/2014/main" id="{FDEF6FD6-FE99-2C9F-0669-179FE5D27EE4}"/>
              </a:ext>
            </a:extLst>
          </p:cNvPr>
          <p:cNvSpPr/>
          <p:nvPr/>
        </p:nvSpPr>
        <p:spPr>
          <a:xfrm>
            <a:off x="3237809" y="2264632"/>
            <a:ext cx="1252195" cy="561393"/>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Look &amp; Feel Demo</a:t>
            </a:r>
            <a:endParaRPr lang="en-US" sz="1000" spc="110" dirty="0">
              <a:solidFill>
                <a:schemeClr val="tx2"/>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538CADD-6C05-1934-19F3-EB7930BE56CF}"/>
              </a:ext>
            </a:extLst>
          </p:cNvPr>
          <p:cNvGrpSpPr/>
          <p:nvPr/>
        </p:nvGrpSpPr>
        <p:grpSpPr>
          <a:xfrm>
            <a:off x="1835360" y="3449913"/>
            <a:ext cx="1090882" cy="771058"/>
            <a:chOff x="1835911" y="4132299"/>
            <a:chExt cx="1309058" cy="925269"/>
          </a:xfrm>
        </p:grpSpPr>
        <p:cxnSp>
          <p:nvCxnSpPr>
            <p:cNvPr id="60" name="Straight Connector 59">
              <a:extLst>
                <a:ext uri="{FF2B5EF4-FFF2-40B4-BE49-F238E27FC236}">
                  <a16:creationId xmlns:a16="http://schemas.microsoft.com/office/drawing/2014/main" id="{3F2B80F2-9D5C-EAC4-7E5D-A75D318CCB8F}"/>
                </a:ext>
              </a:extLst>
            </p:cNvPr>
            <p:cNvCxnSpPr>
              <a:cxnSpLocks/>
            </p:cNvCxnSpPr>
            <p:nvPr/>
          </p:nvCxnSpPr>
          <p:spPr>
            <a:xfrm>
              <a:off x="2490440" y="4132299"/>
              <a:ext cx="0" cy="853224"/>
            </a:xfrm>
            <a:prstGeom prst="line">
              <a:avLst/>
            </a:prstGeom>
            <a:ln/>
          </p:spPr>
          <p:style>
            <a:lnRef idx="2">
              <a:schemeClr val="accent1"/>
            </a:lnRef>
            <a:fillRef idx="1">
              <a:schemeClr val="lt1"/>
            </a:fillRef>
            <a:effectRef idx="0">
              <a:schemeClr val="accent1"/>
            </a:effectRef>
            <a:fontRef idx="minor">
              <a:schemeClr val="dk1"/>
            </a:fontRef>
          </p:style>
        </p:cxnSp>
        <p:sp>
          <p:nvSpPr>
            <p:cNvPr id="1037" name="Speech Bubble: Rectangle 41">
              <a:extLst>
                <a:ext uri="{FF2B5EF4-FFF2-40B4-BE49-F238E27FC236}">
                  <a16:creationId xmlns:a16="http://schemas.microsoft.com/office/drawing/2014/main" id="{2F579B31-567E-FE51-A7F7-1C9C76643EC2}"/>
                </a:ext>
              </a:extLst>
            </p:cNvPr>
            <p:cNvSpPr/>
            <p:nvPr/>
          </p:nvSpPr>
          <p:spPr>
            <a:xfrm>
              <a:off x="1835911" y="4388310"/>
              <a:ext cx="1309058" cy="669258"/>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Buyer Portal</a:t>
              </a:r>
              <a:endParaRPr lang="en-DE" sz="1000" spc="110"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gn="ctr"/>
              <a:r>
                <a:rPr lang="en-DE" sz="1000" spc="110"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en-DE" sz="1000" spc="110" dirty="0" err="1">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Paperflite</a:t>
              </a:r>
              <a:r>
                <a:rPr lang="en-DE" sz="1000" spc="110"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endParaRPr lang="en-US" sz="1000" spc="110" dirty="0">
                <a:solidFill>
                  <a:schemeClr val="tx2"/>
                </a:solidFill>
                <a:latin typeface="Arial" panose="020B0604020202020204" pitchFamily="34" charset="0"/>
                <a:cs typeface="Arial" panose="020B0604020202020204" pitchFamily="34" charset="0"/>
              </a:endParaRPr>
            </a:p>
          </p:txBody>
        </p:sp>
      </p:grpSp>
      <p:sp>
        <p:nvSpPr>
          <p:cNvPr id="1038" name="Speech Bubble: Rectangle 41">
            <a:extLst>
              <a:ext uri="{FF2B5EF4-FFF2-40B4-BE49-F238E27FC236}">
                <a16:creationId xmlns:a16="http://schemas.microsoft.com/office/drawing/2014/main" id="{1A3AC06E-F324-B5E9-6CF3-AB8CCB5DFB7D}"/>
              </a:ext>
            </a:extLst>
          </p:cNvPr>
          <p:cNvSpPr/>
          <p:nvPr/>
        </p:nvSpPr>
        <p:spPr>
          <a:xfrm>
            <a:off x="2640140" y="4581015"/>
            <a:ext cx="1321053" cy="369332"/>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Questionnaire</a:t>
            </a:r>
          </a:p>
        </p:txBody>
      </p:sp>
      <p:sp>
        <p:nvSpPr>
          <p:cNvPr id="1039" name="Speech Bubble: Rectangle 41">
            <a:extLst>
              <a:ext uri="{FF2B5EF4-FFF2-40B4-BE49-F238E27FC236}">
                <a16:creationId xmlns:a16="http://schemas.microsoft.com/office/drawing/2014/main" id="{17A7EEE3-EACD-56D7-9018-10976FB5245F}"/>
              </a:ext>
            </a:extLst>
          </p:cNvPr>
          <p:cNvSpPr/>
          <p:nvPr/>
        </p:nvSpPr>
        <p:spPr>
          <a:xfrm>
            <a:off x="236520" y="4244677"/>
            <a:ext cx="1097154" cy="557715"/>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rPr>
              <a:t>Mutual </a:t>
            </a:r>
            <a:r>
              <a:rPr lang="en-DE" sz="1000" spc="110" dirty="0">
                <a:solidFill>
                  <a:schemeClr val="tx2"/>
                </a:solidFill>
                <a:latin typeface="Arial" panose="020B0604020202020204" pitchFamily="34" charset="0"/>
                <a:cs typeface="Arial" panose="020B0604020202020204" pitchFamily="34" charset="0"/>
              </a:rPr>
              <a:t>N</a:t>
            </a:r>
            <a:r>
              <a:rPr lang="en-US" sz="1000" spc="110" dirty="0">
                <a:solidFill>
                  <a:schemeClr val="tx2"/>
                </a:solidFill>
                <a:latin typeface="Arial" panose="020B0604020202020204" pitchFamily="34" charset="0"/>
                <a:cs typeface="Arial" panose="020B0604020202020204" pitchFamily="34" charset="0"/>
              </a:rPr>
              <a:t>DA Signed</a:t>
            </a:r>
          </a:p>
        </p:txBody>
      </p:sp>
      <p:grpSp>
        <p:nvGrpSpPr>
          <p:cNvPr id="34" name="Group 33">
            <a:extLst>
              <a:ext uri="{FF2B5EF4-FFF2-40B4-BE49-F238E27FC236}">
                <a16:creationId xmlns:a16="http://schemas.microsoft.com/office/drawing/2014/main" id="{7978F57C-5E33-1CA0-67E3-1757C036E34A}"/>
              </a:ext>
            </a:extLst>
          </p:cNvPr>
          <p:cNvGrpSpPr/>
          <p:nvPr/>
        </p:nvGrpSpPr>
        <p:grpSpPr>
          <a:xfrm>
            <a:off x="3480466" y="3442633"/>
            <a:ext cx="1411671" cy="971475"/>
            <a:chOff x="4097734" y="4153334"/>
            <a:chExt cx="1694005" cy="1165770"/>
          </a:xfrm>
        </p:grpSpPr>
        <p:cxnSp>
          <p:nvCxnSpPr>
            <p:cNvPr id="1027" name="Straight Connector 1026">
              <a:extLst>
                <a:ext uri="{FF2B5EF4-FFF2-40B4-BE49-F238E27FC236}">
                  <a16:creationId xmlns:a16="http://schemas.microsoft.com/office/drawing/2014/main" id="{701C2735-6B35-67A6-F15D-938BF291E37C}"/>
                </a:ext>
              </a:extLst>
            </p:cNvPr>
            <p:cNvCxnSpPr>
              <a:cxnSpLocks/>
              <a:endCxn id="1040" idx="0"/>
            </p:cNvCxnSpPr>
            <p:nvPr/>
          </p:nvCxnSpPr>
          <p:spPr>
            <a:xfrm>
              <a:off x="4944736" y="4153334"/>
              <a:ext cx="1" cy="492095"/>
            </a:xfrm>
            <a:prstGeom prst="line">
              <a:avLst/>
            </a:prstGeom>
            <a:ln w="19050"/>
          </p:spPr>
          <p:style>
            <a:lnRef idx="2">
              <a:schemeClr val="accent1"/>
            </a:lnRef>
            <a:fillRef idx="1">
              <a:schemeClr val="lt1"/>
            </a:fillRef>
            <a:effectRef idx="0">
              <a:schemeClr val="accent1"/>
            </a:effectRef>
            <a:fontRef idx="minor">
              <a:schemeClr val="dk1"/>
            </a:fontRef>
          </p:style>
        </p:cxnSp>
        <p:sp>
          <p:nvSpPr>
            <p:cNvPr id="1040" name="Speech Bubble: Rectangle 41">
              <a:extLst>
                <a:ext uri="{FF2B5EF4-FFF2-40B4-BE49-F238E27FC236}">
                  <a16:creationId xmlns:a16="http://schemas.microsoft.com/office/drawing/2014/main" id="{1756D3CB-AC98-5E1D-BFAE-C1FA0F337E55}"/>
                </a:ext>
              </a:extLst>
            </p:cNvPr>
            <p:cNvSpPr/>
            <p:nvPr/>
          </p:nvSpPr>
          <p:spPr>
            <a:xfrm>
              <a:off x="4097734" y="4645429"/>
              <a:ext cx="1694005" cy="673675"/>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a:solidFill>
                    <a:schemeClr val="tx2"/>
                  </a:solidFill>
                  <a:latin typeface="Arial" panose="020B0604020202020204" pitchFamily="34" charset="0"/>
                  <a:cs typeface="Arial" panose="020B0604020202020204" pitchFamily="34" charset="0"/>
                </a:rPr>
                <a:t>Ballpark Pricing/</a:t>
              </a:r>
              <a:r>
                <a:rPr lang="en-DE" sz="1000" spc="110">
                  <a:solidFill>
                    <a:schemeClr val="tx2"/>
                  </a:solidFill>
                  <a:latin typeface="Arial" panose="020B0604020202020204" pitchFamily="34" charset="0"/>
                  <a:cs typeface="Arial" panose="020B0604020202020204" pitchFamily="34" charset="0"/>
                </a:rPr>
                <a:t> Value Calculation (</a:t>
              </a:r>
              <a:r>
                <a:rPr lang="en-US" sz="1000" spc="110">
                  <a:solidFill>
                    <a:schemeClr val="tx2"/>
                  </a:solidFill>
                  <a:latin typeface="Arial" panose="020B0604020202020204" pitchFamily="34" charset="0"/>
                  <a:cs typeface="Arial" panose="020B0604020202020204" pitchFamily="34" charset="0"/>
                </a:rPr>
                <a:t>ROI</a:t>
              </a:r>
              <a:r>
                <a:rPr lang="en-DE" sz="1000" spc="110">
                  <a:solidFill>
                    <a:schemeClr val="tx2"/>
                  </a:solidFill>
                  <a:latin typeface="Arial" panose="020B0604020202020204" pitchFamily="34" charset="0"/>
                  <a:cs typeface="Arial" panose="020B0604020202020204" pitchFamily="34" charset="0"/>
                </a:rPr>
                <a:t>)</a:t>
              </a:r>
              <a:endParaRPr lang="en-US" sz="1000" spc="110">
                <a:solidFill>
                  <a:schemeClr val="tx2"/>
                </a:solidFill>
                <a:latin typeface="Arial" panose="020B0604020202020204" pitchFamily="34" charset="0"/>
                <a:cs typeface="Arial" panose="020B0604020202020204" pitchFamily="34" charset="0"/>
              </a:endParaRPr>
            </a:p>
          </p:txBody>
        </p:sp>
      </p:grpSp>
      <p:sp>
        <p:nvSpPr>
          <p:cNvPr id="1041" name="Speech Bubble: Rectangle 41">
            <a:extLst>
              <a:ext uri="{FF2B5EF4-FFF2-40B4-BE49-F238E27FC236}">
                <a16:creationId xmlns:a16="http://schemas.microsoft.com/office/drawing/2014/main" id="{75A4ADD2-E836-2B94-3126-43200336B15D}"/>
              </a:ext>
            </a:extLst>
          </p:cNvPr>
          <p:cNvSpPr/>
          <p:nvPr/>
        </p:nvSpPr>
        <p:spPr>
          <a:xfrm>
            <a:off x="2325913" y="1242340"/>
            <a:ext cx="1686979" cy="787341"/>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lIns="76200" tIns="38100" rIns="76200" bIns="38100" rtlCol="0" anchor="ctr"/>
          <a:lstStyle/>
          <a:p>
            <a:pPr algn="ctr"/>
            <a:r>
              <a:rPr lang="en-DE"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Chall</a:t>
            </a:r>
            <a:r>
              <a:rPr lang="en-US"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e</a:t>
            </a:r>
            <a:r>
              <a:rPr lang="en-DE"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nges, Solution &amp; Benefits </a:t>
            </a:r>
            <a:r>
              <a:rPr lang="en-US"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Video with </a:t>
            </a:r>
            <a:br>
              <a:rPr lang="en-US" sz="1000" spc="110" dirty="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br>
            <a:r>
              <a:rPr lang="en-US"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Look &amp; Feel</a:t>
            </a:r>
            <a:r>
              <a:rPr lang="en-DE"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 / Click-Through</a:t>
            </a:r>
            <a:r>
              <a:rPr lang="en-US" sz="1000" spc="110" dirty="0">
                <a:solidFill>
                  <a:schemeClr val="tx2"/>
                </a:solidFill>
                <a:latin typeface="Arial"/>
                <a:cs typeface="Arial"/>
                <a:hlinkClick r:id="rId6">
                  <a:extLst>
                    <a:ext uri="{A12FA001-AC4F-418D-AE19-62706E023703}">
                      <ahyp:hlinkClr xmlns:ahyp="http://schemas.microsoft.com/office/drawing/2018/hyperlinkcolor" val="tx"/>
                    </a:ext>
                  </a:extLst>
                </a:hlinkClick>
              </a:rPr>
              <a:t> Demo</a:t>
            </a:r>
            <a:endParaRPr lang="en-US" sz="1000" spc="110" dirty="0">
              <a:solidFill>
                <a:schemeClr val="tx2"/>
              </a:solidFill>
              <a:latin typeface="Arial"/>
              <a:cs typeface="Arial"/>
            </a:endParaRPr>
          </a:p>
        </p:txBody>
      </p:sp>
      <p:cxnSp>
        <p:nvCxnSpPr>
          <p:cNvPr id="1045" name="Straight Connector 1044">
            <a:extLst>
              <a:ext uri="{FF2B5EF4-FFF2-40B4-BE49-F238E27FC236}">
                <a16:creationId xmlns:a16="http://schemas.microsoft.com/office/drawing/2014/main" id="{C83C9B8C-1912-04C6-06B1-F3DE88988E7A}"/>
              </a:ext>
            </a:extLst>
          </p:cNvPr>
          <p:cNvCxnSpPr>
            <a:cxnSpLocks/>
          </p:cNvCxnSpPr>
          <p:nvPr/>
        </p:nvCxnSpPr>
        <p:spPr>
          <a:xfrm>
            <a:off x="10154539" y="3434508"/>
            <a:ext cx="0" cy="110133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9" name="Speech Bubble: Rectangle 41">
            <a:extLst>
              <a:ext uri="{FF2B5EF4-FFF2-40B4-BE49-F238E27FC236}">
                <a16:creationId xmlns:a16="http://schemas.microsoft.com/office/drawing/2014/main" id="{77415F5B-F37E-AE88-EBF6-F6B60ACA4C3B}"/>
              </a:ext>
            </a:extLst>
          </p:cNvPr>
          <p:cNvSpPr/>
          <p:nvPr/>
        </p:nvSpPr>
        <p:spPr>
          <a:xfrm>
            <a:off x="6570970" y="4601700"/>
            <a:ext cx="1097154" cy="557715"/>
          </a:xfrm>
          <a:prstGeom prst="wedgeRectCallout">
            <a:avLst>
              <a:gd name="adj1" fmla="val -8996"/>
              <a:gd name="adj2" fmla="val 40017"/>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DE" sz="1000" spc="110">
                <a:solidFill>
                  <a:schemeClr val="tx2"/>
                </a:solidFill>
                <a:latin typeface="Arial" panose="020B0604020202020204" pitchFamily="34" charset="0"/>
                <a:cs typeface="Arial" panose="020B0604020202020204" pitchFamily="34" charset="0"/>
              </a:rPr>
              <a:t>Security &amp; IT Discussion</a:t>
            </a:r>
            <a:endParaRPr lang="en-US" sz="1000" spc="110">
              <a:solidFill>
                <a:schemeClr val="tx2"/>
              </a:solidFill>
              <a:latin typeface="Arial" panose="020B0604020202020204" pitchFamily="34" charset="0"/>
              <a:cs typeface="Arial" panose="020B0604020202020204" pitchFamily="34" charset="0"/>
            </a:endParaRPr>
          </a:p>
        </p:txBody>
      </p:sp>
      <p:cxnSp>
        <p:nvCxnSpPr>
          <p:cNvPr id="1050" name="Straight Connector 1049">
            <a:extLst>
              <a:ext uri="{FF2B5EF4-FFF2-40B4-BE49-F238E27FC236}">
                <a16:creationId xmlns:a16="http://schemas.microsoft.com/office/drawing/2014/main" id="{48F3D52A-442C-DE4D-5319-202F9F8131B4}"/>
              </a:ext>
            </a:extLst>
          </p:cNvPr>
          <p:cNvCxnSpPr>
            <a:cxnSpLocks/>
            <a:endCxn id="1049" idx="0"/>
          </p:cNvCxnSpPr>
          <p:nvPr/>
        </p:nvCxnSpPr>
        <p:spPr>
          <a:xfrm>
            <a:off x="7118577" y="3436558"/>
            <a:ext cx="971" cy="11651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EEF015-7FAA-0674-1ED4-A88F833F5648}"/>
              </a:ext>
            </a:extLst>
          </p:cNvPr>
          <p:cNvCxnSpPr>
            <a:cxnSpLocks/>
          </p:cNvCxnSpPr>
          <p:nvPr/>
        </p:nvCxnSpPr>
        <p:spPr>
          <a:xfrm>
            <a:off x="592251" y="2841841"/>
            <a:ext cx="0" cy="56139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13EBB91-9091-9D37-25EC-A04C00FDB543}"/>
              </a:ext>
            </a:extLst>
          </p:cNvPr>
          <p:cNvSpPr txBox="1"/>
          <p:nvPr/>
        </p:nvSpPr>
        <p:spPr>
          <a:xfrm>
            <a:off x="43674" y="2353073"/>
            <a:ext cx="1097154" cy="56139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Sales Accepted Lead</a:t>
            </a:r>
            <a:endParaRPr lang="en-US" sz="1200" dirty="0">
              <a:solidFill>
                <a:schemeClr val="bg1"/>
              </a:solidFill>
              <a:latin typeface="Arial" panose="020B0604020202020204" pitchFamily="34" charset="0"/>
              <a:cs typeface="Arial" panose="020B0604020202020204" pitchFamily="34" charset="0"/>
            </a:endParaRPr>
          </a:p>
        </p:txBody>
      </p:sp>
      <p:sp>
        <p:nvSpPr>
          <p:cNvPr id="12" name="Speech Bubble: Rectangle 41">
            <a:extLst>
              <a:ext uri="{FF2B5EF4-FFF2-40B4-BE49-F238E27FC236}">
                <a16:creationId xmlns:a16="http://schemas.microsoft.com/office/drawing/2014/main" id="{74038C64-A02B-4A15-5F5B-01BA9988AAB0}"/>
              </a:ext>
            </a:extLst>
          </p:cNvPr>
          <p:cNvSpPr/>
          <p:nvPr/>
        </p:nvSpPr>
        <p:spPr>
          <a:xfrm>
            <a:off x="1187941" y="4871733"/>
            <a:ext cx="1090882" cy="557715"/>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Sales Discovery</a:t>
            </a:r>
            <a:endParaRPr lang="en-US" sz="1000" spc="110" dirty="0">
              <a:solidFill>
                <a:schemeClr val="tx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F775508-6A7C-862C-35FC-AD62F8386299}"/>
              </a:ext>
            </a:extLst>
          </p:cNvPr>
          <p:cNvCxnSpPr>
            <a:cxnSpLocks/>
            <a:stCxn id="55" idx="4"/>
            <a:endCxn id="12" idx="0"/>
          </p:cNvCxnSpPr>
          <p:nvPr/>
        </p:nvCxnSpPr>
        <p:spPr>
          <a:xfrm flipH="1">
            <a:off x="1733382" y="3491355"/>
            <a:ext cx="7056" cy="13803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C1641C-2E2A-350C-7824-AB7DF6AEA618}"/>
              </a:ext>
            </a:extLst>
          </p:cNvPr>
          <p:cNvCxnSpPr>
            <a:cxnSpLocks/>
            <a:stCxn id="26" idx="2"/>
          </p:cNvCxnSpPr>
          <p:nvPr/>
        </p:nvCxnSpPr>
        <p:spPr>
          <a:xfrm>
            <a:off x="5241368" y="2821367"/>
            <a:ext cx="1" cy="6086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Speech Bubble: Rectangle 41">
            <a:extLst>
              <a:ext uri="{FF2B5EF4-FFF2-40B4-BE49-F238E27FC236}">
                <a16:creationId xmlns:a16="http://schemas.microsoft.com/office/drawing/2014/main" id="{AAA59A3C-8446-FC03-9E11-6096742B4152}"/>
              </a:ext>
            </a:extLst>
          </p:cNvPr>
          <p:cNvSpPr/>
          <p:nvPr/>
        </p:nvSpPr>
        <p:spPr>
          <a:xfrm>
            <a:off x="4615269" y="2259974"/>
            <a:ext cx="1252195" cy="561393"/>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rPr>
              <a:t>Technical Discovery (OSD)</a:t>
            </a:r>
          </a:p>
        </p:txBody>
      </p:sp>
      <p:cxnSp>
        <p:nvCxnSpPr>
          <p:cNvPr id="28" name="Straight Connector 27">
            <a:extLst>
              <a:ext uri="{FF2B5EF4-FFF2-40B4-BE49-F238E27FC236}">
                <a16:creationId xmlns:a16="http://schemas.microsoft.com/office/drawing/2014/main" id="{4DDC2FB4-D17A-FE5B-8490-754AE3CD2D77}"/>
              </a:ext>
            </a:extLst>
          </p:cNvPr>
          <p:cNvCxnSpPr>
            <a:cxnSpLocks/>
            <a:stCxn id="29" idx="2"/>
          </p:cNvCxnSpPr>
          <p:nvPr/>
        </p:nvCxnSpPr>
        <p:spPr>
          <a:xfrm>
            <a:off x="2554344" y="3269890"/>
            <a:ext cx="0" cy="1542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Speech Bubble: Rectangle 41">
            <a:extLst>
              <a:ext uri="{FF2B5EF4-FFF2-40B4-BE49-F238E27FC236}">
                <a16:creationId xmlns:a16="http://schemas.microsoft.com/office/drawing/2014/main" id="{8DD4FBE1-590B-53D2-312F-50F6A7D0CAE7}"/>
              </a:ext>
            </a:extLst>
          </p:cNvPr>
          <p:cNvSpPr/>
          <p:nvPr/>
        </p:nvSpPr>
        <p:spPr>
          <a:xfrm>
            <a:off x="2008903" y="2712175"/>
            <a:ext cx="1090882" cy="557715"/>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dirty="0">
                <a:solidFill>
                  <a:schemeClr val="tx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BANT Qualification</a:t>
            </a:r>
            <a:endParaRPr lang="en-US" sz="1000" spc="110" dirty="0">
              <a:solidFill>
                <a:schemeClr val="tx2"/>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0B193D34-E987-7D79-2CA3-2478859F60A3}"/>
              </a:ext>
            </a:extLst>
          </p:cNvPr>
          <p:cNvCxnSpPr>
            <a:cxnSpLocks/>
            <a:endCxn id="39" idx="0"/>
          </p:cNvCxnSpPr>
          <p:nvPr/>
        </p:nvCxnSpPr>
        <p:spPr>
          <a:xfrm>
            <a:off x="6440957" y="3441015"/>
            <a:ext cx="0" cy="23591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Speech Bubble: Rectangle 41">
            <a:extLst>
              <a:ext uri="{FF2B5EF4-FFF2-40B4-BE49-F238E27FC236}">
                <a16:creationId xmlns:a16="http://schemas.microsoft.com/office/drawing/2014/main" id="{5A8CA152-929E-24B6-3606-641466151063}"/>
              </a:ext>
            </a:extLst>
          </p:cNvPr>
          <p:cNvSpPr/>
          <p:nvPr/>
        </p:nvSpPr>
        <p:spPr>
          <a:xfrm>
            <a:off x="5895516" y="3676933"/>
            <a:ext cx="1090882" cy="557715"/>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Demo(s) &amp; Workshop(s)</a:t>
            </a:r>
            <a:endParaRPr lang="en-US" sz="1000" spc="110" dirty="0">
              <a:solidFill>
                <a:schemeClr val="tx2"/>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20780B26-D7FF-C79D-934C-39B76F83A5D4}"/>
              </a:ext>
            </a:extLst>
          </p:cNvPr>
          <p:cNvCxnSpPr>
            <a:cxnSpLocks/>
          </p:cNvCxnSpPr>
          <p:nvPr/>
        </p:nvCxnSpPr>
        <p:spPr>
          <a:xfrm>
            <a:off x="11136298" y="2826081"/>
            <a:ext cx="0" cy="5873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E8BE47B-E5CF-CF01-4ACC-AD9C42623057}"/>
              </a:ext>
            </a:extLst>
          </p:cNvPr>
          <p:cNvSpPr txBox="1"/>
          <p:nvPr/>
        </p:nvSpPr>
        <p:spPr>
          <a:xfrm>
            <a:off x="10587721" y="2326261"/>
            <a:ext cx="1097154" cy="499822"/>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lnSpc>
                <a:spcPct val="90000"/>
              </a:lnSpc>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Closed </a:t>
            </a:r>
            <a:r>
              <a:rPr lang="en-DE" sz="12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Lost</a:t>
            </a:r>
            <a:endParaRPr lang="en-US" sz="1200" dirty="0">
              <a:solidFill>
                <a:schemeClr val="bg1"/>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3BBAFCA5-373B-B3B1-7A91-B9D09C62AC0F}"/>
              </a:ext>
            </a:extLst>
          </p:cNvPr>
          <p:cNvSpPr/>
          <p:nvPr/>
        </p:nvSpPr>
        <p:spPr>
          <a:xfrm>
            <a:off x="11074966" y="3358534"/>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peech Bubble: Rectangle 41">
            <a:extLst>
              <a:ext uri="{FF2B5EF4-FFF2-40B4-BE49-F238E27FC236}">
                <a16:creationId xmlns:a16="http://schemas.microsoft.com/office/drawing/2014/main" id="{21332B41-129F-6ABB-BB6B-82911D08FBF6}"/>
              </a:ext>
            </a:extLst>
          </p:cNvPr>
          <p:cNvSpPr/>
          <p:nvPr/>
        </p:nvSpPr>
        <p:spPr>
          <a:xfrm>
            <a:off x="7343583" y="3783546"/>
            <a:ext cx="1097154" cy="557715"/>
          </a:xfrm>
          <a:prstGeom prst="wedgeRectCallout">
            <a:avLst>
              <a:gd name="adj1" fmla="val -8996"/>
              <a:gd name="adj2" fmla="val 40017"/>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Service Discovery</a:t>
            </a:r>
            <a:endParaRPr lang="en-US" sz="1000" spc="110" dirty="0">
              <a:solidFill>
                <a:schemeClr val="tx2"/>
              </a:solidFill>
              <a:latin typeface="Arial" panose="020B0604020202020204" pitchFamily="34" charset="0"/>
              <a:cs typeface="Arial" panose="020B0604020202020204" pitchFamily="34" charset="0"/>
            </a:endParaRPr>
          </a:p>
        </p:txBody>
      </p:sp>
      <p:cxnSp>
        <p:nvCxnSpPr>
          <p:cNvPr id="1030" name="Straight Connector 1029">
            <a:extLst>
              <a:ext uri="{FF2B5EF4-FFF2-40B4-BE49-F238E27FC236}">
                <a16:creationId xmlns:a16="http://schemas.microsoft.com/office/drawing/2014/main" id="{3D9B85C3-C1BE-D0E1-FF3D-5221F4E54D55}"/>
              </a:ext>
            </a:extLst>
          </p:cNvPr>
          <p:cNvCxnSpPr>
            <a:cxnSpLocks/>
            <a:endCxn id="48" idx="0"/>
          </p:cNvCxnSpPr>
          <p:nvPr/>
        </p:nvCxnSpPr>
        <p:spPr>
          <a:xfrm>
            <a:off x="7892160" y="3443483"/>
            <a:ext cx="0" cy="3400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2" name="Speech Bubble: Rectangle 41">
            <a:extLst>
              <a:ext uri="{FF2B5EF4-FFF2-40B4-BE49-F238E27FC236}">
                <a16:creationId xmlns:a16="http://schemas.microsoft.com/office/drawing/2014/main" id="{6A8848C9-C871-6C5A-BE4F-F9B253743CF3}"/>
              </a:ext>
            </a:extLst>
          </p:cNvPr>
          <p:cNvSpPr/>
          <p:nvPr/>
        </p:nvSpPr>
        <p:spPr>
          <a:xfrm>
            <a:off x="5598405" y="6334211"/>
            <a:ext cx="1236433" cy="369332"/>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a:solidFill>
                  <a:schemeClr val="tx2"/>
                </a:solidFill>
                <a:latin typeface="Arial" panose="020B0604020202020204" pitchFamily="34" charset="0"/>
                <a:cs typeface="Arial" panose="020B0604020202020204" pitchFamily="34" charset="0"/>
              </a:rPr>
              <a:t>Sales</a:t>
            </a:r>
            <a:endParaRPr lang="en-US" sz="1000" spc="110">
              <a:solidFill>
                <a:schemeClr val="tx2"/>
              </a:solidFill>
              <a:latin typeface="Arial" panose="020B0604020202020204" pitchFamily="34" charset="0"/>
              <a:cs typeface="Arial" panose="020B0604020202020204" pitchFamily="34" charset="0"/>
            </a:endParaRPr>
          </a:p>
        </p:txBody>
      </p:sp>
      <p:sp>
        <p:nvSpPr>
          <p:cNvPr id="1053" name="Speech Bubble: Rectangle 41">
            <a:extLst>
              <a:ext uri="{FF2B5EF4-FFF2-40B4-BE49-F238E27FC236}">
                <a16:creationId xmlns:a16="http://schemas.microsoft.com/office/drawing/2014/main" id="{F1AB10F6-CE1A-2697-D57E-0440D4E345CF}"/>
              </a:ext>
            </a:extLst>
          </p:cNvPr>
          <p:cNvSpPr/>
          <p:nvPr/>
        </p:nvSpPr>
        <p:spPr>
          <a:xfrm>
            <a:off x="6972897" y="6331653"/>
            <a:ext cx="1236433" cy="369332"/>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dirty="0" err="1">
                <a:solidFill>
                  <a:schemeClr val="tx2"/>
                </a:solidFill>
                <a:latin typeface="Arial" panose="020B0604020202020204" pitchFamily="34" charset="0"/>
                <a:cs typeface="Arial" panose="020B0604020202020204" pitchFamily="34" charset="0"/>
              </a:rPr>
              <a:t>PreSales</a:t>
            </a:r>
            <a:endParaRPr lang="en-US" sz="1000" spc="110" dirty="0">
              <a:solidFill>
                <a:schemeClr val="tx2"/>
              </a:solidFill>
              <a:latin typeface="Arial" panose="020B0604020202020204" pitchFamily="34" charset="0"/>
              <a:cs typeface="Arial" panose="020B0604020202020204" pitchFamily="34" charset="0"/>
            </a:endParaRPr>
          </a:p>
        </p:txBody>
      </p:sp>
      <p:sp>
        <p:nvSpPr>
          <p:cNvPr id="1054" name="Speech Bubble: Rectangle 41">
            <a:extLst>
              <a:ext uri="{FF2B5EF4-FFF2-40B4-BE49-F238E27FC236}">
                <a16:creationId xmlns:a16="http://schemas.microsoft.com/office/drawing/2014/main" id="{1A513926-ABA3-B2E3-6B8A-F4D1E5CD080C}"/>
              </a:ext>
            </a:extLst>
          </p:cNvPr>
          <p:cNvSpPr/>
          <p:nvPr/>
        </p:nvSpPr>
        <p:spPr>
          <a:xfrm>
            <a:off x="8367397" y="6342428"/>
            <a:ext cx="1236433" cy="369332"/>
          </a:xfrm>
          <a:prstGeom prst="wedgeRectCallout">
            <a:avLst>
              <a:gd name="adj1" fmla="val -8996"/>
              <a:gd name="adj2" fmla="val 40017"/>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DE" sz="1000" spc="110">
                <a:solidFill>
                  <a:schemeClr val="tx2"/>
                </a:solidFill>
                <a:latin typeface="Arial" panose="020B0604020202020204" pitchFamily="34" charset="0"/>
                <a:cs typeface="Arial" panose="020B0604020202020204" pitchFamily="34" charset="0"/>
              </a:rPr>
              <a:t>Professional Service</a:t>
            </a:r>
            <a:endParaRPr lang="en-US" sz="1000" spc="110">
              <a:solidFill>
                <a:schemeClr val="tx2"/>
              </a:solidFill>
              <a:latin typeface="Arial" panose="020B0604020202020204" pitchFamily="34" charset="0"/>
              <a:cs typeface="Arial" panose="020B0604020202020204" pitchFamily="34" charset="0"/>
            </a:endParaRPr>
          </a:p>
        </p:txBody>
      </p:sp>
      <p:sp>
        <p:nvSpPr>
          <p:cNvPr id="1055" name="Speech Bubble: Rectangle 41">
            <a:extLst>
              <a:ext uri="{FF2B5EF4-FFF2-40B4-BE49-F238E27FC236}">
                <a16:creationId xmlns:a16="http://schemas.microsoft.com/office/drawing/2014/main" id="{A1AADD31-A008-92CD-6CFD-73FD183E4390}"/>
              </a:ext>
            </a:extLst>
          </p:cNvPr>
          <p:cNvSpPr/>
          <p:nvPr/>
        </p:nvSpPr>
        <p:spPr>
          <a:xfrm>
            <a:off x="10549874" y="3924497"/>
            <a:ext cx="1561122" cy="369332"/>
          </a:xfrm>
          <a:prstGeom prst="wedgeRectCallout">
            <a:avLst>
              <a:gd name="adj1" fmla="val -8996"/>
              <a:gd name="adj2" fmla="val 400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DE" sz="1000" spc="110" dirty="0">
                <a:solidFill>
                  <a:schemeClr val="tx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Win/ Lost Analysis</a:t>
            </a:r>
            <a:endParaRPr lang="en-US" sz="1000" spc="110" dirty="0">
              <a:solidFill>
                <a:schemeClr val="tx2"/>
              </a:solidFill>
              <a:latin typeface="Arial" panose="020B0604020202020204" pitchFamily="34" charset="0"/>
              <a:cs typeface="Arial" panose="020B0604020202020204" pitchFamily="34" charset="0"/>
            </a:endParaRPr>
          </a:p>
        </p:txBody>
      </p:sp>
      <p:cxnSp>
        <p:nvCxnSpPr>
          <p:cNvPr id="1056" name="Straight Connector 1055">
            <a:extLst>
              <a:ext uri="{FF2B5EF4-FFF2-40B4-BE49-F238E27FC236}">
                <a16:creationId xmlns:a16="http://schemas.microsoft.com/office/drawing/2014/main" id="{7D037894-67B5-0971-DBF7-23DA0EC5C272}"/>
              </a:ext>
            </a:extLst>
          </p:cNvPr>
          <p:cNvCxnSpPr>
            <a:cxnSpLocks/>
          </p:cNvCxnSpPr>
          <p:nvPr/>
        </p:nvCxnSpPr>
        <p:spPr>
          <a:xfrm>
            <a:off x="11330435" y="3444862"/>
            <a:ext cx="0" cy="4796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8" name="Oval 1057">
            <a:extLst>
              <a:ext uri="{FF2B5EF4-FFF2-40B4-BE49-F238E27FC236}">
                <a16:creationId xmlns:a16="http://schemas.microsoft.com/office/drawing/2014/main" id="{F464C6B9-7408-6D85-3395-70A5C7D4E5AB}"/>
              </a:ext>
            </a:extLst>
          </p:cNvPr>
          <p:cNvSpPr/>
          <p:nvPr/>
        </p:nvSpPr>
        <p:spPr>
          <a:xfrm>
            <a:off x="5873917" y="3365428"/>
            <a:ext cx="122664" cy="12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7F98A7B-5E79-4A51-255B-F0E3F0FEA7C1}"/>
              </a:ext>
            </a:extLst>
          </p:cNvPr>
          <p:cNvCxnSpPr>
            <a:cxnSpLocks/>
          </p:cNvCxnSpPr>
          <p:nvPr/>
        </p:nvCxnSpPr>
        <p:spPr>
          <a:xfrm flipV="1">
            <a:off x="345649" y="5950326"/>
            <a:ext cx="11587113" cy="17564"/>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Speech Bubble: Rectangle 41">
            <a:extLst>
              <a:ext uri="{FF2B5EF4-FFF2-40B4-BE49-F238E27FC236}">
                <a16:creationId xmlns:a16="http://schemas.microsoft.com/office/drawing/2014/main" id="{62D6D38F-F74F-01FE-5E2E-6A2017A260CE}"/>
              </a:ext>
            </a:extLst>
          </p:cNvPr>
          <p:cNvSpPr/>
          <p:nvPr/>
        </p:nvSpPr>
        <p:spPr>
          <a:xfrm>
            <a:off x="5769749" y="5783224"/>
            <a:ext cx="757543" cy="369332"/>
          </a:xfrm>
          <a:prstGeom prst="wedgeRectCallout">
            <a:avLst>
              <a:gd name="adj1" fmla="val -8996"/>
              <a:gd name="adj2" fmla="val 40017"/>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DE" sz="1000" spc="110">
                <a:solidFill>
                  <a:schemeClr val="accent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RFX</a:t>
            </a:r>
            <a:r>
              <a:rPr lang="en-DE" sz="1000" spc="110">
                <a:solidFill>
                  <a:schemeClr val="accent1"/>
                </a:solidFill>
                <a:latin typeface="Arial" panose="020B0604020202020204" pitchFamily="34" charset="0"/>
                <a:cs typeface="Arial" panose="020B0604020202020204" pitchFamily="34" charset="0"/>
              </a:rPr>
              <a:t>*</a:t>
            </a:r>
            <a:endParaRPr lang="en-US" sz="1000" spc="110">
              <a:solidFill>
                <a:schemeClr val="accen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E1257E2-E60F-F9B8-02F3-F67EA17E2989}"/>
              </a:ext>
            </a:extLst>
          </p:cNvPr>
          <p:cNvSpPr txBox="1"/>
          <p:nvPr/>
        </p:nvSpPr>
        <p:spPr>
          <a:xfrm>
            <a:off x="400667" y="5959108"/>
            <a:ext cx="1989813" cy="233462"/>
          </a:xfrm>
          <a:prstGeom prst="rect">
            <a:avLst/>
          </a:prstGeom>
          <a:noFill/>
        </p:spPr>
        <p:txBody>
          <a:bodyPr wrap="square" rtlCol="0">
            <a:spAutoFit/>
          </a:bodyPr>
          <a:lstStyle/>
          <a:p>
            <a:r>
              <a:rPr lang="en-DE" sz="917" dirty="0">
                <a:solidFill>
                  <a:schemeClr val="accent1"/>
                </a:solidFill>
              </a:rPr>
              <a:t>*RFX can start at any point in time </a:t>
            </a:r>
            <a:endParaRPr lang="en-US" sz="917" dirty="0">
              <a:solidFill>
                <a:schemeClr val="accent1"/>
              </a:solidFill>
            </a:endParaRPr>
          </a:p>
        </p:txBody>
      </p:sp>
      <p:sp>
        <p:nvSpPr>
          <p:cNvPr id="11" name="TextBox 10">
            <a:extLst>
              <a:ext uri="{FF2B5EF4-FFF2-40B4-BE49-F238E27FC236}">
                <a16:creationId xmlns:a16="http://schemas.microsoft.com/office/drawing/2014/main" id="{195162B9-729C-6294-14D5-F51C931E49EA}"/>
              </a:ext>
            </a:extLst>
          </p:cNvPr>
          <p:cNvSpPr txBox="1"/>
          <p:nvPr/>
        </p:nvSpPr>
        <p:spPr>
          <a:xfrm>
            <a:off x="846974" y="1467253"/>
            <a:ext cx="1097154" cy="561397"/>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spcBef>
                <a:spcPct val="0"/>
              </a:spcBef>
              <a:spcAft>
                <a:spcPct val="35000"/>
              </a:spcAft>
            </a:pPr>
            <a:r>
              <a:rPr lang="en-DE" sz="12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Long-Term Development (LTD)</a:t>
            </a:r>
            <a:endParaRPr lang="en-US" sz="12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188815C-2FAD-37EC-A623-48111E02E286}"/>
              </a:ext>
            </a:extLst>
          </p:cNvPr>
          <p:cNvSpPr txBox="1"/>
          <p:nvPr/>
        </p:nvSpPr>
        <p:spPr>
          <a:xfrm>
            <a:off x="9799684" y="1694365"/>
            <a:ext cx="1097154" cy="499822"/>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444482">
              <a:lnSpc>
                <a:spcPct val="90000"/>
              </a:lnSpc>
              <a:spcBef>
                <a:spcPct val="0"/>
              </a:spcBef>
              <a:spcAft>
                <a:spcPct val="35000"/>
              </a:spcAft>
            </a:pPr>
            <a:r>
              <a:rPr lang="en-US" sz="12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Closed Won</a:t>
            </a:r>
            <a:endParaRPr lang="en-US" sz="1200" dirty="0">
              <a:solidFill>
                <a:schemeClr val="bg1"/>
              </a:solidFill>
              <a:latin typeface="Arial" panose="020B0604020202020204" pitchFamily="34" charset="0"/>
              <a:cs typeface="Arial" panose="020B0604020202020204" pitchFamily="34" charset="0"/>
            </a:endParaRPr>
          </a:p>
        </p:txBody>
      </p:sp>
      <p:pic>
        <p:nvPicPr>
          <p:cNvPr id="21" name="Picture 6" descr="Road - PNG image with transparent background | Free Png Images">
            <a:hlinkClick r:id="rId11" action="ppaction://hlinksldjump"/>
            <a:extLst>
              <a:ext uri="{FF2B5EF4-FFF2-40B4-BE49-F238E27FC236}">
                <a16:creationId xmlns:a16="http://schemas.microsoft.com/office/drawing/2014/main" id="{3F6AFEB9-3B51-B3AB-E96C-21EDE70C1B61}"/>
              </a:ext>
            </a:extLst>
          </p:cNvPr>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a:fillRect/>
          </a:stretch>
        </p:blipFill>
        <p:spPr bwMode="auto">
          <a:xfrm>
            <a:off x="11121261" y="109920"/>
            <a:ext cx="246343" cy="184758"/>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Home with solid fill">
            <a:hlinkClick r:id="" action="ppaction://noaction"/>
            <a:extLst>
              <a:ext uri="{FF2B5EF4-FFF2-40B4-BE49-F238E27FC236}">
                <a16:creationId xmlns:a16="http://schemas.microsoft.com/office/drawing/2014/main" id="{3A788B52-E125-2F9F-BE31-17ECA2C43AD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81550" y="83316"/>
            <a:ext cx="237968" cy="237968"/>
          </a:xfrm>
          <a:prstGeom prst="rect">
            <a:avLst/>
          </a:prstGeom>
        </p:spPr>
      </p:pic>
      <p:pic>
        <p:nvPicPr>
          <p:cNvPr id="23" name="Graphic 22" descr="Back with solid fill">
            <a:hlinkClick r:id="" action="ppaction://hlinkshowjump?jump=lastslideviewed"/>
            <a:extLst>
              <a:ext uri="{FF2B5EF4-FFF2-40B4-BE49-F238E27FC236}">
                <a16:creationId xmlns:a16="http://schemas.microsoft.com/office/drawing/2014/main" id="{830DED2A-E861-E923-CE30-3E4720052B4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55594" y="83316"/>
            <a:ext cx="237968" cy="237968"/>
          </a:xfrm>
          <a:prstGeom prst="rect">
            <a:avLst/>
          </a:prstGeom>
        </p:spPr>
      </p:pic>
      <p:cxnSp>
        <p:nvCxnSpPr>
          <p:cNvPr id="35" name="Straight Connector 34">
            <a:extLst>
              <a:ext uri="{FF2B5EF4-FFF2-40B4-BE49-F238E27FC236}">
                <a16:creationId xmlns:a16="http://schemas.microsoft.com/office/drawing/2014/main" id="{C2B3AE60-3ADC-20A4-5B21-F160C442DEF0}"/>
              </a:ext>
            </a:extLst>
          </p:cNvPr>
          <p:cNvCxnSpPr>
            <a:cxnSpLocks/>
            <a:endCxn id="36" idx="0"/>
          </p:cNvCxnSpPr>
          <p:nvPr/>
        </p:nvCxnSpPr>
        <p:spPr>
          <a:xfrm>
            <a:off x="5693064" y="3444862"/>
            <a:ext cx="0" cy="8952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Speech Bubble: Rectangle 41">
            <a:extLst>
              <a:ext uri="{FF2B5EF4-FFF2-40B4-BE49-F238E27FC236}">
                <a16:creationId xmlns:a16="http://schemas.microsoft.com/office/drawing/2014/main" id="{E1CA0BC3-4E0B-38F0-DA0C-AD2F7604490D}"/>
              </a:ext>
            </a:extLst>
          </p:cNvPr>
          <p:cNvSpPr/>
          <p:nvPr/>
        </p:nvSpPr>
        <p:spPr>
          <a:xfrm>
            <a:off x="5066966" y="4340072"/>
            <a:ext cx="1252195" cy="696596"/>
          </a:xfrm>
          <a:prstGeom prst="wedgeRectCallout">
            <a:avLst>
              <a:gd name="adj1" fmla="val -8996"/>
              <a:gd name="adj2" fmla="val 40017"/>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spc="110" dirty="0">
                <a:solidFill>
                  <a:schemeClr val="tx2"/>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Functional Technical Qualification (FTQ)</a:t>
            </a:r>
            <a:endParaRPr lang="en-US" sz="1000" spc="110" dirty="0">
              <a:solidFill>
                <a:schemeClr val="tx2"/>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BF02060E-50EF-107E-47CE-94D3F461D818}"/>
              </a:ext>
            </a:extLst>
          </p:cNvPr>
          <p:cNvSpPr/>
          <p:nvPr/>
        </p:nvSpPr>
        <p:spPr>
          <a:xfrm>
            <a:off x="535490" y="3376332"/>
            <a:ext cx="122664" cy="122664"/>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2570417"/>
      </p:ext>
    </p:extLst>
  </p:cSld>
  <p:clrMapOvr>
    <a:masterClrMapping/>
  </p:clrMapOvr>
  <p:extLst>
    <p:ext uri="{6950BFC3-D8DA-4A85-94F7-54DA5524770B}">
      <p188:commentRel xmlns:p188="http://schemas.microsoft.com/office/powerpoint/2018/8/main" r:id="rId2"/>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2DED71-E0BA-48EA-B37B-8510AFE9A795}"/>
              </a:ext>
            </a:extLst>
          </p:cNvPr>
          <p:cNvSpPr>
            <a:spLocks noGrp="1"/>
          </p:cNvSpPr>
          <p:nvPr>
            <p:ph type="title"/>
          </p:nvPr>
        </p:nvSpPr>
        <p:spPr>
          <a:xfrm>
            <a:off x="457200" y="136527"/>
            <a:ext cx="11277600" cy="1006474"/>
          </a:xfrm>
        </p:spPr>
        <p:txBody>
          <a:bodyPr/>
          <a:lstStyle/>
          <a:p>
            <a:r>
              <a:rPr lang="en-DE" dirty="0"/>
              <a:t>Mutual Close Plan (Example)</a:t>
            </a:r>
            <a:endParaRPr lang="en-US" dirty="0"/>
          </a:p>
        </p:txBody>
      </p:sp>
      <p:sp>
        <p:nvSpPr>
          <p:cNvPr id="3" name="Content Placeholder 2">
            <a:extLst>
              <a:ext uri="{FF2B5EF4-FFF2-40B4-BE49-F238E27FC236}">
                <a16:creationId xmlns:a16="http://schemas.microsoft.com/office/drawing/2014/main" id="{37825E61-421C-D3BF-A7C3-5AA54B951AED}"/>
              </a:ext>
            </a:extLst>
          </p:cNvPr>
          <p:cNvSpPr>
            <a:spLocks noGrp="1"/>
          </p:cNvSpPr>
          <p:nvPr>
            <p:ph idx="1"/>
          </p:nvPr>
        </p:nvSpPr>
        <p:spPr>
          <a:xfrm>
            <a:off x="457200" y="1143000"/>
            <a:ext cx="1981200" cy="5033963"/>
          </a:xfrm>
        </p:spPr>
        <p:txBody>
          <a:bodyPr/>
          <a:lstStyle/>
          <a:p>
            <a:pPr>
              <a:lnSpc>
                <a:spcPct val="100000"/>
              </a:lnSpc>
            </a:pPr>
            <a:r>
              <a:rPr lang="en-DE" sz="1600" dirty="0"/>
              <a:t>Plan</a:t>
            </a:r>
          </a:p>
          <a:p>
            <a:pPr>
              <a:lnSpc>
                <a:spcPct val="100000"/>
              </a:lnSpc>
            </a:pPr>
            <a:r>
              <a:rPr lang="en-DE" sz="1600" dirty="0"/>
              <a:t>Compelling Event Management</a:t>
            </a:r>
          </a:p>
          <a:p>
            <a:pPr>
              <a:lnSpc>
                <a:spcPct val="100000"/>
              </a:lnSpc>
            </a:pPr>
            <a:r>
              <a:rPr lang="en-DE" sz="1600" dirty="0"/>
              <a:t>Value &amp; Budget Management</a:t>
            </a:r>
          </a:p>
          <a:p>
            <a:pPr>
              <a:lnSpc>
                <a:spcPct val="100000"/>
              </a:lnSpc>
            </a:pPr>
            <a:r>
              <a:rPr lang="en-DE" sz="1600" dirty="0"/>
              <a:t>Closing Execution</a:t>
            </a:r>
            <a:endParaRPr lang="en-US" sz="1600" dirty="0"/>
          </a:p>
        </p:txBody>
      </p:sp>
      <p:graphicFrame>
        <p:nvGraphicFramePr>
          <p:cNvPr id="9" name="Table 8">
            <a:extLst>
              <a:ext uri="{FF2B5EF4-FFF2-40B4-BE49-F238E27FC236}">
                <a16:creationId xmlns:a16="http://schemas.microsoft.com/office/drawing/2014/main" id="{DE0C4815-71B2-0F91-C57E-D370DAFF3DDF}"/>
              </a:ext>
            </a:extLst>
          </p:cNvPr>
          <p:cNvGraphicFramePr>
            <a:graphicFrameLocks noGrp="1"/>
          </p:cNvGraphicFramePr>
          <p:nvPr>
            <p:extLst>
              <p:ext uri="{D42A27DB-BD31-4B8C-83A1-F6EECF244321}">
                <p14:modId xmlns:p14="http://schemas.microsoft.com/office/powerpoint/2010/main" val="4164534516"/>
              </p:ext>
            </p:extLst>
          </p:nvPr>
        </p:nvGraphicFramePr>
        <p:xfrm>
          <a:off x="2624866" y="1143000"/>
          <a:ext cx="9154758" cy="5033958"/>
        </p:xfrm>
        <a:graphic>
          <a:graphicData uri="http://schemas.openxmlformats.org/drawingml/2006/table">
            <a:tbl>
              <a:tblPr firstRow="1" firstCol="1">
                <a:tableStyleId>{21E4AEA4-8DFA-4A89-87EB-49C32662AFE0}</a:tableStyleId>
              </a:tblPr>
              <a:tblGrid>
                <a:gridCol w="3119718">
                  <a:extLst>
                    <a:ext uri="{9D8B030D-6E8A-4147-A177-3AD203B41FA5}">
                      <a16:colId xmlns:a16="http://schemas.microsoft.com/office/drawing/2014/main" val="3657327271"/>
                    </a:ext>
                  </a:extLst>
                </a:gridCol>
                <a:gridCol w="527124">
                  <a:extLst>
                    <a:ext uri="{9D8B030D-6E8A-4147-A177-3AD203B41FA5}">
                      <a16:colId xmlns:a16="http://schemas.microsoft.com/office/drawing/2014/main" val="953009738"/>
                    </a:ext>
                  </a:extLst>
                </a:gridCol>
                <a:gridCol w="1043492">
                  <a:extLst>
                    <a:ext uri="{9D8B030D-6E8A-4147-A177-3AD203B41FA5}">
                      <a16:colId xmlns:a16="http://schemas.microsoft.com/office/drawing/2014/main" val="3769721620"/>
                    </a:ext>
                  </a:extLst>
                </a:gridCol>
                <a:gridCol w="1398494">
                  <a:extLst>
                    <a:ext uri="{9D8B030D-6E8A-4147-A177-3AD203B41FA5}">
                      <a16:colId xmlns:a16="http://schemas.microsoft.com/office/drawing/2014/main" val="3177102846"/>
                    </a:ext>
                  </a:extLst>
                </a:gridCol>
                <a:gridCol w="796066">
                  <a:extLst>
                    <a:ext uri="{9D8B030D-6E8A-4147-A177-3AD203B41FA5}">
                      <a16:colId xmlns:a16="http://schemas.microsoft.com/office/drawing/2014/main" val="1644298191"/>
                    </a:ext>
                  </a:extLst>
                </a:gridCol>
                <a:gridCol w="796066">
                  <a:extLst>
                    <a:ext uri="{9D8B030D-6E8A-4147-A177-3AD203B41FA5}">
                      <a16:colId xmlns:a16="http://schemas.microsoft.com/office/drawing/2014/main" val="776866245"/>
                    </a:ext>
                  </a:extLst>
                </a:gridCol>
                <a:gridCol w="860612">
                  <a:extLst>
                    <a:ext uri="{9D8B030D-6E8A-4147-A177-3AD203B41FA5}">
                      <a16:colId xmlns:a16="http://schemas.microsoft.com/office/drawing/2014/main" val="3232485272"/>
                    </a:ext>
                  </a:extLst>
                </a:gridCol>
                <a:gridCol w="613186">
                  <a:extLst>
                    <a:ext uri="{9D8B030D-6E8A-4147-A177-3AD203B41FA5}">
                      <a16:colId xmlns:a16="http://schemas.microsoft.com/office/drawing/2014/main" val="1567159617"/>
                    </a:ext>
                  </a:extLst>
                </a:gridCol>
              </a:tblGrid>
              <a:tr h="271590">
                <a:tc>
                  <a:txBody>
                    <a:bodyPr/>
                    <a:lstStyle/>
                    <a:p>
                      <a:pPr algn="l" fontAlgn="ctr"/>
                      <a:r>
                        <a:rPr lang="en-US" sz="800" u="none" strike="noStrike" dirty="0">
                          <a:solidFill>
                            <a:schemeClr val="bg1"/>
                          </a:solidFill>
                          <a:effectLst/>
                        </a:rPr>
                        <a:t>Milestone</a:t>
                      </a:r>
                      <a:endParaRPr lang="en-US" sz="800" b="1" i="0" u="none" strike="noStrike" dirty="0">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Purpose</a:t>
                      </a:r>
                      <a:endParaRPr lang="en-US" sz="800" b="1"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Responsibility Org</a:t>
                      </a:r>
                      <a:endParaRPr lang="en-US" sz="800" b="1"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Responsibility Name/Title</a:t>
                      </a:r>
                      <a:endParaRPr lang="en-US" sz="800" b="1"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Proceed (Y/N)</a:t>
                      </a:r>
                      <a:endParaRPr lang="en-US" sz="800" b="1"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Target Date(s)</a:t>
                      </a:r>
                      <a:endParaRPr lang="en-US" sz="800" b="1"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Status</a:t>
                      </a:r>
                      <a:endParaRPr lang="en-US" sz="800" b="1" i="0" u="none" strike="noStrike">
                        <a:solidFill>
                          <a:schemeClr val="bg1"/>
                        </a:solidFill>
                        <a:effectLst/>
                        <a:latin typeface="+mj-lt"/>
                      </a:endParaRPr>
                    </a:p>
                  </a:txBody>
                  <a:tcPr marL="45720" marR="3035" marT="3035" marB="0" anchor="ctr"/>
                </a:tc>
                <a:tc>
                  <a:txBody>
                    <a:bodyPr/>
                    <a:lstStyle/>
                    <a:p>
                      <a:pPr algn="ctr" fontAlgn="ctr"/>
                      <a:r>
                        <a:rPr lang="en-US" sz="800" u="none" strike="noStrike">
                          <a:solidFill>
                            <a:schemeClr val="bg1"/>
                          </a:solidFill>
                          <a:effectLst/>
                        </a:rPr>
                        <a:t>Comments</a:t>
                      </a:r>
                      <a:endParaRPr lang="en-US" sz="800" b="1"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839819355"/>
                  </a:ext>
                </a:extLst>
              </a:tr>
              <a:tr h="193150">
                <a:tc>
                  <a:txBody>
                    <a:bodyPr/>
                    <a:lstStyle/>
                    <a:p>
                      <a:pPr algn="l" fontAlgn="b"/>
                      <a:r>
                        <a:rPr lang="en-US" sz="800" u="none" strike="noStrike" dirty="0">
                          <a:solidFill>
                            <a:schemeClr val="bg1"/>
                          </a:solidFill>
                          <a:effectLst/>
                        </a:rPr>
                        <a:t>Selection as  preferred provider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3602593544"/>
                  </a:ext>
                </a:extLst>
              </a:tr>
              <a:tr h="193150">
                <a:tc>
                  <a:txBody>
                    <a:bodyPr/>
                    <a:lstStyle/>
                    <a:p>
                      <a:pPr algn="l" fontAlgn="b"/>
                      <a:r>
                        <a:rPr lang="en-US" sz="800" u="none" strike="noStrike" dirty="0">
                          <a:solidFill>
                            <a:schemeClr val="bg1"/>
                          </a:solidFill>
                          <a:effectLst/>
                        </a:rPr>
                        <a:t>[Client]  executive review (CIO, CFO, CSCO?) to ratify decision</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538309206"/>
                  </a:ext>
                </a:extLst>
              </a:tr>
              <a:tr h="193150">
                <a:tc>
                  <a:txBody>
                    <a:bodyPr/>
                    <a:lstStyle/>
                    <a:p>
                      <a:pPr algn="l" fontAlgn="b"/>
                      <a:r>
                        <a:rPr lang="en-US" sz="800" u="none" strike="noStrike" dirty="0">
                          <a:solidFill>
                            <a:schemeClr val="bg1"/>
                          </a:solidFill>
                          <a:effectLst/>
                        </a:rPr>
                        <a:t>Finance signs off on business case</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2555295628"/>
                  </a:ext>
                </a:extLst>
              </a:tr>
              <a:tr h="193150">
                <a:tc>
                  <a:txBody>
                    <a:bodyPr/>
                    <a:lstStyle/>
                    <a:p>
                      <a:pPr algn="l" fontAlgn="b"/>
                      <a:r>
                        <a:rPr lang="en-US" sz="800" u="none" strike="noStrike" dirty="0">
                          <a:solidFill>
                            <a:schemeClr val="bg1"/>
                          </a:solidFill>
                          <a:effectLst/>
                        </a:rPr>
                        <a:t>Budget approved and allocated</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322175373"/>
                  </a:ext>
                </a:extLst>
              </a:tr>
              <a:tr h="193150">
                <a:tc>
                  <a:txBody>
                    <a:bodyPr/>
                    <a:lstStyle/>
                    <a:p>
                      <a:pPr algn="l" fontAlgn="b"/>
                      <a:r>
                        <a:rPr lang="en-US" sz="800" u="none" strike="noStrike">
                          <a:solidFill>
                            <a:schemeClr val="bg1"/>
                          </a:solidFill>
                          <a:effectLst/>
                        </a:rPr>
                        <a:t>Pricing and major T&amp;Cs agreed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Work in Progress</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041939191"/>
                  </a:ext>
                </a:extLst>
              </a:tr>
              <a:tr h="193150">
                <a:tc>
                  <a:txBody>
                    <a:bodyPr/>
                    <a:lstStyle/>
                    <a:p>
                      <a:pPr algn="l" fontAlgn="b"/>
                      <a:r>
                        <a:rPr lang="en-US" sz="800" u="none" strike="noStrike" dirty="0">
                          <a:solidFill>
                            <a:schemeClr val="bg1"/>
                          </a:solidFill>
                          <a:effectLst/>
                        </a:rPr>
                        <a:t>Master Agreement &amp; Order Form first draft provided to [Client]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3689287964"/>
                  </a:ext>
                </a:extLst>
              </a:tr>
              <a:tr h="193150">
                <a:tc>
                  <a:txBody>
                    <a:bodyPr/>
                    <a:lstStyle/>
                    <a:p>
                      <a:pPr algn="l" fontAlgn="b"/>
                      <a:r>
                        <a:rPr lang="en-US" sz="800" u="none" strike="noStrike" dirty="0">
                          <a:solidFill>
                            <a:schemeClr val="bg1"/>
                          </a:solidFill>
                          <a:effectLst/>
                        </a:rPr>
                        <a:t>SOW first draft provided to [Client]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825655192"/>
                  </a:ext>
                </a:extLst>
              </a:tr>
              <a:tr h="193150">
                <a:tc>
                  <a:txBody>
                    <a:bodyPr/>
                    <a:lstStyle/>
                    <a:p>
                      <a:pPr algn="l" fontAlgn="b"/>
                      <a:r>
                        <a:rPr lang="en-US" sz="800" u="none" strike="noStrike" dirty="0">
                          <a:solidFill>
                            <a:schemeClr val="bg1"/>
                          </a:solidFill>
                          <a:effectLst/>
                        </a:rPr>
                        <a:t>SLA provided to [Client]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536589434"/>
                  </a:ext>
                </a:extLst>
              </a:tr>
              <a:tr h="193150">
                <a:tc>
                  <a:txBody>
                    <a:bodyPr/>
                    <a:lstStyle/>
                    <a:p>
                      <a:pPr algn="l" fontAlgn="b"/>
                      <a:r>
                        <a:rPr lang="en-US" sz="800" u="none" strike="noStrike" dirty="0">
                          <a:solidFill>
                            <a:schemeClr val="bg1"/>
                          </a:solidFill>
                          <a:effectLst/>
                        </a:rPr>
                        <a:t>[Vendor] added to approved vendor list</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881756616"/>
                  </a:ext>
                </a:extLst>
              </a:tr>
              <a:tr h="193150">
                <a:tc>
                  <a:txBody>
                    <a:bodyPr/>
                    <a:lstStyle/>
                    <a:p>
                      <a:pPr algn="l" fontAlgn="b"/>
                      <a:r>
                        <a:rPr lang="en-US" sz="800" u="none" strike="noStrike" dirty="0">
                          <a:solidFill>
                            <a:schemeClr val="bg1"/>
                          </a:solidFill>
                          <a:effectLst/>
                        </a:rPr>
                        <a:t>[Client]  security rider provided to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2506007027"/>
                  </a:ext>
                </a:extLst>
              </a:tr>
              <a:tr h="193150">
                <a:tc>
                  <a:txBody>
                    <a:bodyPr/>
                    <a:lstStyle/>
                    <a:p>
                      <a:pPr algn="l" fontAlgn="b"/>
                      <a:r>
                        <a:rPr lang="en-US" sz="800" u="none" strike="noStrike" dirty="0">
                          <a:solidFill>
                            <a:schemeClr val="bg1"/>
                          </a:solidFill>
                          <a:effectLst/>
                        </a:rPr>
                        <a:t>[Vendor] passes [Client]  security review</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2770016770"/>
                  </a:ext>
                </a:extLst>
              </a:tr>
              <a:tr h="193150">
                <a:tc>
                  <a:txBody>
                    <a:bodyPr/>
                    <a:lstStyle/>
                    <a:p>
                      <a:pPr algn="l" fontAlgn="b"/>
                      <a:r>
                        <a:rPr lang="en-US" sz="800" u="none" strike="noStrike" dirty="0">
                          <a:solidFill>
                            <a:schemeClr val="bg1"/>
                          </a:solidFill>
                          <a:effectLst/>
                        </a:rPr>
                        <a:t>Redlines returned from [Client]  legal  department</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 </a:t>
                      </a:r>
                      <a:endParaRPr lang="en-US" sz="800" b="0" i="0" u="none" strike="noStrike" dirty="0">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621405264"/>
                  </a:ext>
                </a:extLst>
              </a:tr>
              <a:tr h="193150">
                <a:tc>
                  <a:txBody>
                    <a:bodyPr/>
                    <a:lstStyle/>
                    <a:p>
                      <a:pPr algn="l" fontAlgn="b"/>
                      <a:r>
                        <a:rPr lang="en-US" sz="800" u="none" strike="noStrike">
                          <a:solidFill>
                            <a:schemeClr val="bg1"/>
                          </a:solidFill>
                          <a:effectLst/>
                        </a:rPr>
                        <a:t>Contract Issues List spreadsheet developed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 </a:t>
                      </a:r>
                      <a:endParaRPr lang="en-US" sz="800" b="0" i="0" u="none" strike="noStrike" dirty="0">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Completed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536658531"/>
                  </a:ext>
                </a:extLst>
              </a:tr>
              <a:tr h="193150">
                <a:tc>
                  <a:txBody>
                    <a:bodyPr/>
                    <a:lstStyle/>
                    <a:p>
                      <a:pPr algn="l" fontAlgn="b"/>
                      <a:r>
                        <a:rPr lang="en-US" sz="800" u="none" strike="noStrike">
                          <a:solidFill>
                            <a:schemeClr val="bg1"/>
                          </a:solidFill>
                          <a:effectLst/>
                        </a:rPr>
                        <a:t>Issues List 2-party negotiation call(s)</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Work in Progress</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830853054"/>
                  </a:ext>
                </a:extLst>
              </a:tr>
              <a:tr h="193150">
                <a:tc>
                  <a:txBody>
                    <a:bodyPr/>
                    <a:lstStyle/>
                    <a:p>
                      <a:pPr algn="l" fontAlgn="b"/>
                      <a:r>
                        <a:rPr lang="en-US" sz="800" u="none" strike="noStrike">
                          <a:solidFill>
                            <a:schemeClr val="bg1"/>
                          </a:solidFill>
                          <a:effectLst/>
                        </a:rPr>
                        <a:t>Final paperwork agreed and ready to be routed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Work in Progress</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731604010"/>
                  </a:ext>
                </a:extLst>
              </a:tr>
              <a:tr h="193150">
                <a:tc>
                  <a:txBody>
                    <a:bodyPr/>
                    <a:lstStyle/>
                    <a:p>
                      <a:pPr algn="l" fontAlgn="b"/>
                      <a:r>
                        <a:rPr lang="en-US" sz="800" u="none" strike="noStrike" dirty="0">
                          <a:solidFill>
                            <a:schemeClr val="bg1"/>
                          </a:solidFill>
                          <a:effectLst/>
                        </a:rPr>
                        <a:t>Final contract reviewed &amp; agreed with [Client]  exec leadership</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Work in Progress</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3148416730"/>
                  </a:ext>
                </a:extLst>
              </a:tr>
              <a:tr h="193150">
                <a:tc>
                  <a:txBody>
                    <a:bodyPr/>
                    <a:lstStyle/>
                    <a:p>
                      <a:pPr algn="l" fontAlgn="b"/>
                      <a:r>
                        <a:rPr lang="en-US" sz="800" u="none" strike="noStrike" dirty="0">
                          <a:solidFill>
                            <a:schemeClr val="bg1"/>
                          </a:solidFill>
                          <a:effectLst/>
                        </a:rPr>
                        <a:t>Contract routing for [Client]  signature by XXX, YYY, ZZZ</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3869778737"/>
                  </a:ext>
                </a:extLst>
              </a:tr>
              <a:tr h="193150">
                <a:tc>
                  <a:txBody>
                    <a:bodyPr/>
                    <a:lstStyle/>
                    <a:p>
                      <a:pPr algn="l" fontAlgn="b"/>
                      <a:r>
                        <a:rPr lang="en-US" sz="800" u="none" strike="noStrike" dirty="0">
                          <a:solidFill>
                            <a:schemeClr val="bg1"/>
                          </a:solidFill>
                          <a:effectLst/>
                        </a:rPr>
                        <a:t>Contract submitted to DocuSign for [Client]   signature by XXX</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30810253"/>
                  </a:ext>
                </a:extLst>
              </a:tr>
              <a:tr h="193150">
                <a:tc>
                  <a:txBody>
                    <a:bodyPr/>
                    <a:lstStyle/>
                    <a:p>
                      <a:pPr algn="l" fontAlgn="b"/>
                      <a:r>
                        <a:rPr lang="en-US" sz="800" u="none" strike="noStrike" dirty="0">
                          <a:solidFill>
                            <a:schemeClr val="bg1"/>
                          </a:solidFill>
                          <a:effectLst/>
                        </a:rPr>
                        <a:t>Contract submitted to DocuSign for [Vendor] signature</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dirty="0">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2765253419"/>
                  </a:ext>
                </a:extLst>
              </a:tr>
              <a:tr h="193150">
                <a:tc>
                  <a:txBody>
                    <a:bodyPr/>
                    <a:lstStyle/>
                    <a:p>
                      <a:pPr algn="l" fontAlgn="b"/>
                      <a:r>
                        <a:rPr lang="en-US" sz="800" u="none" strike="noStrike">
                          <a:solidFill>
                            <a:schemeClr val="bg1"/>
                          </a:solidFill>
                          <a:effectLst/>
                        </a:rPr>
                        <a:t>Purchase eq added to system</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67764698"/>
                  </a:ext>
                </a:extLst>
              </a:tr>
              <a:tr h="193150">
                <a:tc>
                  <a:txBody>
                    <a:bodyPr/>
                    <a:lstStyle/>
                    <a:p>
                      <a:pPr algn="l" fontAlgn="b"/>
                      <a:r>
                        <a:rPr lang="en-US" sz="800" u="none" strike="noStrike">
                          <a:solidFill>
                            <a:schemeClr val="bg1"/>
                          </a:solidFill>
                          <a:effectLst/>
                        </a:rPr>
                        <a:t>Purchase Req approved by XXX, YYY, ZZZ</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381246963"/>
                  </a:ext>
                </a:extLst>
              </a:tr>
              <a:tr h="193150">
                <a:tc>
                  <a:txBody>
                    <a:bodyPr/>
                    <a:lstStyle/>
                    <a:p>
                      <a:pPr algn="l" fontAlgn="b"/>
                      <a:r>
                        <a:rPr lang="en-US" sz="800" u="none" strike="noStrike">
                          <a:solidFill>
                            <a:schemeClr val="bg1"/>
                          </a:solidFill>
                          <a:effectLst/>
                        </a:rPr>
                        <a:t>Purchase Order issued</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dirty="0">
                          <a:solidFill>
                            <a:schemeClr val="bg1"/>
                          </a:solidFill>
                          <a:effectLst/>
                        </a:rPr>
                        <a:t>Not Started</a:t>
                      </a:r>
                      <a:endParaRPr lang="en-US" sz="800" b="0" i="0" u="none" strike="noStrike" dirty="0">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1998334918"/>
                  </a:ext>
                </a:extLst>
              </a:tr>
              <a:tr h="193150">
                <a:tc>
                  <a:txBody>
                    <a:bodyPr/>
                    <a:lstStyle/>
                    <a:p>
                      <a:pPr algn="l" fontAlgn="b"/>
                      <a:r>
                        <a:rPr lang="en-US" sz="800" u="none" strike="noStrike">
                          <a:solidFill>
                            <a:schemeClr val="bg1"/>
                          </a:solidFill>
                          <a:effectLst/>
                        </a:rPr>
                        <a:t>Implementation team mobilized (2 weeks before kickoff)</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4213390807"/>
                  </a:ext>
                </a:extLst>
              </a:tr>
              <a:tr h="126768">
                <a:tc>
                  <a:txBody>
                    <a:bodyPr/>
                    <a:lstStyle/>
                    <a:p>
                      <a:pPr algn="l" fontAlgn="b"/>
                      <a:r>
                        <a:rPr lang="en-US" sz="800" u="none" strike="noStrike">
                          <a:solidFill>
                            <a:schemeClr val="bg1"/>
                          </a:solidFill>
                          <a:effectLst/>
                        </a:rPr>
                        <a:t>Implementation team KICKOFF</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a:solidFill>
                            <a:schemeClr val="bg1"/>
                          </a:solidFill>
                          <a:effectLst/>
                        </a:rPr>
                        <a:t>Not Started</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3035" marR="3035" marT="3035" marB="0" anchor="ctr"/>
                </a:tc>
                <a:extLst>
                  <a:ext uri="{0D108BD9-81ED-4DB2-BD59-A6C34878D82A}">
                    <a16:rowId xmlns:a16="http://schemas.microsoft.com/office/drawing/2014/main" val="4023321755"/>
                  </a:ext>
                </a:extLst>
              </a:tr>
              <a:tr h="193150">
                <a:tc>
                  <a:txBody>
                    <a:bodyPr/>
                    <a:lstStyle/>
                    <a:p>
                      <a:pPr algn="l" fontAlgn="b"/>
                      <a:r>
                        <a:rPr lang="en-US" sz="800" u="none" strike="noStrike">
                          <a:solidFill>
                            <a:schemeClr val="bg1"/>
                          </a:solidFill>
                          <a:effectLst/>
                        </a:rPr>
                        <a:t>Phase  I  Go-Live</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r>
                        <a:rPr lang="en-US" sz="800" u="none" strike="noStrike" dirty="0">
                          <a:solidFill>
                            <a:schemeClr val="bg1"/>
                          </a:solidFill>
                          <a:effectLst/>
                        </a:rPr>
                        <a:t>[Client]  and [Vendor]</a:t>
                      </a:r>
                      <a:endParaRPr lang="en-US" sz="800" b="0" i="0" u="none" strike="noStrike" dirty="0">
                        <a:solidFill>
                          <a:schemeClr val="bg1"/>
                        </a:solidFill>
                        <a:effectLst/>
                        <a:latin typeface="+mj-lt"/>
                      </a:endParaRPr>
                    </a:p>
                  </a:txBody>
                  <a:tcPr marL="45720" marR="3035" marT="3035" marB="0" anchor="ctr"/>
                </a:tc>
                <a:tc>
                  <a:txBody>
                    <a:bodyPr/>
                    <a:lstStyle/>
                    <a:p>
                      <a:pPr algn="l" fontAlgn="b"/>
                      <a:r>
                        <a:rPr lang="en-US" sz="800" u="none" strike="noStrike">
                          <a:solidFill>
                            <a:schemeClr val="bg1"/>
                          </a:solidFill>
                          <a:effectLst/>
                        </a:rPr>
                        <a:t> </a:t>
                      </a:r>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b"/>
                      <a:endParaRPr lang="en-US" sz="800" b="0" i="0" u="none" strike="noStrike">
                        <a:solidFill>
                          <a:schemeClr val="bg1"/>
                        </a:solidFill>
                        <a:effectLst/>
                        <a:latin typeface="+mj-lt"/>
                      </a:endParaRPr>
                    </a:p>
                  </a:txBody>
                  <a:tcPr marL="45720" marR="3035" marT="3035" marB="0" anchor="ctr"/>
                </a:tc>
                <a:tc>
                  <a:txBody>
                    <a:bodyPr/>
                    <a:lstStyle/>
                    <a:p>
                      <a:pPr algn="l" fontAlgn="ctr"/>
                      <a:r>
                        <a:rPr lang="en-US" sz="800" u="none" strike="noStrike" dirty="0">
                          <a:solidFill>
                            <a:schemeClr val="bg1"/>
                          </a:solidFill>
                          <a:effectLst/>
                        </a:rPr>
                        <a:t>Not Started</a:t>
                      </a:r>
                      <a:endParaRPr lang="en-US" sz="800" b="0" i="0" u="none" strike="noStrike" dirty="0">
                        <a:solidFill>
                          <a:schemeClr val="bg1"/>
                        </a:solidFill>
                        <a:effectLst/>
                        <a:latin typeface="+mj-lt"/>
                      </a:endParaRPr>
                    </a:p>
                  </a:txBody>
                  <a:tcPr marL="45720" marR="3035" marT="3035" marB="0" anchor="ctr"/>
                </a:tc>
                <a:tc>
                  <a:txBody>
                    <a:bodyPr/>
                    <a:lstStyle/>
                    <a:p>
                      <a:pPr algn="l" fontAlgn="b"/>
                      <a:endParaRPr lang="en-US" sz="800" b="0" i="0" u="none" strike="noStrike" dirty="0">
                        <a:solidFill>
                          <a:schemeClr val="bg1"/>
                        </a:solidFill>
                        <a:effectLst/>
                        <a:latin typeface="+mj-lt"/>
                      </a:endParaRPr>
                    </a:p>
                  </a:txBody>
                  <a:tcPr marL="3035" marR="3035" marT="3035" marB="0" anchor="ctr"/>
                </a:tc>
                <a:extLst>
                  <a:ext uri="{0D108BD9-81ED-4DB2-BD59-A6C34878D82A}">
                    <a16:rowId xmlns:a16="http://schemas.microsoft.com/office/drawing/2014/main" val="830773084"/>
                  </a:ext>
                </a:extLst>
              </a:tr>
            </a:tbl>
          </a:graphicData>
        </a:graphic>
      </p:graphicFrame>
      <p:pic>
        <p:nvPicPr>
          <p:cNvPr id="2" name="Graphic 1" descr="Home with solid fill">
            <a:hlinkClick r:id="rId2" action="ppaction://hlinksldjump" tooltip="Back to Home"/>
            <a:extLst>
              <a:ext uri="{FF2B5EF4-FFF2-40B4-BE49-F238E27FC236}">
                <a16:creationId xmlns:a16="http://schemas.microsoft.com/office/drawing/2014/main" id="{79599BB2-0C10-61D8-929C-920A11148A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5" name="Graphic 4" descr="Back with solid fill">
            <a:hlinkClick r:id="" action="ppaction://hlinkshowjump?jump=lastslideviewed"/>
            <a:extLst>
              <a:ext uri="{FF2B5EF4-FFF2-40B4-BE49-F238E27FC236}">
                <a16:creationId xmlns:a16="http://schemas.microsoft.com/office/drawing/2014/main" id="{A833D42E-5955-9C81-B256-4EFA0540FA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85367"/>
            <a:ext cx="285561" cy="285561"/>
          </a:xfrm>
          <a:prstGeom prst="rect">
            <a:avLst/>
          </a:prstGeom>
        </p:spPr>
      </p:pic>
    </p:spTree>
    <p:extLst>
      <p:ext uri="{BB962C8B-B14F-4D97-AF65-F5344CB8AC3E}">
        <p14:creationId xmlns:p14="http://schemas.microsoft.com/office/powerpoint/2010/main" val="1829206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4E2AA3-78F5-BA47-F0D3-E96486B426DB}"/>
              </a:ext>
            </a:extLst>
          </p:cNvPr>
          <p:cNvSpPr>
            <a:spLocks noGrp="1"/>
          </p:cNvSpPr>
          <p:nvPr>
            <p:ph type="title"/>
          </p:nvPr>
        </p:nvSpPr>
        <p:spPr>
          <a:xfrm>
            <a:off x="457199" y="457200"/>
            <a:ext cx="7954069" cy="2422634"/>
          </a:xfrm>
        </p:spPr>
        <p:txBody>
          <a:bodyPr/>
          <a:lstStyle/>
          <a:p>
            <a:r>
              <a:rPr lang="en-DE" dirty="0"/>
              <a:t>Buying Journey &amp; Mutual Close Plan</a:t>
            </a:r>
            <a:endParaRPr lang="en-US" dirty="0"/>
          </a:p>
        </p:txBody>
      </p:sp>
      <p:pic>
        <p:nvPicPr>
          <p:cNvPr id="10" name="Graphic 9" descr="Home with solid fill">
            <a:hlinkClick r:id="rId2" action="ppaction://hlinksldjump" tooltip="Back to Home"/>
            <a:extLst>
              <a:ext uri="{FF2B5EF4-FFF2-40B4-BE49-F238E27FC236}">
                <a16:creationId xmlns:a16="http://schemas.microsoft.com/office/drawing/2014/main" id="{BC99F748-F156-EF18-84C9-9B2EB31E16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1748" y="68570"/>
            <a:ext cx="285561" cy="285561"/>
          </a:xfrm>
          <a:prstGeom prst="rect">
            <a:avLst/>
          </a:prstGeom>
        </p:spPr>
      </p:pic>
      <p:pic>
        <p:nvPicPr>
          <p:cNvPr id="11" name="Graphic 10" descr="Back with solid fill">
            <a:hlinkClick r:id="" action="ppaction://hlinkshowjump?jump=lastslideviewed"/>
            <a:extLst>
              <a:ext uri="{FF2B5EF4-FFF2-40B4-BE49-F238E27FC236}">
                <a16:creationId xmlns:a16="http://schemas.microsoft.com/office/drawing/2014/main" id="{0C0BA698-2AFE-DB80-5A11-0D7E7EF8FB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653" y="85367"/>
            <a:ext cx="285561" cy="285561"/>
          </a:xfrm>
          <a:prstGeom prst="rect">
            <a:avLst/>
          </a:prstGeom>
        </p:spPr>
      </p:pic>
      <p:pic>
        <p:nvPicPr>
          <p:cNvPr id="2" name="Graphic 1" descr="Home with solid fill">
            <a:hlinkClick r:id="rId2" action="ppaction://hlinksldjump" tooltip="Back to Home"/>
            <a:extLst>
              <a:ext uri="{FF2B5EF4-FFF2-40B4-BE49-F238E27FC236}">
                <a16:creationId xmlns:a16="http://schemas.microsoft.com/office/drawing/2014/main" id="{2BAB5B8D-D735-C87A-222E-BE2CD9CE0F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9008" y="2593724"/>
            <a:ext cx="1273983" cy="1273983"/>
          </a:xfrm>
          <a:prstGeom prst="rect">
            <a:avLst/>
          </a:prstGeom>
        </p:spPr>
      </p:pic>
      <p:sp>
        <p:nvSpPr>
          <p:cNvPr id="3" name="TextBox 2">
            <a:extLst>
              <a:ext uri="{FF2B5EF4-FFF2-40B4-BE49-F238E27FC236}">
                <a16:creationId xmlns:a16="http://schemas.microsoft.com/office/drawing/2014/main" id="{3A10BA79-2482-CD73-0C27-9BCB91608B75}"/>
              </a:ext>
            </a:extLst>
          </p:cNvPr>
          <p:cNvSpPr txBox="1"/>
          <p:nvPr/>
        </p:nvSpPr>
        <p:spPr>
          <a:xfrm>
            <a:off x="4960774" y="3737216"/>
            <a:ext cx="2270449" cy="369332"/>
          </a:xfrm>
          <a:prstGeom prst="rect">
            <a:avLst/>
          </a:prstGeom>
          <a:noFill/>
        </p:spPr>
        <p:txBody>
          <a:bodyPr wrap="square" rtlCol="0">
            <a:spAutoFit/>
          </a:bodyPr>
          <a:lstStyle/>
          <a:p>
            <a:r>
              <a:rPr lang="en-DE"/>
              <a:t>Please click Home</a:t>
            </a:r>
            <a:endParaRPr lang="en-US"/>
          </a:p>
        </p:txBody>
      </p:sp>
    </p:spTree>
    <p:extLst>
      <p:ext uri="{BB962C8B-B14F-4D97-AF65-F5344CB8AC3E}">
        <p14:creationId xmlns:p14="http://schemas.microsoft.com/office/powerpoint/2010/main" val="66521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8F8FEE-763E-29D5-9EDC-341D03029EB4}"/>
              </a:ext>
            </a:extLst>
          </p:cNvPr>
          <p:cNvSpPr txBox="1">
            <a:spLocks/>
          </p:cNvSpPr>
          <p:nvPr/>
        </p:nvSpPr>
        <p:spPr>
          <a:xfrm>
            <a:off x="838200" y="365125"/>
            <a:ext cx="9362704" cy="1007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accent2"/>
                </a:solidFill>
                <a:latin typeface="Helvetica Light" panose="020B0403020202020204" pitchFamily="34" charset="0"/>
                <a:ea typeface="+mj-ea"/>
                <a:cs typeface="+mj-cs"/>
              </a:defRPr>
            </a:lvl1pPr>
          </a:lstStyle>
          <a:p>
            <a:r>
              <a:rPr lang="en-GB" dirty="0">
                <a:solidFill>
                  <a:schemeClr val="accent1"/>
                </a:solidFill>
                <a:latin typeface="+mj-lt"/>
              </a:rPr>
              <a:t>[Vendor] </a:t>
            </a:r>
            <a:r>
              <a:rPr lang="en-US" dirty="0">
                <a:solidFill>
                  <a:schemeClr val="accent1"/>
                </a:solidFill>
                <a:latin typeface="+mj-lt"/>
              </a:rPr>
              <a:t>– Your Team</a:t>
            </a:r>
          </a:p>
        </p:txBody>
      </p:sp>
      <p:pic>
        <p:nvPicPr>
          <p:cNvPr id="12" name="Picture 11" descr="A person smiling for the camera&#10;&#10;Description automatically generated with medium confidence">
            <a:extLst>
              <a:ext uri="{FF2B5EF4-FFF2-40B4-BE49-F238E27FC236}">
                <a16:creationId xmlns:a16="http://schemas.microsoft.com/office/drawing/2014/main" id="{7B0E6F6C-E378-500C-3DDA-598ABC9F2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368" y="1816587"/>
            <a:ext cx="1440000" cy="1612413"/>
          </a:xfrm>
          <a:prstGeom prst="rect">
            <a:avLst/>
          </a:prstGeom>
        </p:spPr>
      </p:pic>
      <p:graphicFrame>
        <p:nvGraphicFramePr>
          <p:cNvPr id="40" name="Table 5">
            <a:extLst>
              <a:ext uri="{FF2B5EF4-FFF2-40B4-BE49-F238E27FC236}">
                <a16:creationId xmlns:a16="http://schemas.microsoft.com/office/drawing/2014/main" id="{032484B7-55AB-D434-1AE5-BB4335DC3A87}"/>
              </a:ext>
            </a:extLst>
          </p:cNvPr>
          <p:cNvGraphicFramePr>
            <a:graphicFrameLocks noGrp="1"/>
          </p:cNvGraphicFramePr>
          <p:nvPr>
            <p:extLst>
              <p:ext uri="{D42A27DB-BD31-4B8C-83A1-F6EECF244321}">
                <p14:modId xmlns:p14="http://schemas.microsoft.com/office/powerpoint/2010/main" val="2947334339"/>
              </p:ext>
            </p:extLst>
          </p:nvPr>
        </p:nvGraphicFramePr>
        <p:xfrm>
          <a:off x="735192" y="3510725"/>
          <a:ext cx="3374353" cy="1280160"/>
        </p:xfrm>
        <a:graphic>
          <a:graphicData uri="http://schemas.openxmlformats.org/drawingml/2006/table">
            <a:tbl>
              <a:tblPr>
                <a:tableStyleId>{5C22544A-7EE6-4342-B048-85BDC9FD1C3A}</a:tableStyleId>
              </a:tblPr>
              <a:tblGrid>
                <a:gridCol w="614119">
                  <a:extLst>
                    <a:ext uri="{9D8B030D-6E8A-4147-A177-3AD203B41FA5}">
                      <a16:colId xmlns:a16="http://schemas.microsoft.com/office/drawing/2014/main" val="4241971309"/>
                    </a:ext>
                  </a:extLst>
                </a:gridCol>
                <a:gridCol w="2760234">
                  <a:extLst>
                    <a:ext uri="{9D8B030D-6E8A-4147-A177-3AD203B41FA5}">
                      <a16:colId xmlns:a16="http://schemas.microsoft.com/office/drawing/2014/main" val="4275331133"/>
                    </a:ext>
                  </a:extLst>
                </a:gridCol>
              </a:tblGrid>
              <a:tr h="340751">
                <a:tc gridSpan="2">
                  <a:txBody>
                    <a:bodyPr/>
                    <a:lstStyle/>
                    <a:p>
                      <a:pPr marL="0" marR="0" lvl="0" indent="0" algn="ctr" defTabSz="65307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n-lt"/>
                          <a:ea typeface="+mn-ea"/>
                          <a:cs typeface="Calibri" panose="020F0502020204030204" pitchFamily="34" charset="0"/>
                        </a:rPr>
                        <a:t>Johannes Hangl</a:t>
                      </a:r>
                      <a:endParaRPr kumimoji="0" lang="en-US" sz="1000" b="0" i="0" u="none" strike="noStrike" kern="1200" cap="none" spc="0" normalizeH="0" baseline="0" noProof="0" dirty="0">
                        <a:ln>
                          <a:noFill/>
                        </a:ln>
                        <a:solidFill>
                          <a:schemeClr val="bg1"/>
                        </a:solidFill>
                        <a:effectLst/>
                        <a:uLnTx/>
                        <a:uFillTx/>
                        <a:latin typeface="+mn-lt"/>
                        <a:ea typeface="+mn-ea"/>
                        <a:cs typeface="Calibri" panose="020F0502020204030204" pitchFamily="34" charset="0"/>
                      </a:endParaRPr>
                    </a:p>
                    <a:p>
                      <a:pPr marL="0" marR="0" lvl="0" indent="0" algn="ctr" defTabSz="653075"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n-lt"/>
                          <a:ea typeface="+mn-ea"/>
                          <a:cs typeface="Calibri"/>
                        </a:rPr>
                        <a:t>Title</a:t>
                      </a:r>
                      <a:br>
                        <a:rPr kumimoji="0" lang="en-US" sz="1000" b="0" i="0" u="none" strike="noStrike" kern="1200" cap="none" spc="0" normalizeH="0" baseline="0" noProof="0" dirty="0">
                          <a:ln>
                            <a:noFill/>
                          </a:ln>
                          <a:solidFill>
                            <a:schemeClr val="bg1"/>
                          </a:solidFill>
                          <a:effectLst/>
                          <a:uLnTx/>
                          <a:uFillTx/>
                          <a:latin typeface="+mn-lt"/>
                          <a:ea typeface="+mn-ea"/>
                          <a:cs typeface="Calibri" panose="020F0502020204030204" pitchFamily="34" charset="0"/>
                        </a:rPr>
                      </a:br>
                      <a:r>
                        <a:rPr kumimoji="0" lang="en-US" sz="1000" b="0" i="0" u="none" strike="noStrike" kern="1200" cap="none" spc="0" normalizeH="0" baseline="0" noProof="0" dirty="0">
                          <a:ln>
                            <a:noFill/>
                          </a:ln>
                          <a:solidFill>
                            <a:schemeClr val="bg1"/>
                          </a:solidFill>
                          <a:effectLst/>
                          <a:uLnTx/>
                          <a:uFillTx/>
                          <a:latin typeface="+mn-lt"/>
                          <a:ea typeface="+mn-ea"/>
                          <a:cs typeface="Calibri"/>
                        </a:rPr>
                        <a:t>Munich, Germany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000" b="1" i="0" u="none" strike="noStrike" kern="1200" cap="none" spc="0" normalizeH="0" baseline="0" noProof="0">
                          <a:ln>
                            <a:noFill/>
                          </a:ln>
                          <a:solidFill>
                            <a:schemeClr val="dk1"/>
                          </a:solidFill>
                          <a:effectLst/>
                          <a:uLnTx/>
                          <a:uFillTx/>
                          <a:latin typeface="+mn-lt"/>
                          <a:ea typeface="+mn-ea"/>
                          <a:cs typeface="Calibri" panose="020F0502020204030204" pitchFamily="34" charset="0"/>
                        </a:rPr>
                        <a:t>Dirk Heinze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000" b="0" i="0" u="none" strike="noStrike" kern="1200" cap="none" spc="0" normalizeH="0" baseline="0" noProof="0">
                          <a:ln>
                            <a:noFill/>
                          </a:ln>
                          <a:solidFill>
                            <a:schemeClr val="dk1"/>
                          </a:solidFill>
                          <a:effectLst/>
                          <a:uLnTx/>
                          <a:uFillTx/>
                          <a:latin typeface="+mn-lt"/>
                          <a:ea typeface="+mn-ea"/>
                          <a:cs typeface="Calibri"/>
                        </a:rPr>
                        <a:t>Director Account Management</a:t>
                      </a:r>
                      <a:endParaRPr lang="en-US" sz="10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000" b="0" i="0" u="none" strike="noStrike" kern="1200" cap="none" spc="0" normalizeH="0" baseline="0" noProof="0">
                          <a:ln>
                            <a:noFill/>
                          </a:ln>
                          <a:solidFill>
                            <a:schemeClr val="dk1"/>
                          </a:solidFill>
                          <a:effectLst/>
                          <a:uLnTx/>
                          <a:uFillTx/>
                          <a:latin typeface="+mn-lt"/>
                          <a:ea typeface="+mn-ea"/>
                          <a:cs typeface="Calibri"/>
                        </a:rPr>
                        <a:t>Berlin</a:t>
                      </a:r>
                      <a:r>
                        <a:rPr kumimoji="0" lang="en-US" sz="1000" b="0" i="0" u="none" strike="noStrike" kern="1200" cap="none" spc="0" normalizeH="0" baseline="0" noProof="0">
                          <a:ln>
                            <a:noFill/>
                          </a:ln>
                          <a:solidFill>
                            <a:schemeClr val="dk1"/>
                          </a:solidFill>
                          <a:effectLst/>
                          <a:uLnTx/>
                          <a:uFillTx/>
                          <a:latin typeface="+mn-lt"/>
                          <a:ea typeface="+mn-ea"/>
                          <a:cs typeface="Calibri"/>
                        </a:rPr>
                        <a:t>, Germany</a:t>
                      </a:r>
                      <a:endParaRPr kumimoji="0" lang="en-US" sz="1000" b="0" i="0" u="none" strike="noStrike" kern="1200" cap="none" spc="0" normalizeH="0" baseline="0" noProof="0">
                        <a:ln>
                          <a:noFill/>
                        </a:ln>
                        <a:solidFill>
                          <a:schemeClr val="dk1"/>
                        </a:solidFill>
                        <a:effectLst/>
                        <a:uLnTx/>
                        <a:uFillTx/>
                        <a:latin typeface="+mn-lt"/>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6111010"/>
                  </a:ext>
                </a:extLst>
              </a:tr>
              <a:tr h="34075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53075"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Calibri"/>
                          <a:hlinkClick r:id="rId3">
                            <a:extLst>
                              <a:ext uri="{A12FA001-AC4F-418D-AE19-62706E023703}">
                                <ahyp:hlinkClr xmlns:ahyp="http://schemas.microsoft.com/office/drawing/2018/hyperlinkcolor" val="tx"/>
                              </a:ext>
                            </a:extLst>
                          </a:hlinkClick>
                        </a:rPr>
                        <a:t>Johannes.Hangl@presales-handbook.com</a:t>
                      </a:r>
                      <a:endParaRPr kumimoji="0" lang="en-DE" sz="1000" b="0" i="0" u="none" strike="noStrike" kern="1200" cap="none" spc="0" normalizeH="0" baseline="0" noProof="0" dirty="0">
                        <a:ln>
                          <a:noFill/>
                        </a:ln>
                        <a:solidFill>
                          <a:schemeClr val="bg1"/>
                        </a:solidFill>
                        <a:effectLst/>
                        <a:uLnTx/>
                        <a:uFillTx/>
                        <a:latin typeface="+mn-lt"/>
                        <a:ea typeface="+mn-ea"/>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2064389"/>
                  </a:ext>
                </a:extLst>
              </a:tr>
              <a:tr h="34075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5307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n-lt"/>
                          <a:ea typeface="+mn-ea"/>
                          <a:cs typeface="Calibri"/>
                        </a:rPr>
                        <a:t>+49 178 1864 881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1622302"/>
                  </a:ext>
                </a:extLst>
              </a:tr>
            </a:tbl>
          </a:graphicData>
        </a:graphic>
      </p:graphicFrame>
      <p:grpSp>
        <p:nvGrpSpPr>
          <p:cNvPr id="31" name="Group 30">
            <a:extLst>
              <a:ext uri="{FF2B5EF4-FFF2-40B4-BE49-F238E27FC236}">
                <a16:creationId xmlns:a16="http://schemas.microsoft.com/office/drawing/2014/main" id="{8196B494-DDA0-F661-0F22-322D898D39BF}"/>
              </a:ext>
            </a:extLst>
          </p:cNvPr>
          <p:cNvGrpSpPr/>
          <p:nvPr/>
        </p:nvGrpSpPr>
        <p:grpSpPr>
          <a:xfrm>
            <a:off x="977073" y="4117811"/>
            <a:ext cx="194157" cy="217915"/>
            <a:chOff x="9571350" y="4184081"/>
            <a:chExt cx="194157" cy="217915"/>
          </a:xfrm>
        </p:grpSpPr>
        <p:sp>
          <p:nvSpPr>
            <p:cNvPr id="28" name="Freeform: Shape 27">
              <a:extLst>
                <a:ext uri="{FF2B5EF4-FFF2-40B4-BE49-F238E27FC236}">
                  <a16:creationId xmlns:a16="http://schemas.microsoft.com/office/drawing/2014/main" id="{CCCD4B74-4959-B681-A209-D510C8042CFB}"/>
                </a:ext>
              </a:extLst>
            </p:cNvPr>
            <p:cNvSpPr/>
            <p:nvPr/>
          </p:nvSpPr>
          <p:spPr>
            <a:xfrm>
              <a:off x="9571350" y="4184081"/>
              <a:ext cx="194157" cy="217915"/>
            </a:xfrm>
            <a:custGeom>
              <a:avLst/>
              <a:gdLst>
                <a:gd name="connsiteX0" fmla="*/ 160946 w 194157"/>
                <a:gd name="connsiteY0" fmla="*/ 53843 h 217915"/>
                <a:gd name="connsiteX1" fmla="*/ 160946 w 194157"/>
                <a:gd name="connsiteY1" fmla="*/ 28868 h 217915"/>
                <a:gd name="connsiteX2" fmla="*/ 131549 w 194157"/>
                <a:gd name="connsiteY2" fmla="*/ 28868 h 217915"/>
                <a:gd name="connsiteX3" fmla="*/ 97079 w 194157"/>
                <a:gd name="connsiteY3" fmla="*/ 0 h 217915"/>
                <a:gd name="connsiteX4" fmla="*/ 62608 w 194157"/>
                <a:gd name="connsiteY4" fmla="*/ 28868 h 217915"/>
                <a:gd name="connsiteX5" fmla="*/ 33211 w 194157"/>
                <a:gd name="connsiteY5" fmla="*/ 28868 h 217915"/>
                <a:gd name="connsiteX6" fmla="*/ 33211 w 194157"/>
                <a:gd name="connsiteY6" fmla="*/ 53843 h 217915"/>
                <a:gd name="connsiteX7" fmla="*/ 0 w 194157"/>
                <a:gd name="connsiteY7" fmla="*/ 81313 h 217915"/>
                <a:gd name="connsiteX8" fmla="*/ 0 w 194157"/>
                <a:gd name="connsiteY8" fmla="*/ 217916 h 217915"/>
                <a:gd name="connsiteX9" fmla="*/ 194157 w 194157"/>
                <a:gd name="connsiteY9" fmla="*/ 217916 h 217915"/>
                <a:gd name="connsiteX10" fmla="*/ 194157 w 194157"/>
                <a:gd name="connsiteY10" fmla="*/ 81313 h 217915"/>
                <a:gd name="connsiteX11" fmla="*/ 160946 w 194157"/>
                <a:gd name="connsiteY11" fmla="*/ 60485 h 217915"/>
                <a:gd name="connsiteX12" fmla="*/ 187811 w 194157"/>
                <a:gd name="connsiteY12" fmla="*/ 82711 h 217915"/>
                <a:gd name="connsiteX13" fmla="*/ 160946 w 194157"/>
                <a:gd name="connsiteY13" fmla="*/ 109561 h 217915"/>
                <a:gd name="connsiteX14" fmla="*/ 97079 w 194157"/>
                <a:gd name="connsiteY14" fmla="*/ 6655 h 217915"/>
                <a:gd name="connsiteX15" fmla="*/ 123591 w 194157"/>
                <a:gd name="connsiteY15" fmla="*/ 28868 h 217915"/>
                <a:gd name="connsiteX16" fmla="*/ 70566 w 194157"/>
                <a:gd name="connsiteY16" fmla="*/ 28868 h 217915"/>
                <a:gd name="connsiteX17" fmla="*/ 38320 w 194157"/>
                <a:gd name="connsiteY17" fmla="*/ 33977 h 217915"/>
                <a:gd name="connsiteX18" fmla="*/ 155837 w 194157"/>
                <a:gd name="connsiteY18" fmla="*/ 33977 h 217915"/>
                <a:gd name="connsiteX19" fmla="*/ 155837 w 194157"/>
                <a:gd name="connsiteY19" fmla="*/ 114670 h 217915"/>
                <a:gd name="connsiteX20" fmla="*/ 125047 w 194157"/>
                <a:gd name="connsiteY20" fmla="*/ 145459 h 217915"/>
                <a:gd name="connsiteX21" fmla="*/ 69099 w 194157"/>
                <a:gd name="connsiteY21" fmla="*/ 145459 h 217915"/>
                <a:gd name="connsiteX22" fmla="*/ 38320 w 194157"/>
                <a:gd name="connsiteY22" fmla="*/ 114670 h 217915"/>
                <a:gd name="connsiteX23" fmla="*/ 33211 w 194157"/>
                <a:gd name="connsiteY23" fmla="*/ 60475 h 217915"/>
                <a:gd name="connsiteX24" fmla="*/ 33211 w 194157"/>
                <a:gd name="connsiteY24" fmla="*/ 109561 h 217915"/>
                <a:gd name="connsiteX25" fmla="*/ 6346 w 194157"/>
                <a:gd name="connsiteY25" fmla="*/ 82696 h 217915"/>
                <a:gd name="connsiteX26" fmla="*/ 5153 w 194157"/>
                <a:gd name="connsiteY26" fmla="*/ 88727 h 217915"/>
                <a:gd name="connsiteX27" fmla="*/ 65364 w 194157"/>
                <a:gd name="connsiteY27" fmla="*/ 148939 h 217915"/>
                <a:gd name="connsiteX28" fmla="*/ 5153 w 194157"/>
                <a:gd name="connsiteY28" fmla="*/ 209151 h 217915"/>
                <a:gd name="connsiteX29" fmla="*/ 5117 w 194157"/>
                <a:gd name="connsiteY29" fmla="*/ 209150 h 217915"/>
                <a:gd name="connsiteX30" fmla="*/ 5109 w 194157"/>
                <a:gd name="connsiteY30" fmla="*/ 209133 h 217915"/>
                <a:gd name="connsiteX31" fmla="*/ 5109 w 194157"/>
                <a:gd name="connsiteY31" fmla="*/ 88745 h 217915"/>
                <a:gd name="connsiteX32" fmla="*/ 5135 w 194157"/>
                <a:gd name="connsiteY32" fmla="*/ 88720 h 217915"/>
                <a:gd name="connsiteX33" fmla="*/ 5153 w 194157"/>
                <a:gd name="connsiteY33" fmla="*/ 88727 h 217915"/>
                <a:gd name="connsiteX34" fmla="*/ 8783 w 194157"/>
                <a:gd name="connsiteY34" fmla="*/ 212806 h 217915"/>
                <a:gd name="connsiteX35" fmla="*/ 8758 w 194157"/>
                <a:gd name="connsiteY35" fmla="*/ 212781 h 217915"/>
                <a:gd name="connsiteX36" fmla="*/ 8765 w 194157"/>
                <a:gd name="connsiteY36" fmla="*/ 212763 h 217915"/>
                <a:gd name="connsiteX37" fmla="*/ 69983 w 194157"/>
                <a:gd name="connsiteY37" fmla="*/ 151547 h 217915"/>
                <a:gd name="connsiteX38" fmla="*/ 124174 w 194157"/>
                <a:gd name="connsiteY38" fmla="*/ 151547 h 217915"/>
                <a:gd name="connsiteX39" fmla="*/ 185392 w 194157"/>
                <a:gd name="connsiteY39" fmla="*/ 212763 h 217915"/>
                <a:gd name="connsiteX40" fmla="*/ 185392 w 194157"/>
                <a:gd name="connsiteY40" fmla="*/ 212799 h 217915"/>
                <a:gd name="connsiteX41" fmla="*/ 185374 w 194157"/>
                <a:gd name="connsiteY41" fmla="*/ 212806 h 217915"/>
                <a:gd name="connsiteX42" fmla="*/ 189004 w 194157"/>
                <a:gd name="connsiteY42" fmla="*/ 209151 h 217915"/>
                <a:gd name="connsiteX43" fmla="*/ 128793 w 194157"/>
                <a:gd name="connsiteY43" fmla="*/ 148939 h 217915"/>
                <a:gd name="connsiteX44" fmla="*/ 189004 w 194157"/>
                <a:gd name="connsiteY44" fmla="*/ 88727 h 217915"/>
                <a:gd name="connsiteX45" fmla="*/ 189040 w 194157"/>
                <a:gd name="connsiteY45" fmla="*/ 88727 h 217915"/>
                <a:gd name="connsiteX46" fmla="*/ 189048 w 194157"/>
                <a:gd name="connsiteY46" fmla="*/ 88745 h 217915"/>
                <a:gd name="connsiteX47" fmla="*/ 189048 w 194157"/>
                <a:gd name="connsiteY47" fmla="*/ 209133 h 217915"/>
                <a:gd name="connsiteX48" fmla="*/ 189022 w 194157"/>
                <a:gd name="connsiteY48" fmla="*/ 209158 h 217915"/>
                <a:gd name="connsiteX49" fmla="*/ 189004 w 194157"/>
                <a:gd name="connsiteY49" fmla="*/ 209151 h 2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157" h="217915">
                  <a:moveTo>
                    <a:pt x="160946" y="53843"/>
                  </a:moveTo>
                  <a:lnTo>
                    <a:pt x="160946" y="28868"/>
                  </a:lnTo>
                  <a:lnTo>
                    <a:pt x="131549" y="28868"/>
                  </a:lnTo>
                  <a:lnTo>
                    <a:pt x="97079" y="0"/>
                  </a:lnTo>
                  <a:lnTo>
                    <a:pt x="62608" y="28868"/>
                  </a:lnTo>
                  <a:lnTo>
                    <a:pt x="33211" y="28868"/>
                  </a:lnTo>
                  <a:lnTo>
                    <a:pt x="33211" y="53843"/>
                  </a:lnTo>
                  <a:lnTo>
                    <a:pt x="0" y="81313"/>
                  </a:lnTo>
                  <a:lnTo>
                    <a:pt x="0" y="217916"/>
                  </a:lnTo>
                  <a:lnTo>
                    <a:pt x="194157" y="217916"/>
                  </a:lnTo>
                  <a:lnTo>
                    <a:pt x="194157" y="81313"/>
                  </a:lnTo>
                  <a:close/>
                  <a:moveTo>
                    <a:pt x="160946" y="60485"/>
                  </a:moveTo>
                  <a:lnTo>
                    <a:pt x="187811" y="82711"/>
                  </a:lnTo>
                  <a:lnTo>
                    <a:pt x="160946" y="109561"/>
                  </a:lnTo>
                  <a:close/>
                  <a:moveTo>
                    <a:pt x="97079" y="6655"/>
                  </a:moveTo>
                  <a:lnTo>
                    <a:pt x="123591" y="28868"/>
                  </a:lnTo>
                  <a:lnTo>
                    <a:pt x="70566" y="28868"/>
                  </a:lnTo>
                  <a:close/>
                  <a:moveTo>
                    <a:pt x="38320" y="33977"/>
                  </a:moveTo>
                  <a:lnTo>
                    <a:pt x="155837" y="33977"/>
                  </a:lnTo>
                  <a:lnTo>
                    <a:pt x="155837" y="114670"/>
                  </a:lnTo>
                  <a:lnTo>
                    <a:pt x="125047" y="145459"/>
                  </a:lnTo>
                  <a:cubicBezTo>
                    <a:pt x="108878" y="131858"/>
                    <a:pt x="85269" y="131858"/>
                    <a:pt x="69099" y="145459"/>
                  </a:cubicBezTo>
                  <a:lnTo>
                    <a:pt x="38320" y="114670"/>
                  </a:lnTo>
                  <a:close/>
                  <a:moveTo>
                    <a:pt x="33211" y="60475"/>
                  </a:moveTo>
                  <a:lnTo>
                    <a:pt x="33211" y="109561"/>
                  </a:lnTo>
                  <a:lnTo>
                    <a:pt x="6346" y="82696"/>
                  </a:lnTo>
                  <a:close/>
                  <a:moveTo>
                    <a:pt x="5153" y="88727"/>
                  </a:moveTo>
                  <a:lnTo>
                    <a:pt x="65364" y="148939"/>
                  </a:lnTo>
                  <a:lnTo>
                    <a:pt x="5153" y="209151"/>
                  </a:lnTo>
                  <a:cubicBezTo>
                    <a:pt x="5143" y="209161"/>
                    <a:pt x="5127" y="209160"/>
                    <a:pt x="5117" y="209150"/>
                  </a:cubicBezTo>
                  <a:cubicBezTo>
                    <a:pt x="5112" y="209145"/>
                    <a:pt x="5109" y="209139"/>
                    <a:pt x="5109" y="209133"/>
                  </a:cubicBezTo>
                  <a:lnTo>
                    <a:pt x="5109" y="88745"/>
                  </a:lnTo>
                  <a:cubicBezTo>
                    <a:pt x="5110" y="88731"/>
                    <a:pt x="5121" y="88720"/>
                    <a:pt x="5135" y="88720"/>
                  </a:cubicBezTo>
                  <a:cubicBezTo>
                    <a:pt x="5142" y="88720"/>
                    <a:pt x="5148" y="88723"/>
                    <a:pt x="5153" y="88727"/>
                  </a:cubicBezTo>
                  <a:close/>
                  <a:moveTo>
                    <a:pt x="8783" y="212806"/>
                  </a:moveTo>
                  <a:cubicBezTo>
                    <a:pt x="8769" y="212806"/>
                    <a:pt x="8758" y="212795"/>
                    <a:pt x="8758" y="212781"/>
                  </a:cubicBezTo>
                  <a:cubicBezTo>
                    <a:pt x="8758" y="212774"/>
                    <a:pt x="8761" y="212768"/>
                    <a:pt x="8765" y="212763"/>
                  </a:cubicBezTo>
                  <a:lnTo>
                    <a:pt x="69983" y="151547"/>
                  </a:lnTo>
                  <a:cubicBezTo>
                    <a:pt x="84957" y="136605"/>
                    <a:pt x="109200" y="136605"/>
                    <a:pt x="124174" y="151547"/>
                  </a:cubicBezTo>
                  <a:lnTo>
                    <a:pt x="185392" y="212763"/>
                  </a:lnTo>
                  <a:cubicBezTo>
                    <a:pt x="185402" y="212773"/>
                    <a:pt x="185402" y="212789"/>
                    <a:pt x="185392" y="212799"/>
                  </a:cubicBezTo>
                  <a:cubicBezTo>
                    <a:pt x="185387" y="212804"/>
                    <a:pt x="185381" y="212806"/>
                    <a:pt x="185374" y="212806"/>
                  </a:cubicBezTo>
                  <a:close/>
                  <a:moveTo>
                    <a:pt x="189004" y="209151"/>
                  </a:moveTo>
                  <a:lnTo>
                    <a:pt x="128793" y="148939"/>
                  </a:lnTo>
                  <a:lnTo>
                    <a:pt x="189004" y="88727"/>
                  </a:lnTo>
                  <a:cubicBezTo>
                    <a:pt x="189014" y="88717"/>
                    <a:pt x="189031" y="88718"/>
                    <a:pt x="189040" y="88727"/>
                  </a:cubicBezTo>
                  <a:cubicBezTo>
                    <a:pt x="189045" y="88732"/>
                    <a:pt x="189048" y="88738"/>
                    <a:pt x="189048" y="88745"/>
                  </a:cubicBezTo>
                  <a:lnTo>
                    <a:pt x="189048" y="209133"/>
                  </a:lnTo>
                  <a:cubicBezTo>
                    <a:pt x="189047" y="209147"/>
                    <a:pt x="189036" y="209158"/>
                    <a:pt x="189022" y="209158"/>
                  </a:cubicBezTo>
                  <a:cubicBezTo>
                    <a:pt x="189015" y="209158"/>
                    <a:pt x="189009" y="209155"/>
                    <a:pt x="189004" y="209151"/>
                  </a:cubicBezTo>
                  <a:close/>
                </a:path>
              </a:pathLst>
            </a:custGeom>
            <a:solidFill>
              <a:srgbClr val="000000"/>
            </a:solidFill>
            <a:ln w="2480" cap="flat">
              <a:noFill/>
              <a:prstDash val="solid"/>
              <a:miter/>
            </a:ln>
          </p:spPr>
          <p:txBody>
            <a:bodyPr rtlCol="0" anchor="ctr"/>
            <a:lstStyle/>
            <a:p>
              <a:endParaRPr lang="en-US">
                <a:solidFill>
                  <a:schemeClr val="bg1"/>
                </a:solidFill>
              </a:endParaRPr>
            </a:p>
          </p:txBody>
        </p:sp>
        <p:sp>
          <p:nvSpPr>
            <p:cNvPr id="29" name="Freeform: Shape 28">
              <a:extLst>
                <a:ext uri="{FF2B5EF4-FFF2-40B4-BE49-F238E27FC236}">
                  <a16:creationId xmlns:a16="http://schemas.microsoft.com/office/drawing/2014/main" id="{4422F187-75F9-A1B4-06AC-E365E470C71C}"/>
                </a:ext>
              </a:extLst>
            </p:cNvPr>
            <p:cNvSpPr/>
            <p:nvPr/>
          </p:nvSpPr>
          <p:spPr>
            <a:xfrm>
              <a:off x="9635057" y="4235927"/>
              <a:ext cx="66585" cy="66435"/>
            </a:xfrm>
            <a:custGeom>
              <a:avLst/>
              <a:gdLst>
                <a:gd name="connsiteX0" fmla="*/ 27580 w 66585"/>
                <a:gd name="connsiteY0" fmla="*/ 65943 h 66435"/>
                <a:gd name="connsiteX1" fmla="*/ 33385 w 66585"/>
                <a:gd name="connsiteY1" fmla="*/ 66436 h 66435"/>
                <a:gd name="connsiteX2" fmla="*/ 48457 w 66585"/>
                <a:gd name="connsiteY2" fmla="*/ 62800 h 66435"/>
                <a:gd name="connsiteX3" fmla="*/ 49833 w 66585"/>
                <a:gd name="connsiteY3" fmla="*/ 59460 h 66435"/>
                <a:gd name="connsiteX4" fmla="*/ 46493 w 66585"/>
                <a:gd name="connsiteY4" fmla="*/ 58084 h 66435"/>
                <a:gd name="connsiteX5" fmla="*/ 46145 w 66585"/>
                <a:gd name="connsiteY5" fmla="*/ 58261 h 66435"/>
                <a:gd name="connsiteX6" fmla="*/ 8341 w 66585"/>
                <a:gd name="connsiteY6" fmla="*/ 46003 h 66435"/>
                <a:gd name="connsiteX7" fmla="*/ 20599 w 66585"/>
                <a:gd name="connsiteY7" fmla="*/ 8199 h 66435"/>
                <a:gd name="connsiteX8" fmla="*/ 35303 w 66585"/>
                <a:gd name="connsiteY8" fmla="*/ 5194 h 66435"/>
                <a:gd name="connsiteX9" fmla="*/ 61474 w 66585"/>
                <a:gd name="connsiteY9" fmla="*/ 34134 h 66435"/>
                <a:gd name="connsiteX10" fmla="*/ 61474 w 66585"/>
                <a:gd name="connsiteY10" fmla="*/ 40889 h 66435"/>
                <a:gd name="connsiteX11" fmla="*/ 58919 w 66585"/>
                <a:gd name="connsiteY11" fmla="*/ 43443 h 66435"/>
                <a:gd name="connsiteX12" fmla="*/ 57292 w 66585"/>
                <a:gd name="connsiteY12" fmla="*/ 43443 h 66435"/>
                <a:gd name="connsiteX13" fmla="*/ 48700 w 66585"/>
                <a:gd name="connsiteY13" fmla="*/ 34849 h 66435"/>
                <a:gd name="connsiteX14" fmla="*/ 48700 w 66585"/>
                <a:gd name="connsiteY14" fmla="*/ 33225 h 66435"/>
                <a:gd name="connsiteX15" fmla="*/ 33372 w 66585"/>
                <a:gd name="connsiteY15" fmla="*/ 17789 h 66435"/>
                <a:gd name="connsiteX16" fmla="*/ 17937 w 66585"/>
                <a:gd name="connsiteY16" fmla="*/ 33117 h 66435"/>
                <a:gd name="connsiteX17" fmla="*/ 33264 w 66585"/>
                <a:gd name="connsiteY17" fmla="*/ 48553 h 66435"/>
                <a:gd name="connsiteX18" fmla="*/ 45770 w 66585"/>
                <a:gd name="connsiteY18" fmla="*/ 42202 h 66435"/>
                <a:gd name="connsiteX19" fmla="*/ 57292 w 66585"/>
                <a:gd name="connsiteY19" fmla="*/ 48553 h 66435"/>
                <a:gd name="connsiteX20" fmla="*/ 58919 w 66585"/>
                <a:gd name="connsiteY20" fmla="*/ 48553 h 66435"/>
                <a:gd name="connsiteX21" fmla="*/ 66583 w 66585"/>
                <a:gd name="connsiteY21" fmla="*/ 40889 h 66435"/>
                <a:gd name="connsiteX22" fmla="*/ 66583 w 66585"/>
                <a:gd name="connsiteY22" fmla="*/ 34134 h 66435"/>
                <a:gd name="connsiteX23" fmla="*/ 35638 w 66585"/>
                <a:gd name="connsiteY23" fmla="*/ 90 h 66435"/>
                <a:gd name="connsiteX24" fmla="*/ 90 w 66585"/>
                <a:gd name="connsiteY24" fmla="*/ 30787 h 66435"/>
                <a:gd name="connsiteX25" fmla="*/ 27580 w 66585"/>
                <a:gd name="connsiteY25" fmla="*/ 65943 h 66435"/>
                <a:gd name="connsiteX26" fmla="*/ 33372 w 66585"/>
                <a:gd name="connsiteY26" fmla="*/ 43443 h 66435"/>
                <a:gd name="connsiteX27" fmla="*/ 23153 w 66585"/>
                <a:gd name="connsiteY27" fmla="*/ 33225 h 66435"/>
                <a:gd name="connsiteX28" fmla="*/ 33372 w 66585"/>
                <a:gd name="connsiteY28" fmla="*/ 23006 h 66435"/>
                <a:gd name="connsiteX29" fmla="*/ 43591 w 66585"/>
                <a:gd name="connsiteY29" fmla="*/ 33225 h 66435"/>
                <a:gd name="connsiteX30" fmla="*/ 33372 w 66585"/>
                <a:gd name="connsiteY30" fmla="*/ 43443 h 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585" h="66435">
                  <a:moveTo>
                    <a:pt x="27580" y="65943"/>
                  </a:moveTo>
                  <a:cubicBezTo>
                    <a:pt x="29498" y="66270"/>
                    <a:pt x="31440" y="66434"/>
                    <a:pt x="33385" y="66436"/>
                  </a:cubicBezTo>
                  <a:cubicBezTo>
                    <a:pt x="38627" y="66441"/>
                    <a:pt x="43794" y="65195"/>
                    <a:pt x="48457" y="62800"/>
                  </a:cubicBezTo>
                  <a:cubicBezTo>
                    <a:pt x="49760" y="62258"/>
                    <a:pt x="50376" y="60762"/>
                    <a:pt x="49833" y="59460"/>
                  </a:cubicBezTo>
                  <a:cubicBezTo>
                    <a:pt x="49291" y="58157"/>
                    <a:pt x="47795" y="57541"/>
                    <a:pt x="46493" y="58084"/>
                  </a:cubicBezTo>
                  <a:cubicBezTo>
                    <a:pt x="46373" y="58134"/>
                    <a:pt x="46257" y="58193"/>
                    <a:pt x="46145" y="58261"/>
                  </a:cubicBezTo>
                  <a:cubicBezTo>
                    <a:pt x="32321" y="65315"/>
                    <a:pt x="15396" y="59827"/>
                    <a:pt x="8341" y="46003"/>
                  </a:cubicBezTo>
                  <a:cubicBezTo>
                    <a:pt x="1287" y="32179"/>
                    <a:pt x="6775" y="15253"/>
                    <a:pt x="20599" y="8199"/>
                  </a:cubicBezTo>
                  <a:cubicBezTo>
                    <a:pt x="25137" y="5883"/>
                    <a:pt x="30220" y="4844"/>
                    <a:pt x="35303" y="5194"/>
                  </a:cubicBezTo>
                  <a:cubicBezTo>
                    <a:pt x="50263" y="6492"/>
                    <a:pt x="61682" y="19120"/>
                    <a:pt x="61474" y="34134"/>
                  </a:cubicBezTo>
                  <a:lnTo>
                    <a:pt x="61474" y="40889"/>
                  </a:lnTo>
                  <a:cubicBezTo>
                    <a:pt x="61474" y="42300"/>
                    <a:pt x="60330" y="43443"/>
                    <a:pt x="58919" y="43443"/>
                  </a:cubicBezTo>
                  <a:lnTo>
                    <a:pt x="57292" y="43443"/>
                  </a:lnTo>
                  <a:cubicBezTo>
                    <a:pt x="52548" y="43438"/>
                    <a:pt x="48704" y="39593"/>
                    <a:pt x="48700" y="34849"/>
                  </a:cubicBezTo>
                  <a:lnTo>
                    <a:pt x="48700" y="33225"/>
                  </a:lnTo>
                  <a:cubicBezTo>
                    <a:pt x="48730" y="24729"/>
                    <a:pt x="41867" y="17819"/>
                    <a:pt x="33372" y="17789"/>
                  </a:cubicBezTo>
                  <a:cubicBezTo>
                    <a:pt x="24877" y="17759"/>
                    <a:pt x="17966" y="24622"/>
                    <a:pt x="17937" y="33117"/>
                  </a:cubicBezTo>
                  <a:cubicBezTo>
                    <a:pt x="17907" y="41612"/>
                    <a:pt x="24770" y="48523"/>
                    <a:pt x="33264" y="48553"/>
                  </a:cubicBezTo>
                  <a:cubicBezTo>
                    <a:pt x="38212" y="48570"/>
                    <a:pt x="42865" y="46207"/>
                    <a:pt x="45770" y="42202"/>
                  </a:cubicBezTo>
                  <a:cubicBezTo>
                    <a:pt x="48273" y="46149"/>
                    <a:pt x="52618" y="48544"/>
                    <a:pt x="57292" y="48553"/>
                  </a:cubicBezTo>
                  <a:lnTo>
                    <a:pt x="58919" y="48553"/>
                  </a:lnTo>
                  <a:cubicBezTo>
                    <a:pt x="63152" y="48553"/>
                    <a:pt x="66583" y="45122"/>
                    <a:pt x="66583" y="40889"/>
                  </a:cubicBezTo>
                  <a:lnTo>
                    <a:pt x="66583" y="34134"/>
                  </a:lnTo>
                  <a:cubicBezTo>
                    <a:pt x="66790" y="16428"/>
                    <a:pt x="53284" y="1569"/>
                    <a:pt x="35638" y="90"/>
                  </a:cubicBezTo>
                  <a:cubicBezTo>
                    <a:pt x="17345" y="-1249"/>
                    <a:pt x="1430" y="12494"/>
                    <a:pt x="90" y="30787"/>
                  </a:cubicBezTo>
                  <a:cubicBezTo>
                    <a:pt x="-1159" y="47834"/>
                    <a:pt x="10736" y="63044"/>
                    <a:pt x="27580" y="65943"/>
                  </a:cubicBezTo>
                  <a:close/>
                  <a:moveTo>
                    <a:pt x="33372" y="43443"/>
                  </a:moveTo>
                  <a:cubicBezTo>
                    <a:pt x="27728" y="43443"/>
                    <a:pt x="23153" y="38868"/>
                    <a:pt x="23153" y="33225"/>
                  </a:cubicBezTo>
                  <a:cubicBezTo>
                    <a:pt x="23153" y="27581"/>
                    <a:pt x="27728" y="23006"/>
                    <a:pt x="33372" y="23006"/>
                  </a:cubicBezTo>
                  <a:cubicBezTo>
                    <a:pt x="39016" y="23006"/>
                    <a:pt x="43591" y="27581"/>
                    <a:pt x="43591" y="33225"/>
                  </a:cubicBezTo>
                  <a:cubicBezTo>
                    <a:pt x="43591" y="38868"/>
                    <a:pt x="39016" y="43443"/>
                    <a:pt x="33372" y="43443"/>
                  </a:cubicBezTo>
                  <a:close/>
                </a:path>
              </a:pathLst>
            </a:custGeom>
            <a:solidFill>
              <a:srgbClr val="000000"/>
            </a:solidFill>
            <a:ln w="2480" cap="flat">
              <a:noFill/>
              <a:prstDash val="solid"/>
              <a:miter/>
            </a:ln>
          </p:spPr>
          <p:txBody>
            <a:bodyPr rtlCol="0" anchor="ctr"/>
            <a:lstStyle/>
            <a:p>
              <a:endParaRPr lang="en-US">
                <a:solidFill>
                  <a:schemeClr val="bg1"/>
                </a:solidFill>
              </a:endParaRPr>
            </a:p>
          </p:txBody>
        </p:sp>
      </p:grpSp>
      <p:sp>
        <p:nvSpPr>
          <p:cNvPr id="30" name="Graphic 43" descr="Receiver outline">
            <a:extLst>
              <a:ext uri="{FF2B5EF4-FFF2-40B4-BE49-F238E27FC236}">
                <a16:creationId xmlns:a16="http://schemas.microsoft.com/office/drawing/2014/main" id="{015DA604-84B5-DE23-0E07-B8EB87C43766}"/>
              </a:ext>
            </a:extLst>
          </p:cNvPr>
          <p:cNvSpPr/>
          <p:nvPr/>
        </p:nvSpPr>
        <p:spPr>
          <a:xfrm>
            <a:off x="943689" y="4464210"/>
            <a:ext cx="260881" cy="261671"/>
          </a:xfrm>
          <a:custGeom>
            <a:avLst/>
            <a:gdLst>
              <a:gd name="connsiteX0" fmla="*/ 256951 w 260881"/>
              <a:gd name="connsiteY0" fmla="*/ 204670 h 261671"/>
              <a:gd name="connsiteX1" fmla="*/ 211847 w 260881"/>
              <a:gd name="connsiteY1" fmla="*/ 159565 h 261671"/>
              <a:gd name="connsiteX2" fmla="*/ 191755 w 260881"/>
              <a:gd name="connsiteY2" fmla="*/ 159393 h 261671"/>
              <a:gd name="connsiteX3" fmla="*/ 191583 w 260881"/>
              <a:gd name="connsiteY3" fmla="*/ 159565 h 261671"/>
              <a:gd name="connsiteX4" fmla="*/ 167396 w 260881"/>
              <a:gd name="connsiteY4" fmla="*/ 184732 h 261671"/>
              <a:gd name="connsiteX5" fmla="*/ 157591 w 260881"/>
              <a:gd name="connsiteY5" fmla="*/ 184732 h 261671"/>
              <a:gd name="connsiteX6" fmla="*/ 76534 w 260881"/>
              <a:gd name="connsiteY6" fmla="*/ 103972 h 261671"/>
              <a:gd name="connsiteX7" fmla="*/ 76534 w 260881"/>
              <a:gd name="connsiteY7" fmla="*/ 94167 h 261671"/>
              <a:gd name="connsiteX8" fmla="*/ 101701 w 260881"/>
              <a:gd name="connsiteY8" fmla="*/ 69327 h 261671"/>
              <a:gd name="connsiteX9" fmla="*/ 101863 w 260881"/>
              <a:gd name="connsiteY9" fmla="*/ 49225 h 261671"/>
              <a:gd name="connsiteX10" fmla="*/ 101701 w 260881"/>
              <a:gd name="connsiteY10" fmla="*/ 49063 h 261671"/>
              <a:gd name="connsiteX11" fmla="*/ 56596 w 260881"/>
              <a:gd name="connsiteY11" fmla="*/ 4249 h 261671"/>
              <a:gd name="connsiteX12" fmla="*/ 46791 w 260881"/>
              <a:gd name="connsiteY12" fmla="*/ 0 h 261671"/>
              <a:gd name="connsiteX13" fmla="*/ 36659 w 260881"/>
              <a:gd name="connsiteY13" fmla="*/ 4249 h 261671"/>
              <a:gd name="connsiteX14" fmla="*/ 10838 w 260881"/>
              <a:gd name="connsiteY14" fmla="*/ 30070 h 261671"/>
              <a:gd name="connsiteX15" fmla="*/ 52 w 260881"/>
              <a:gd name="connsiteY15" fmla="*/ 53276 h 261671"/>
              <a:gd name="connsiteX16" fmla="*/ 7570 w 260881"/>
              <a:gd name="connsiteY16" fmla="*/ 95765 h 261671"/>
              <a:gd name="connsiteX17" fmla="*/ 27180 w 260881"/>
              <a:gd name="connsiteY17" fmla="*/ 130084 h 261671"/>
              <a:gd name="connsiteX18" fmla="*/ 126868 w 260881"/>
              <a:gd name="connsiteY18" fmla="*/ 233112 h 261671"/>
              <a:gd name="connsiteX19" fmla="*/ 147459 w 260881"/>
              <a:gd name="connsiteY19" fmla="*/ 246185 h 261671"/>
              <a:gd name="connsiteX20" fmla="*/ 199754 w 260881"/>
              <a:gd name="connsiteY20" fmla="*/ 261547 h 261671"/>
              <a:gd name="connsiteX21" fmla="*/ 202895 w 260881"/>
              <a:gd name="connsiteY21" fmla="*/ 261671 h 261671"/>
              <a:gd name="connsiteX22" fmla="*/ 233095 w 260881"/>
              <a:gd name="connsiteY22" fmla="*/ 248467 h 261671"/>
              <a:gd name="connsiteX23" fmla="*/ 256628 w 260881"/>
              <a:gd name="connsiteY23" fmla="*/ 224934 h 261671"/>
              <a:gd name="connsiteX24" fmla="*/ 260877 w 260881"/>
              <a:gd name="connsiteY24" fmla="*/ 214802 h 261671"/>
              <a:gd name="connsiteX25" fmla="*/ 256951 w 260881"/>
              <a:gd name="connsiteY25" fmla="*/ 204670 h 261671"/>
              <a:gd name="connsiteX26" fmla="*/ 41270 w 260881"/>
              <a:gd name="connsiteY26" fmla="*/ 8890 h 261671"/>
              <a:gd name="connsiteX27" fmla="*/ 46791 w 260881"/>
              <a:gd name="connsiteY27" fmla="*/ 6537 h 261671"/>
              <a:gd name="connsiteX28" fmla="*/ 51991 w 260881"/>
              <a:gd name="connsiteY28" fmla="*/ 8890 h 261671"/>
              <a:gd name="connsiteX29" fmla="*/ 97095 w 260881"/>
              <a:gd name="connsiteY29" fmla="*/ 53668 h 261671"/>
              <a:gd name="connsiteX30" fmla="*/ 97263 w 260881"/>
              <a:gd name="connsiteY30" fmla="*/ 64524 h 261671"/>
              <a:gd name="connsiteX31" fmla="*/ 97125 w 260881"/>
              <a:gd name="connsiteY31" fmla="*/ 64663 h 261671"/>
              <a:gd name="connsiteX32" fmla="*/ 87908 w 260881"/>
              <a:gd name="connsiteY32" fmla="*/ 73756 h 261671"/>
              <a:gd name="connsiteX33" fmla="*/ 32158 w 260881"/>
              <a:gd name="connsiteY33" fmla="*/ 18009 h 261671"/>
              <a:gd name="connsiteX34" fmla="*/ 228483 w 260881"/>
              <a:gd name="connsiteY34" fmla="*/ 243855 h 261671"/>
              <a:gd name="connsiteX35" fmla="*/ 228395 w 260881"/>
              <a:gd name="connsiteY35" fmla="*/ 243943 h 261671"/>
              <a:gd name="connsiteX36" fmla="*/ 228313 w 260881"/>
              <a:gd name="connsiteY36" fmla="*/ 244031 h 261671"/>
              <a:gd name="connsiteX37" fmla="*/ 202904 w 260881"/>
              <a:gd name="connsiteY37" fmla="*/ 255144 h 261671"/>
              <a:gd name="connsiteX38" fmla="*/ 200221 w 260881"/>
              <a:gd name="connsiteY38" fmla="*/ 255036 h 261671"/>
              <a:gd name="connsiteX39" fmla="*/ 150495 w 260881"/>
              <a:gd name="connsiteY39" fmla="*/ 240394 h 261671"/>
              <a:gd name="connsiteX40" fmla="*/ 130790 w 260881"/>
              <a:gd name="connsiteY40" fmla="*/ 227882 h 261671"/>
              <a:gd name="connsiteX41" fmla="*/ 130721 w 260881"/>
              <a:gd name="connsiteY41" fmla="*/ 227830 h 261671"/>
              <a:gd name="connsiteX42" fmla="*/ 130646 w 260881"/>
              <a:gd name="connsiteY42" fmla="*/ 227777 h 261671"/>
              <a:gd name="connsiteX43" fmla="*/ 32547 w 260881"/>
              <a:gd name="connsiteY43" fmla="*/ 126390 h 261671"/>
              <a:gd name="connsiteX44" fmla="*/ 13655 w 260881"/>
              <a:gd name="connsiteY44" fmla="*/ 93399 h 261671"/>
              <a:gd name="connsiteX45" fmla="*/ 6589 w 260881"/>
              <a:gd name="connsiteY45" fmla="*/ 53733 h 261671"/>
              <a:gd name="connsiteX46" fmla="*/ 6589 w 260881"/>
              <a:gd name="connsiteY46" fmla="*/ 53635 h 261671"/>
              <a:gd name="connsiteX47" fmla="*/ 6589 w 260881"/>
              <a:gd name="connsiteY47" fmla="*/ 53540 h 261671"/>
              <a:gd name="connsiteX48" fmla="*/ 15345 w 260881"/>
              <a:gd name="connsiteY48" fmla="*/ 34825 h 261671"/>
              <a:gd name="connsiteX49" fmla="*/ 15407 w 260881"/>
              <a:gd name="connsiteY49" fmla="*/ 34766 h 261671"/>
              <a:gd name="connsiteX50" fmla="*/ 15466 w 260881"/>
              <a:gd name="connsiteY50" fmla="*/ 34708 h 261671"/>
              <a:gd name="connsiteX51" fmla="*/ 27540 w 260881"/>
              <a:gd name="connsiteY51" fmla="*/ 22631 h 261671"/>
              <a:gd name="connsiteX52" fmla="*/ 83257 w 260881"/>
              <a:gd name="connsiteY52" fmla="*/ 78348 h 261671"/>
              <a:gd name="connsiteX53" fmla="*/ 71915 w 260881"/>
              <a:gd name="connsiteY53" fmla="*/ 89555 h 261671"/>
              <a:gd name="connsiteX54" fmla="*/ 71915 w 260881"/>
              <a:gd name="connsiteY54" fmla="*/ 108617 h 261671"/>
              <a:gd name="connsiteX55" fmla="*/ 152973 w 260881"/>
              <a:gd name="connsiteY55" fmla="*/ 189347 h 261671"/>
              <a:gd name="connsiteX56" fmla="*/ 172116 w 260881"/>
              <a:gd name="connsiteY56" fmla="*/ 189256 h 261671"/>
              <a:gd name="connsiteX57" fmla="*/ 182918 w 260881"/>
              <a:gd name="connsiteY57" fmla="*/ 178012 h 261671"/>
              <a:gd name="connsiteX58" fmla="*/ 238622 w 260881"/>
              <a:gd name="connsiteY58" fmla="*/ 233713 h 261671"/>
              <a:gd name="connsiteX59" fmla="*/ 252016 w 260881"/>
              <a:gd name="connsiteY59" fmla="*/ 220322 h 261671"/>
              <a:gd name="connsiteX60" fmla="*/ 243243 w 260881"/>
              <a:gd name="connsiteY60" fmla="*/ 229098 h 261671"/>
              <a:gd name="connsiteX61" fmla="*/ 187448 w 260881"/>
              <a:gd name="connsiteY61" fmla="*/ 173299 h 261671"/>
              <a:gd name="connsiteX62" fmla="*/ 196217 w 260881"/>
              <a:gd name="connsiteY62" fmla="*/ 164174 h 261671"/>
              <a:gd name="connsiteX63" fmla="*/ 207060 w 260881"/>
              <a:gd name="connsiteY63" fmla="*/ 163998 h 261671"/>
              <a:gd name="connsiteX64" fmla="*/ 207235 w 260881"/>
              <a:gd name="connsiteY64" fmla="*/ 164174 h 261671"/>
              <a:gd name="connsiteX65" fmla="*/ 252340 w 260881"/>
              <a:gd name="connsiteY65" fmla="*/ 209278 h 261671"/>
              <a:gd name="connsiteX66" fmla="*/ 252013 w 260881"/>
              <a:gd name="connsiteY66" fmla="*/ 220303 h 26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881" h="261671">
                <a:moveTo>
                  <a:pt x="256951" y="204670"/>
                </a:moveTo>
                <a:lnTo>
                  <a:pt x="211847" y="159565"/>
                </a:lnTo>
                <a:cubicBezTo>
                  <a:pt x="206346" y="153969"/>
                  <a:pt x="197350" y="153892"/>
                  <a:pt x="191755" y="159393"/>
                </a:cubicBezTo>
                <a:cubicBezTo>
                  <a:pt x="191697" y="159450"/>
                  <a:pt x="191639" y="159507"/>
                  <a:pt x="191583" y="159565"/>
                </a:cubicBezTo>
                <a:lnTo>
                  <a:pt x="167396" y="184732"/>
                </a:lnTo>
                <a:cubicBezTo>
                  <a:pt x="164651" y="187347"/>
                  <a:pt x="160336" y="187347"/>
                  <a:pt x="157591" y="184732"/>
                </a:cubicBezTo>
                <a:lnTo>
                  <a:pt x="76534" y="103972"/>
                </a:lnTo>
                <a:cubicBezTo>
                  <a:pt x="73917" y="101227"/>
                  <a:pt x="73917" y="96912"/>
                  <a:pt x="76534" y="94167"/>
                </a:cubicBezTo>
                <a:lnTo>
                  <a:pt x="101701" y="69327"/>
                </a:lnTo>
                <a:cubicBezTo>
                  <a:pt x="107296" y="63821"/>
                  <a:pt x="107369" y="54821"/>
                  <a:pt x="101863" y="49225"/>
                </a:cubicBezTo>
                <a:cubicBezTo>
                  <a:pt x="101809" y="49171"/>
                  <a:pt x="101755" y="49116"/>
                  <a:pt x="101701" y="49063"/>
                </a:cubicBezTo>
                <a:lnTo>
                  <a:pt x="56596" y="4249"/>
                </a:lnTo>
                <a:cubicBezTo>
                  <a:pt x="54008" y="1606"/>
                  <a:pt x="50489" y="81"/>
                  <a:pt x="46791" y="0"/>
                </a:cubicBezTo>
                <a:cubicBezTo>
                  <a:pt x="42996" y="77"/>
                  <a:pt x="39373" y="1596"/>
                  <a:pt x="36659" y="4249"/>
                </a:cubicBezTo>
                <a:lnTo>
                  <a:pt x="10838" y="30070"/>
                </a:lnTo>
                <a:cubicBezTo>
                  <a:pt x="4331" y="36086"/>
                  <a:pt x="455" y="44423"/>
                  <a:pt x="52" y="53276"/>
                </a:cubicBezTo>
                <a:cubicBezTo>
                  <a:pt x="-406" y="67806"/>
                  <a:pt x="2154" y="82274"/>
                  <a:pt x="7570" y="95765"/>
                </a:cubicBezTo>
                <a:cubicBezTo>
                  <a:pt x="12947" y="107830"/>
                  <a:pt x="19516" y="119326"/>
                  <a:pt x="27180" y="130084"/>
                </a:cubicBezTo>
                <a:cubicBezTo>
                  <a:pt x="53814" y="170246"/>
                  <a:pt x="87604" y="205169"/>
                  <a:pt x="126868" y="233112"/>
                </a:cubicBezTo>
                <a:cubicBezTo>
                  <a:pt x="133405" y="237963"/>
                  <a:pt x="140287" y="242332"/>
                  <a:pt x="147459" y="246185"/>
                </a:cubicBezTo>
                <a:cubicBezTo>
                  <a:pt x="163698" y="254725"/>
                  <a:pt x="181475" y="259947"/>
                  <a:pt x="199754" y="261547"/>
                </a:cubicBezTo>
                <a:cubicBezTo>
                  <a:pt x="200802" y="261628"/>
                  <a:pt x="201849" y="261669"/>
                  <a:pt x="202895" y="261671"/>
                </a:cubicBezTo>
                <a:cubicBezTo>
                  <a:pt x="214354" y="261632"/>
                  <a:pt x="225286" y="256852"/>
                  <a:pt x="233095" y="248467"/>
                </a:cubicBezTo>
                <a:lnTo>
                  <a:pt x="256628" y="224934"/>
                </a:lnTo>
                <a:cubicBezTo>
                  <a:pt x="259332" y="222254"/>
                  <a:pt x="260860" y="218609"/>
                  <a:pt x="260877" y="214802"/>
                </a:cubicBezTo>
                <a:cubicBezTo>
                  <a:pt x="260980" y="211035"/>
                  <a:pt x="259565" y="207384"/>
                  <a:pt x="256951" y="204670"/>
                </a:cubicBezTo>
                <a:close/>
                <a:moveTo>
                  <a:pt x="41270" y="8890"/>
                </a:moveTo>
                <a:cubicBezTo>
                  <a:pt x="42761" y="7457"/>
                  <a:pt x="44725" y="6620"/>
                  <a:pt x="46791" y="6537"/>
                </a:cubicBezTo>
                <a:cubicBezTo>
                  <a:pt x="48761" y="6630"/>
                  <a:pt x="50621" y="7472"/>
                  <a:pt x="51991" y="8890"/>
                </a:cubicBezTo>
                <a:lnTo>
                  <a:pt x="97095" y="53668"/>
                </a:lnTo>
                <a:cubicBezTo>
                  <a:pt x="100140" y="56619"/>
                  <a:pt x="100214" y="61480"/>
                  <a:pt x="97263" y="64524"/>
                </a:cubicBezTo>
                <a:cubicBezTo>
                  <a:pt x="97217" y="64571"/>
                  <a:pt x="97171" y="64617"/>
                  <a:pt x="97125" y="64663"/>
                </a:cubicBezTo>
                <a:lnTo>
                  <a:pt x="87908" y="73756"/>
                </a:lnTo>
                <a:lnTo>
                  <a:pt x="32158" y="18009"/>
                </a:lnTo>
                <a:close/>
                <a:moveTo>
                  <a:pt x="228483" y="243855"/>
                </a:moveTo>
                <a:lnTo>
                  <a:pt x="228395" y="243943"/>
                </a:lnTo>
                <a:lnTo>
                  <a:pt x="228313" y="244031"/>
                </a:lnTo>
                <a:cubicBezTo>
                  <a:pt x="221749" y="251096"/>
                  <a:pt x="212548" y="255121"/>
                  <a:pt x="202904" y="255144"/>
                </a:cubicBezTo>
                <a:cubicBezTo>
                  <a:pt x="202029" y="255144"/>
                  <a:pt x="201146" y="255108"/>
                  <a:pt x="200221" y="255036"/>
                </a:cubicBezTo>
                <a:cubicBezTo>
                  <a:pt x="182837" y="253509"/>
                  <a:pt x="165933" y="248530"/>
                  <a:pt x="150495" y="240394"/>
                </a:cubicBezTo>
                <a:cubicBezTo>
                  <a:pt x="143634" y="236704"/>
                  <a:pt x="137048" y="232522"/>
                  <a:pt x="130790" y="227882"/>
                </a:cubicBezTo>
                <a:lnTo>
                  <a:pt x="130721" y="227830"/>
                </a:lnTo>
                <a:lnTo>
                  <a:pt x="130646" y="227777"/>
                </a:lnTo>
                <a:cubicBezTo>
                  <a:pt x="91988" y="200304"/>
                  <a:pt x="58732" y="165932"/>
                  <a:pt x="32547" y="126390"/>
                </a:cubicBezTo>
                <a:cubicBezTo>
                  <a:pt x="25167" y="116050"/>
                  <a:pt x="18838" y="104998"/>
                  <a:pt x="13655" y="93399"/>
                </a:cubicBezTo>
                <a:cubicBezTo>
                  <a:pt x="9825" y="82646"/>
                  <a:pt x="5608" y="68461"/>
                  <a:pt x="6589" y="53733"/>
                </a:cubicBezTo>
                <a:lnTo>
                  <a:pt x="6589" y="53635"/>
                </a:lnTo>
                <a:lnTo>
                  <a:pt x="6589" y="53540"/>
                </a:lnTo>
                <a:cubicBezTo>
                  <a:pt x="6938" y="46394"/>
                  <a:pt x="10083" y="39672"/>
                  <a:pt x="15345" y="34825"/>
                </a:cubicBezTo>
                <a:lnTo>
                  <a:pt x="15407" y="34766"/>
                </a:lnTo>
                <a:lnTo>
                  <a:pt x="15466" y="34708"/>
                </a:lnTo>
                <a:lnTo>
                  <a:pt x="27540" y="22631"/>
                </a:lnTo>
                <a:lnTo>
                  <a:pt x="83257" y="78348"/>
                </a:lnTo>
                <a:lnTo>
                  <a:pt x="71915" y="89555"/>
                </a:lnTo>
                <a:cubicBezTo>
                  <a:pt x="66740" y="94855"/>
                  <a:pt x="66740" y="103317"/>
                  <a:pt x="71915" y="108617"/>
                </a:cubicBezTo>
                <a:lnTo>
                  <a:pt x="152973" y="189347"/>
                </a:lnTo>
                <a:cubicBezTo>
                  <a:pt x="158308" y="194550"/>
                  <a:pt x="166831" y="194510"/>
                  <a:pt x="172116" y="189256"/>
                </a:cubicBezTo>
                <a:lnTo>
                  <a:pt x="182918" y="178012"/>
                </a:lnTo>
                <a:lnTo>
                  <a:pt x="238622" y="233713"/>
                </a:lnTo>
                <a:close/>
                <a:moveTo>
                  <a:pt x="252016" y="220322"/>
                </a:moveTo>
                <a:lnTo>
                  <a:pt x="243243" y="229098"/>
                </a:lnTo>
                <a:lnTo>
                  <a:pt x="187448" y="173299"/>
                </a:lnTo>
                <a:lnTo>
                  <a:pt x="196217" y="164174"/>
                </a:lnTo>
                <a:cubicBezTo>
                  <a:pt x="199163" y="161131"/>
                  <a:pt x="204017" y="161053"/>
                  <a:pt x="207060" y="163998"/>
                </a:cubicBezTo>
                <a:cubicBezTo>
                  <a:pt x="207119" y="164056"/>
                  <a:pt x="207178" y="164114"/>
                  <a:pt x="207235" y="164174"/>
                </a:cubicBezTo>
                <a:lnTo>
                  <a:pt x="252340" y="209278"/>
                </a:lnTo>
                <a:cubicBezTo>
                  <a:pt x="255139" y="212470"/>
                  <a:pt x="254997" y="217282"/>
                  <a:pt x="252013" y="220303"/>
                </a:cubicBezTo>
                <a:close/>
              </a:path>
            </a:pathLst>
          </a:custGeom>
          <a:solidFill>
            <a:srgbClr val="000000"/>
          </a:solidFill>
          <a:ln w="3175" cap="flat">
            <a:noFill/>
            <a:prstDash val="solid"/>
            <a:miter/>
          </a:ln>
        </p:spPr>
        <p:txBody>
          <a:bodyPr rtlCol="0" anchor="ctr"/>
          <a:lstStyle/>
          <a:p>
            <a:endParaRPr lang="en-US">
              <a:solidFill>
                <a:schemeClr val="bg1"/>
              </a:solidFill>
            </a:endParaRPr>
          </a:p>
        </p:txBody>
      </p:sp>
      <p:pic>
        <p:nvPicPr>
          <p:cNvPr id="5" name="Graphic 4" descr="Home with solid fill">
            <a:hlinkClick r:id="rId4" action="ppaction://hlinksldjump" tooltip="Back to Home"/>
            <a:extLst>
              <a:ext uri="{FF2B5EF4-FFF2-40B4-BE49-F238E27FC236}">
                <a16:creationId xmlns:a16="http://schemas.microsoft.com/office/drawing/2014/main" id="{F3285716-26BB-160B-B132-F66C96E9EF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1748" y="68570"/>
            <a:ext cx="285561" cy="285561"/>
          </a:xfrm>
          <a:prstGeom prst="rect">
            <a:avLst/>
          </a:prstGeom>
        </p:spPr>
      </p:pic>
      <p:pic>
        <p:nvPicPr>
          <p:cNvPr id="6" name="Graphic 5" descr="Back with solid fill">
            <a:hlinkClick r:id="" action="ppaction://hlinkshowjump?jump=lastslideviewed"/>
            <a:extLst>
              <a:ext uri="{FF2B5EF4-FFF2-40B4-BE49-F238E27FC236}">
                <a16:creationId xmlns:a16="http://schemas.microsoft.com/office/drawing/2014/main" id="{A8F487AC-B28A-8953-7550-91AC38FDA9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1653" y="68570"/>
            <a:ext cx="285561" cy="285561"/>
          </a:xfrm>
          <a:prstGeom prst="rect">
            <a:avLst/>
          </a:prstGeom>
        </p:spPr>
      </p:pic>
      <p:pic>
        <p:nvPicPr>
          <p:cNvPr id="7" name="Graphic 6" descr="Badge Question Mark with solid fill">
            <a:hlinkClick r:id="rId9" action="ppaction://hlinksldjump"/>
            <a:extLst>
              <a:ext uri="{FF2B5EF4-FFF2-40B4-BE49-F238E27FC236}">
                <a16:creationId xmlns:a16="http://schemas.microsoft.com/office/drawing/2014/main" id="{7EA4C36C-6F5B-70A0-37A3-331D62B4A4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094595" y="78341"/>
            <a:ext cx="314420" cy="314420"/>
          </a:xfrm>
          <a:prstGeom prst="rect">
            <a:avLst/>
          </a:prstGeom>
        </p:spPr>
      </p:pic>
      <p:pic>
        <p:nvPicPr>
          <p:cNvPr id="8" name="Graphic 7" descr="Online meeting outline">
            <a:hlinkClick r:id="rId12" action="ppaction://hlinksldjump"/>
            <a:extLst>
              <a:ext uri="{FF2B5EF4-FFF2-40B4-BE49-F238E27FC236}">
                <a16:creationId xmlns:a16="http://schemas.microsoft.com/office/drawing/2014/main" id="{2B54748F-C14A-6324-359E-D1FBF3ABD2A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99041" y="78341"/>
            <a:ext cx="314420" cy="314420"/>
          </a:xfrm>
          <a:prstGeom prst="rect">
            <a:avLst/>
          </a:prstGeom>
        </p:spPr>
      </p:pic>
      <p:pic>
        <p:nvPicPr>
          <p:cNvPr id="10" name="Graphic 9" descr="Daily calendar with solid fill">
            <a:hlinkClick r:id="rId15" action="ppaction://hlinksldjump"/>
            <a:extLst>
              <a:ext uri="{FF2B5EF4-FFF2-40B4-BE49-F238E27FC236}">
                <a16:creationId xmlns:a16="http://schemas.microsoft.com/office/drawing/2014/main" id="{EB55CAA8-23C7-656E-A950-6B0094373E8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87047" y="68570"/>
            <a:ext cx="333962" cy="333962"/>
          </a:xfrm>
          <a:prstGeom prst="rect">
            <a:avLst/>
          </a:prstGeom>
        </p:spPr>
      </p:pic>
    </p:spTree>
    <p:extLst>
      <p:ext uri="{BB962C8B-B14F-4D97-AF65-F5344CB8AC3E}">
        <p14:creationId xmlns:p14="http://schemas.microsoft.com/office/powerpoint/2010/main" val="2072672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KdcfQJ7QAz3YOH3EePNs_1568770178&quot;,&quot;DataType&quot;:1,&quot;ImageAutosize&quot;:1}"/>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QJQlpHKYnsjIRPN71xCK_15687654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QJQlpHKYnsjIRPN71xCK_156876542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KdcfQJ7QAz3YOH3EePNs_1568770178&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d81bab432354637c045959d&quot;,&quot;RangeName&quot;:&quot;ENGAGE_jDNyy6Xk0BpOKx4QDvgj_1568770135&quot;,&quot;DataType&quot;:1,&quot;ImageAutosize&quot;:1}"/>
</p:tagLst>
</file>

<file path=ppt/theme/theme1.xml><?xml version="1.0" encoding="utf-8"?>
<a:theme xmlns:a="http://schemas.openxmlformats.org/drawingml/2006/main" name="PreSales Homepage Theme V1_2024">
  <a:themeElements>
    <a:clrScheme name="Custom 1">
      <a:dk1>
        <a:srgbClr val="FACF39"/>
      </a:dk1>
      <a:lt1>
        <a:srgbClr val="112D4E"/>
      </a:lt1>
      <a:dk2>
        <a:srgbClr val="FACF39"/>
      </a:dk2>
      <a:lt2>
        <a:srgbClr val="A4A4A4"/>
      </a:lt2>
      <a:accent1>
        <a:srgbClr val="112D4E"/>
      </a:accent1>
      <a:accent2>
        <a:srgbClr val="FACF39"/>
      </a:accent2>
      <a:accent3>
        <a:srgbClr val="1E5458"/>
      </a:accent3>
      <a:accent4>
        <a:srgbClr val="77A8A4"/>
      </a:accent4>
      <a:accent5>
        <a:srgbClr val="111E24"/>
      </a:accent5>
      <a:accent6>
        <a:srgbClr val="194E6E"/>
      </a:accent6>
      <a:hlink>
        <a:srgbClr val="112D4E"/>
      </a:hlink>
      <a:folHlink>
        <a:srgbClr val="112D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ales Homepage Theme V1_2024" id="{5609F0CC-F4CE-4CF9-8DC5-109B6B544AB7}" vid="{BEAE2250-580B-472A-A1FE-6E9A18D8FC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2.png"/></Relationships>
</file>

<file path=ppt/webextensions/webextension1.xml><?xml version="1.0" encoding="utf-8"?>
<we:webextension xmlns:we="http://schemas.microsoft.com/office/webextensions/webextension/2010/11" id="{1A69D102-6AF2-478B-B4A9-9E53E9017DFD}">
  <we:reference id="wa200001661" version="2.1.0.2" store="en-US" storeType="OMEX"/>
  <we:alternateReferences>
    <we:reference id="wa200001661" version="2.1.0.2" store="wa200001661" storeType="OMEX"/>
  </we:alternateReferences>
  <we:properties>
    <we:property name="time" value="600"/>
    <we:property name="type" value="&quot;Coffee break&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AE889F6767B4DA302ACBB686D4F7C" ma:contentTypeVersion="15" ma:contentTypeDescription="Create a new document." ma:contentTypeScope="" ma:versionID="e1b07fe0729e8fa85eef2cd882d5b2c6">
  <xsd:schema xmlns:xsd="http://www.w3.org/2001/XMLSchema" xmlns:xs="http://www.w3.org/2001/XMLSchema" xmlns:p="http://schemas.microsoft.com/office/2006/metadata/properties" xmlns:ns2="754fae77-0efb-4c7a-aaf0-4de36e937d8e" xmlns:ns3="99dd9af9-afba-4511-8d64-a69901cd6703" targetNamespace="http://schemas.microsoft.com/office/2006/metadata/properties" ma:root="true" ma:fieldsID="390b49ccfdc692f797eaf7a266ee9753" ns2:_="" ns3:_="">
    <xsd:import namespace="754fae77-0efb-4c7a-aaf0-4de36e937d8e"/>
    <xsd:import namespace="99dd9af9-afba-4511-8d64-a69901cd6703"/>
    <xsd:element name="properties">
      <xsd:complexType>
        <xsd:sequence>
          <xsd:element name="documentManagement">
            <xsd:complexType>
              <xsd:all>
                <xsd:element ref="ns2:SalesStage" minOccurs="0"/>
                <xsd:element ref="ns2:CustomerFacing"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fae77-0efb-4c7a-aaf0-4de36e937d8e" elementFormDefault="qualified">
    <xsd:import namespace="http://schemas.microsoft.com/office/2006/documentManagement/types"/>
    <xsd:import namespace="http://schemas.microsoft.com/office/infopath/2007/PartnerControls"/>
    <xsd:element name="SalesStage" ma:index="8" nillable="true" ma:displayName="Sales Stage" ma:format="Dropdown" ma:internalName="SalesStage">
      <xsd:simpleType>
        <xsd:restriction base="dms:Text">
          <xsd:maxLength value="255"/>
        </xsd:restriction>
      </xsd:simpleType>
    </xsd:element>
    <xsd:element name="CustomerFacing" ma:index="9" nillable="true" ma:displayName="Customer Facing" ma:default="1" ma:format="Dropdown" ma:internalName="CustomerFacing">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57f0b12-2654-486e-b8d1-01e1b8db38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dd9af9-afba-4511-8d64-a69901cd670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9a96b81-cf13-4867-911b-2120f6688632}" ma:internalName="TaxCatchAll" ma:showField="CatchAllData" ma:web="99dd9af9-afba-4511-8d64-a69901cd670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alesStage xmlns="754fae77-0efb-4c7a-aaf0-4de36e937d8e" xsi:nil="true"/>
    <CustomerFacing xmlns="754fae77-0efb-4c7a-aaf0-4de36e937d8e">true</CustomerFacing>
    <lcf76f155ced4ddcb4097134ff3c332f xmlns="754fae77-0efb-4c7a-aaf0-4de36e937d8e">
      <Terms xmlns="http://schemas.microsoft.com/office/infopath/2007/PartnerControls"/>
    </lcf76f155ced4ddcb4097134ff3c332f>
    <TaxCatchAll xmlns="99dd9af9-afba-4511-8d64-a69901cd6703" xsi:nil="true"/>
  </documentManagement>
</p:properties>
</file>

<file path=customXml/itemProps1.xml><?xml version="1.0" encoding="utf-8"?>
<ds:datastoreItem xmlns:ds="http://schemas.openxmlformats.org/officeDocument/2006/customXml" ds:itemID="{1E287151-7D02-43B6-8BBD-1253D0F5E64E}">
  <ds:schemaRefs>
    <ds:schemaRef ds:uri="http://schemas.microsoft.com/sharepoint/v3/contenttype/forms"/>
  </ds:schemaRefs>
</ds:datastoreItem>
</file>

<file path=customXml/itemProps2.xml><?xml version="1.0" encoding="utf-8"?>
<ds:datastoreItem xmlns:ds="http://schemas.openxmlformats.org/officeDocument/2006/customXml" ds:itemID="{FFCD2387-A12E-4B99-92D8-AAF681DB7FCF}">
  <ds:schemaRefs>
    <ds:schemaRef ds:uri="754fae77-0efb-4c7a-aaf0-4de36e937d8e"/>
    <ds:schemaRef ds:uri="99dd9af9-afba-4511-8d64-a69901cd67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1A90213C-ABCB-4D95-B750-EAAEAAA9F4DF}">
  <ds:schemaRefs>
    <ds:schemaRef ds:uri="http://purl.org/dc/dcmitype/"/>
    <ds:schemaRef ds:uri="http://schemas.openxmlformats.org/package/2006/metadata/core-properties"/>
    <ds:schemaRef ds:uri="http://purl.org/dc/elements/1.1/"/>
    <ds:schemaRef ds:uri="http://www.w3.org/XML/1998/namespace"/>
    <ds:schemaRef ds:uri="http://purl.org/dc/terms/"/>
    <ds:schemaRef ds:uri="http://schemas.microsoft.com/office/2006/documentManagement/types"/>
    <ds:schemaRef ds:uri="http://schemas.microsoft.com/office/infopath/2007/PartnerControls"/>
    <ds:schemaRef ds:uri="99dd9af9-afba-4511-8d64-a69901cd6703"/>
    <ds:schemaRef ds:uri="754fae77-0efb-4c7a-aaf0-4de36e937d8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PreSales Homepage Theme V1_2024</Template>
  <TotalTime>0</TotalTime>
  <Words>3847</Words>
  <Application>Microsoft Office PowerPoint</Application>
  <PresentationFormat>Widescreen</PresentationFormat>
  <Paragraphs>792</Paragraphs>
  <Slides>83</Slides>
  <Notes>24</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Arial</vt:lpstr>
      <vt:lpstr>Calibri</vt:lpstr>
      <vt:lpstr>Helvetica</vt:lpstr>
      <vt:lpstr>Helvetica Light</vt:lpstr>
      <vt:lpstr>Helvetica Neue</vt:lpstr>
      <vt:lpstr>Segoe UI Symbol</vt:lpstr>
      <vt:lpstr>System Font Regular</vt:lpstr>
      <vt:lpstr>Times New Roman</vt:lpstr>
      <vt:lpstr>Wingdings</vt:lpstr>
      <vt:lpstr>PreSales Homepage Theme V1_2024</vt:lpstr>
      <vt:lpstr>Do not Use – Only Internal – Explanation of the Deck</vt:lpstr>
      <vt:lpstr>Document History </vt:lpstr>
      <vt:lpstr>Introduction to the team</vt:lpstr>
      <vt:lpstr>Icon Information</vt:lpstr>
      <vt:lpstr>PowerPoint Presentation</vt:lpstr>
      <vt:lpstr>PreSales Master Deck  </vt:lpstr>
      <vt:lpstr>Meeting Organization  </vt:lpstr>
      <vt:lpstr>PowerPoint Presentation</vt:lpstr>
      <vt:lpstr>PowerPoint Presentation</vt:lpstr>
      <vt:lpstr>Your Solution for xxxxxx </vt:lpstr>
      <vt:lpstr>Discovery Summary</vt:lpstr>
      <vt:lpstr>Problem Statement</vt:lpstr>
      <vt:lpstr>Situation Sheet</vt:lpstr>
      <vt:lpstr>Operational challenges</vt:lpstr>
      <vt:lpstr>Demonstration flow</vt:lpstr>
      <vt:lpstr>RFX Demo </vt:lpstr>
      <vt:lpstr>PowerPoint Presentation</vt:lpstr>
      <vt:lpstr>RFX Answer for client xyz high level overview</vt:lpstr>
      <vt:lpstr>Questions &amp; Answers</vt:lpstr>
      <vt:lpstr>Questions &amp; Answers </vt:lpstr>
      <vt:lpstr>End-to-End Process Flow</vt:lpstr>
      <vt:lpstr>Process flow for something</vt:lpstr>
      <vt:lpstr>PowerPoint Presentation</vt:lpstr>
      <vt:lpstr>Overview all Use Cases &amp; Scenarios</vt:lpstr>
      <vt:lpstr>All Scenarios</vt:lpstr>
      <vt:lpstr>PowerPoint Presentation</vt:lpstr>
      <vt:lpstr>Challenges and how we solve it</vt:lpstr>
      <vt:lpstr>Challenges </vt:lpstr>
      <vt:lpstr>Challenges</vt:lpstr>
      <vt:lpstr>PowerPoint Presentation</vt:lpstr>
      <vt:lpstr>Change over the last years </vt:lpstr>
      <vt:lpstr>The Challenge </vt:lpstr>
      <vt:lpstr>Solutions</vt:lpstr>
      <vt:lpstr>Look for an integrated solution with the flexibility to accommodate  any business workflow, no matter how complex – The One Stop Shop</vt:lpstr>
      <vt:lpstr>Benefits</vt:lpstr>
      <vt:lpstr>PowerPoint Presentation</vt:lpstr>
      <vt:lpstr>Challenges </vt:lpstr>
      <vt:lpstr>Challenges</vt:lpstr>
      <vt:lpstr>Understanding Customer Needs</vt:lpstr>
      <vt:lpstr>Complex Products Services</vt:lpstr>
      <vt:lpstr>Customizations vs.  Configurations </vt:lpstr>
      <vt:lpstr>Sales vs. PreSales</vt:lpstr>
      <vt:lpstr>Why PreSales</vt:lpstr>
      <vt:lpstr>Understanding Customer Needs</vt:lpstr>
      <vt:lpstr>Enhance Customer Understanding</vt:lpstr>
      <vt:lpstr>Risk Mitigation</vt:lpstr>
      <vt:lpstr>Effective Communication</vt:lpstr>
      <vt:lpstr>Increase Sales Success Rate</vt:lpstr>
      <vt:lpstr>How</vt:lpstr>
      <vt:lpstr>Doing Discovery</vt:lpstr>
      <vt:lpstr>Listen to the Pain</vt:lpstr>
      <vt:lpstr>Develop a Champion</vt:lpstr>
      <vt:lpstr>Enable your Champion</vt:lpstr>
      <vt:lpstr>Deliver a great Demo</vt:lpstr>
      <vt:lpstr>Scenario 1</vt:lpstr>
      <vt:lpstr>Solution Workflow for xyz </vt:lpstr>
      <vt:lpstr>Supplier Solicitation Process</vt:lpstr>
      <vt:lpstr>Introduction to the team - FTA </vt:lpstr>
      <vt:lpstr>Use Case 1</vt:lpstr>
      <vt:lpstr>Use Case 1</vt:lpstr>
      <vt:lpstr>Today´s Scenario</vt:lpstr>
      <vt:lpstr>Key Points</vt:lpstr>
      <vt:lpstr>PowerPoint Presentation</vt:lpstr>
      <vt:lpstr>Use Case 2</vt:lpstr>
      <vt:lpstr>Use Case 2</vt:lpstr>
      <vt:lpstr>Demo Scenario Overview – Cargo  </vt:lpstr>
      <vt:lpstr>Scenario – Sales Order Portugal to Brazil </vt:lpstr>
      <vt:lpstr>Demo Scenarios</vt:lpstr>
      <vt:lpstr>Key Points</vt:lpstr>
      <vt:lpstr>Single vs Multi-tenant</vt:lpstr>
      <vt:lpstr>Single vs Multi-tenant</vt:lpstr>
      <vt:lpstr>Single vs Multi-tenant</vt:lpstr>
      <vt:lpstr>PowerPoint Presentation</vt:lpstr>
      <vt:lpstr>Selected Case Studies</vt:lpstr>
      <vt:lpstr>Add your logos here</vt:lpstr>
      <vt:lpstr>Video Testimonials</vt:lpstr>
      <vt:lpstr>Case Study Headline </vt:lpstr>
      <vt:lpstr>Selected Case Studies</vt:lpstr>
      <vt:lpstr>Buying Journey &amp; Mutual Close Plan</vt:lpstr>
      <vt:lpstr>Buying Journey and Engagement Model</vt:lpstr>
      <vt:lpstr>Buying Journey and Engagement Model (internal) Please check the RACI matrix as well</vt:lpstr>
      <vt:lpstr>Mutual Close Plan (Example)</vt:lpstr>
      <vt:lpstr>Buying Journey &amp; Mutual Close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PreSales Master Demo Deck</dc:title>
  <dc:creator>Johannes Hangl</dc:creator>
  <cp:keywords>Master Deck</cp:keywords>
  <cp:lastModifiedBy>Johannes Hangl</cp:lastModifiedBy>
  <cp:revision>1</cp:revision>
  <dcterms:created xsi:type="dcterms:W3CDTF">2019-06-19T09:37:11Z</dcterms:created>
  <dcterms:modified xsi:type="dcterms:W3CDTF">2024-07-28T06:26:26Z</dcterms:modified>
  <cp:category>PreSales Deck</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olutions">
    <vt:lpwstr/>
  </property>
  <property fmtid="{D5CDD505-2E9C-101B-9397-08002B2CF9AE}" pid="3" name="DocType">
    <vt:lpwstr>14;#RSP - Reference Solution Packs|9036937c-fc01-473d-8254-cb07f990c72b</vt:lpwstr>
  </property>
  <property fmtid="{D5CDD505-2E9C-101B-9397-08002B2CF9AE}" pid="4" name="ContentTypeId">
    <vt:lpwstr>0x010100CAAAE889F6767B4DA302ACBB686D4F7C</vt:lpwstr>
  </property>
  <property fmtid="{D5CDD505-2E9C-101B-9397-08002B2CF9AE}" pid="5" name="MediaServiceImageTags">
    <vt:lpwstr/>
  </property>
</Properties>
</file>