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097" r:id="rId4"/>
  </p:sldMasterIdLst>
  <p:notesMasterIdLst>
    <p:notesMasterId r:id="rId51"/>
  </p:notesMasterIdLst>
  <p:handoutMasterIdLst>
    <p:handoutMasterId r:id="rId52"/>
  </p:handoutMasterIdLst>
  <p:sldIdLst>
    <p:sldId id="2147376783" r:id="rId5"/>
    <p:sldId id="2131907540" r:id="rId6"/>
    <p:sldId id="7902" r:id="rId7"/>
    <p:sldId id="7870" r:id="rId8"/>
    <p:sldId id="2147376771" r:id="rId9"/>
    <p:sldId id="2187" r:id="rId10"/>
    <p:sldId id="2147376748" r:id="rId11"/>
    <p:sldId id="2147376776" r:id="rId12"/>
    <p:sldId id="2147376786" r:id="rId13"/>
    <p:sldId id="2147376775" r:id="rId14"/>
    <p:sldId id="2147376759" r:id="rId15"/>
    <p:sldId id="2147378110" r:id="rId16"/>
    <p:sldId id="2147376777" r:id="rId17"/>
    <p:sldId id="2147376750" r:id="rId18"/>
    <p:sldId id="2194" r:id="rId19"/>
    <p:sldId id="2147376739" r:id="rId20"/>
    <p:sldId id="2147376779" r:id="rId21"/>
    <p:sldId id="2131907468" r:id="rId22"/>
    <p:sldId id="2147376757" r:id="rId23"/>
    <p:sldId id="2147376780" r:id="rId24"/>
    <p:sldId id="2131907392" r:id="rId25"/>
    <p:sldId id="2147376781" r:id="rId26"/>
    <p:sldId id="2131907581" r:id="rId27"/>
    <p:sldId id="2147376809" r:id="rId28"/>
    <p:sldId id="2131907546" r:id="rId29"/>
    <p:sldId id="2147376772" r:id="rId30"/>
    <p:sldId id="2147376800" r:id="rId31"/>
    <p:sldId id="2147376801" r:id="rId32"/>
    <p:sldId id="2147376802" r:id="rId33"/>
    <p:sldId id="2147376769" r:id="rId34"/>
    <p:sldId id="2147376773" r:id="rId35"/>
    <p:sldId id="2147376799" r:id="rId36"/>
    <p:sldId id="2147376793" r:id="rId37"/>
    <p:sldId id="2147376796" r:id="rId38"/>
    <p:sldId id="2147376794" r:id="rId39"/>
    <p:sldId id="2147376795" r:id="rId40"/>
    <p:sldId id="2147376797" r:id="rId41"/>
    <p:sldId id="2147376798" r:id="rId42"/>
    <p:sldId id="2147376810" r:id="rId43"/>
    <p:sldId id="2147378108" r:id="rId44"/>
    <p:sldId id="2147378109" r:id="rId45"/>
    <p:sldId id="2147376774" r:id="rId46"/>
    <p:sldId id="2147376803" r:id="rId47"/>
    <p:sldId id="2147376804" r:id="rId48"/>
    <p:sldId id="2147376806" r:id="rId49"/>
    <p:sldId id="2147376807" r:id="rId50"/>
  </p:sldIdLst>
  <p:sldSz cx="14630400" cy="8229600"/>
  <p:notesSz cx="9232900" cy="69342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ernal Guidance Slides" id="{39FA7727-1964-4877-8652-C456A00B307E}">
          <p14:sldIdLst>
            <p14:sldId id="2147376783"/>
          </p14:sldIdLst>
        </p14:section>
        <p14:section name="Opportunity Scoping" id="{E39E56C5-204C-41A6-8E3C-69FD054523B6}">
          <p14:sldIdLst>
            <p14:sldId id="2131907540"/>
            <p14:sldId id="7902"/>
          </p14:sldIdLst>
        </p14:section>
        <p14:section name="Document History" id="{C6B04089-7C80-4E33-B0C8-E6127D2DC114}">
          <p14:sldIdLst>
            <p14:sldId id="7870"/>
          </p14:sldIdLst>
        </p14:section>
        <p14:section name="Executive Summary" id="{79E21914-62F7-404F-A0DA-C596D8E60768}">
          <p14:sldIdLst>
            <p14:sldId id="2147376771"/>
            <p14:sldId id="2187"/>
            <p14:sldId id="2147376748"/>
          </p14:sldIdLst>
        </p14:section>
        <p14:section name="Goals &amp; Challenges" id="{546A407B-FC6F-480B-A055-6A7C1F679D2D}">
          <p14:sldIdLst>
            <p14:sldId id="2147376776"/>
            <p14:sldId id="2147376786"/>
          </p14:sldIdLst>
        </p14:section>
        <p14:section name="Supply Chain &amp; Trade Map" id="{3B6CA882-47AC-4147-BD13-03CDCA50F401}">
          <p14:sldIdLst>
            <p14:sldId id="2147376775"/>
            <p14:sldId id="2147376759"/>
            <p14:sldId id="2147378110"/>
          </p14:sldIdLst>
        </p14:section>
        <p14:section name="IT Overview &amp; Archtiecture" id="{8A5FB388-D37A-4F77-BD35-257F113D9CB4}">
          <p14:sldIdLst>
            <p14:sldId id="2147376777"/>
            <p14:sldId id="2147376750"/>
            <p14:sldId id="2194"/>
            <p14:sldId id="2147376739"/>
          </p14:sldIdLst>
        </p14:section>
        <p14:section name="Project Prioritization" id="{FB287DBD-7174-495F-ACEF-E03970B0C242}">
          <p14:sldIdLst>
            <p14:sldId id="2147376779"/>
            <p14:sldId id="2131907468"/>
            <p14:sldId id="2147376757"/>
          </p14:sldIdLst>
        </p14:section>
        <p14:section name="Assumptions &amp; Gaps" id="{B51BABEF-F5D2-417F-87A3-E2602C4BF63D}">
          <p14:sldIdLst>
            <p14:sldId id="2147376780"/>
            <p14:sldId id="2131907392"/>
          </p14:sldIdLst>
        </p14:section>
        <p14:section name="Selections of Modules" id="{32588B08-9690-44F1-8EF0-AD3331C19642}">
          <p14:sldIdLst>
            <p14:sldId id="2147376781"/>
          </p14:sldIdLst>
        </p14:section>
        <p14:section name="Export Management" id="{0DACB8D9-D207-4641-847B-8DC9A8DD9E3D}">
          <p14:sldIdLst>
            <p14:sldId id="2131907581"/>
          </p14:sldIdLst>
        </p14:section>
        <p14:section name="WOSR" id="{ACB052D4-D0FD-4F6C-8AFC-7794382CF8F7}">
          <p14:sldIdLst>
            <p14:sldId id="2147376809"/>
            <p14:sldId id="2131907546"/>
          </p14:sldIdLst>
        </p14:section>
        <p14:section name="Sales Discovery" id="{F94FF98D-C8EB-4F09-B7EB-AF953C0BD448}">
          <p14:sldIdLst>
            <p14:sldId id="2147376772"/>
            <p14:sldId id="2147376800"/>
            <p14:sldId id="2147376801"/>
            <p14:sldId id="2147376802"/>
            <p14:sldId id="2147376769"/>
          </p14:sldIdLst>
        </p14:section>
        <p14:section name="Technical Discovery" id="{38E64EFD-95FB-4FE6-99C6-2C701B2B319F}">
          <p14:sldIdLst>
            <p14:sldId id="2147376773"/>
            <p14:sldId id="2147376799"/>
            <p14:sldId id="2147376793"/>
            <p14:sldId id="2147376796"/>
            <p14:sldId id="2147376794"/>
            <p14:sldId id="2147376795"/>
            <p14:sldId id="2147376797"/>
            <p14:sldId id="2147376798"/>
          </p14:sldIdLst>
        </p14:section>
        <p14:section name="Demo Summary" id="{A3734798-9145-4854-B0D7-E6F089121326}">
          <p14:sldIdLst>
            <p14:sldId id="2147376810"/>
            <p14:sldId id="2147378108"/>
            <p14:sldId id="2147378109"/>
          </p14:sldIdLst>
        </p14:section>
        <p14:section name="Services Discovery" id="{0AE453A8-5F76-46B1-B924-6CC805D780F3}">
          <p14:sldIdLst>
            <p14:sldId id="2147376774"/>
          </p14:sldIdLst>
        </p14:section>
        <p14:section name="Win-Lost Analysis" id="{44E622A1-8394-4524-86BF-5BBEA6912413}">
          <p14:sldIdLst>
            <p14:sldId id="2147376803"/>
            <p14:sldId id="2147376804"/>
            <p14:sldId id="2147376806"/>
            <p14:sldId id="2147376807"/>
          </p14:sldIdLst>
        </p14:section>
      </p14:sectionLst>
    </p:ext>
    <p:ext uri="{EFAFB233-063F-42B5-8137-9DF3F51BA10A}">
      <p15:sldGuideLst xmlns:p15="http://schemas.microsoft.com/office/powerpoint/2012/main">
        <p15:guide id="1" orient="horz" pos="4205" userDrawn="1">
          <p15:clr>
            <a:srgbClr val="A4A3A4"/>
          </p15:clr>
        </p15:guide>
        <p15:guide id="2" orient="horz" pos="901" userDrawn="1">
          <p15:clr>
            <a:srgbClr val="A4A3A4"/>
          </p15:clr>
        </p15:guide>
        <p15:guide id="3" orient="horz" pos="2621" userDrawn="1">
          <p15:clr>
            <a:srgbClr val="A4A3A4"/>
          </p15:clr>
        </p15:guide>
        <p15:guide id="4" orient="horz" pos="4752" userDrawn="1">
          <p15:clr>
            <a:srgbClr val="A4A3A4"/>
          </p15:clr>
        </p15:guide>
        <p15:guide id="5" orient="horz" pos="5098" userDrawn="1">
          <p15:clr>
            <a:srgbClr val="A4A3A4"/>
          </p15:clr>
        </p15:guide>
        <p15:guide id="6" orient="horz" pos="2131" userDrawn="1">
          <p15:clr>
            <a:srgbClr val="A4A3A4"/>
          </p15:clr>
        </p15:guide>
        <p15:guide id="7" orient="horz" pos="643" userDrawn="1">
          <p15:clr>
            <a:srgbClr val="A4A3A4"/>
          </p15:clr>
        </p15:guide>
        <p15:guide id="8" orient="horz" pos="115" userDrawn="1">
          <p15:clr>
            <a:srgbClr val="A4A3A4"/>
          </p15:clr>
        </p15:guide>
        <p15:guide id="9" orient="horz" pos="3658" userDrawn="1">
          <p15:clr>
            <a:srgbClr val="A4A3A4"/>
          </p15:clr>
        </p15:guide>
        <p15:guide id="10" pos="4608" userDrawn="1">
          <p15:clr>
            <a:srgbClr val="A4A3A4"/>
          </p15:clr>
        </p15:guide>
        <p15:guide id="11" pos="206" userDrawn="1">
          <p15:clr>
            <a:srgbClr val="A4A3A4"/>
          </p15:clr>
        </p15:guide>
        <p15:guide id="12" pos="8352" userDrawn="1">
          <p15:clr>
            <a:srgbClr val="A4A3A4"/>
          </p15:clr>
        </p15:guide>
        <p15:guide id="13" pos="4487" userDrawn="1">
          <p15:clr>
            <a:srgbClr val="A4A3A4"/>
          </p15:clr>
        </p15:guide>
        <p15:guide id="14" pos="4752" userDrawn="1">
          <p15:clr>
            <a:srgbClr val="A4A3A4"/>
          </p15:clr>
        </p15:guide>
        <p15:guide id="15" pos="3514" userDrawn="1">
          <p15:clr>
            <a:srgbClr val="A4A3A4"/>
          </p15:clr>
        </p15:guide>
        <p15:guide id="16" pos="1632" userDrawn="1">
          <p15:clr>
            <a:srgbClr val="A4A3A4"/>
          </p15:clr>
        </p15:guide>
        <p15:guide id="17" orient="horz" pos="3110" userDrawn="1">
          <p15:clr>
            <a:srgbClr val="A4A3A4"/>
          </p15:clr>
        </p15:guide>
        <p15:guide id="18" orient="horz" pos="5011" userDrawn="1">
          <p15:clr>
            <a:srgbClr val="A4A3A4"/>
          </p15:clr>
        </p15:guide>
        <p15:guide id="19" orient="horz" pos="3629" userDrawn="1">
          <p15:clr>
            <a:srgbClr val="A4A3A4"/>
          </p15:clr>
        </p15:guide>
        <p15:guide id="20" pos="634" userDrawn="1">
          <p15:clr>
            <a:srgbClr val="A4A3A4"/>
          </p15:clr>
        </p15:guide>
        <p15:guide id="21" pos="4781" userDrawn="1">
          <p15:clr>
            <a:srgbClr val="A4A3A4"/>
          </p15:clr>
        </p15:guide>
        <p15:guide id="22" pos="461" userDrawn="1">
          <p15:clr>
            <a:srgbClr val="A4A3A4"/>
          </p15:clr>
        </p15:guide>
        <p15:guide id="23" pos="7920" userDrawn="1">
          <p15:clr>
            <a:srgbClr val="A4A3A4"/>
          </p15:clr>
        </p15:guide>
      </p15:sldGuideLst>
    </p:ext>
    <p:ext uri="{2D200454-40CA-4A62-9FC3-DE9A4176ACB9}">
      <p15:notesGuideLst xmlns:p15="http://schemas.microsoft.com/office/powerpoint/2012/main">
        <p15:guide id="1" orient="horz" pos="2209">
          <p15:clr>
            <a:srgbClr val="A4A3A4"/>
          </p15:clr>
        </p15:guide>
        <p15:guide id="2" pos="2951">
          <p15:clr>
            <a:srgbClr val="A4A3A4"/>
          </p15:clr>
        </p15:guide>
        <p15:guide id="3" orient="horz" pos="2185">
          <p15:clr>
            <a:srgbClr val="A4A3A4"/>
          </p15:clr>
        </p15:guide>
        <p15:guide id="4" pos="2907">
          <p15:clr>
            <a:srgbClr val="A4A3A4"/>
          </p15:clr>
        </p15:guide>
        <p15:guide id="5" orient="horz" pos="2233">
          <p15:clr>
            <a:srgbClr val="A4A3A4"/>
          </p15:clr>
        </p15:guide>
        <p15:guide id="6" pos="2996">
          <p15:clr>
            <a:srgbClr val="A4A3A4"/>
          </p15:clr>
        </p15:guide>
        <p15:guide id="7" orient="horz" pos="2213">
          <p15:clr>
            <a:srgbClr val="A4A3A4"/>
          </p15:clr>
        </p15:guide>
        <p15:guide id="8" orient="horz" pos="2189">
          <p15:clr>
            <a:srgbClr val="A4A3A4"/>
          </p15:clr>
        </p15:guide>
        <p15:guide id="9" orient="horz" pos="2237">
          <p15:clr>
            <a:srgbClr val="A4A3A4"/>
          </p15:clr>
        </p15:guide>
        <p15:guide id="10" pos="2931">
          <p15:clr>
            <a:srgbClr val="A4A3A4"/>
          </p15:clr>
        </p15:guide>
        <p15:guide id="11" pos="2887">
          <p15:clr>
            <a:srgbClr val="A4A3A4"/>
          </p15:clr>
        </p15:guide>
        <p15:guide id="12" pos="2976">
          <p15:clr>
            <a:srgbClr val="A4A3A4"/>
          </p15:clr>
        </p15:guide>
        <p15:guide id="13" orient="horz" pos="2181">
          <p15:clr>
            <a:srgbClr val="A4A3A4"/>
          </p15:clr>
        </p15:guide>
        <p15:guide id="14" orient="horz" pos="2157">
          <p15:clr>
            <a:srgbClr val="A4A3A4"/>
          </p15:clr>
        </p15:guide>
        <p15:guide id="15" orient="horz" pos="2205">
          <p15:clr>
            <a:srgbClr val="A4A3A4"/>
          </p15:clr>
        </p15:guide>
        <p15:guide id="16" orient="horz" pos="2161">
          <p15:clr>
            <a:srgbClr val="A4A3A4"/>
          </p15:clr>
        </p15:guide>
        <p15:guide id="17" pos="2927">
          <p15:clr>
            <a:srgbClr val="A4A3A4"/>
          </p15:clr>
        </p15:guide>
        <p15:guide id="18" pos="2883">
          <p15:clr>
            <a:srgbClr val="A4A3A4"/>
          </p15:clr>
        </p15:guide>
        <p15:guide id="19" pos="2971">
          <p15:clr>
            <a:srgbClr val="A4A3A4"/>
          </p15:clr>
        </p15:guide>
        <p15:guide id="20" pos="2863">
          <p15:clr>
            <a:srgbClr val="A4A3A4"/>
          </p15:clr>
        </p15:guide>
        <p15:guide id="21" pos="295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CB1DA0-7D1C-5287-DA3E-67FC68DB4442}" name="Heloise Szabo" initials="HS" userId="S::heloise.szabo@e2open.com::825004d0-2161-4187-a047-6344f83ee4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yan McAbee" initials="RM" lastIdx="84" clrIdx="0">
    <p:extLst>
      <p:ext uri="{19B8F6BF-5375-455C-9EA6-DF929625EA0E}">
        <p15:presenceInfo xmlns:p15="http://schemas.microsoft.com/office/powerpoint/2012/main" userId="S::ryan.mcabee@e2open.com::9832ee26-ae21-449b-99f4-5d9dbae3774e" providerId="AD"/>
      </p:ext>
    </p:extLst>
  </p:cmAuthor>
  <p:cmAuthor id="2" name="Gordon Fischer" initials="GF" lastIdx="1" clrIdx="1">
    <p:extLst>
      <p:ext uri="{19B8F6BF-5375-455C-9EA6-DF929625EA0E}">
        <p15:presenceInfo xmlns:p15="http://schemas.microsoft.com/office/powerpoint/2012/main" userId="S::gordon.fischer@e2open.com::c1fd52ef-5a59-4a82-ab36-a536299a2edc" providerId="AD"/>
      </p:ext>
    </p:extLst>
  </p:cmAuthor>
  <p:cmAuthor id="3" name="Priti Jain" initials="PJ" lastIdx="2" clrIdx="2">
    <p:extLst>
      <p:ext uri="{19B8F6BF-5375-455C-9EA6-DF929625EA0E}">
        <p15:presenceInfo xmlns:p15="http://schemas.microsoft.com/office/powerpoint/2012/main" userId="S::priti.jain@e2open.com::9b080f14-78dc-478f-8699-a315c878a57c" providerId="AD"/>
      </p:ext>
    </p:extLst>
  </p:cmAuthor>
  <p:cmAuthor id="4" name="Krafft Boerner" initials="KB" lastIdx="18" clrIdx="3">
    <p:extLst>
      <p:ext uri="{19B8F6BF-5375-455C-9EA6-DF929625EA0E}">
        <p15:presenceInfo xmlns:p15="http://schemas.microsoft.com/office/powerpoint/2012/main" userId="S::krafft.boerner@e2open.com::f5d649af-569c-4407-9dd1-24f9db0b63de" providerId="AD"/>
      </p:ext>
    </p:extLst>
  </p:cmAuthor>
  <p:cmAuthor id="5" name="Steve LaMantia" initials="SL" lastIdx="12" clrIdx="4">
    <p:extLst>
      <p:ext uri="{19B8F6BF-5375-455C-9EA6-DF929625EA0E}">
        <p15:presenceInfo xmlns:p15="http://schemas.microsoft.com/office/powerpoint/2012/main" userId="S::steve.lamantia@e2open.com::74c1cb44-c2e0-435c-b5f8-f46cc1c8d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DBDBDB"/>
    <a:srgbClr val="A3CA8C"/>
    <a:srgbClr val="909090"/>
    <a:srgbClr val="EEEEEE"/>
    <a:srgbClr val="FFFFFF"/>
    <a:srgbClr val="D7E9FF"/>
    <a:srgbClr val="FFDECD"/>
    <a:srgbClr val="7F7F7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64B55-1D97-4AD7-BC3A-FD73194C2B8B}" v="18" dt="2024-04-15T20:02:39.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08" y="57"/>
      </p:cViewPr>
      <p:guideLst>
        <p:guide orient="horz" pos="4205"/>
        <p:guide orient="horz" pos="901"/>
        <p:guide orient="horz" pos="2621"/>
        <p:guide orient="horz" pos="4752"/>
        <p:guide orient="horz" pos="5098"/>
        <p:guide orient="horz" pos="2131"/>
        <p:guide orient="horz" pos="643"/>
        <p:guide orient="horz" pos="115"/>
        <p:guide orient="horz" pos="3658"/>
        <p:guide pos="4608"/>
        <p:guide pos="206"/>
        <p:guide pos="8352"/>
        <p:guide pos="4487"/>
        <p:guide pos="4752"/>
        <p:guide pos="3514"/>
        <p:guide pos="1632"/>
        <p:guide orient="horz" pos="3110"/>
        <p:guide orient="horz" pos="5011"/>
        <p:guide orient="horz" pos="3629"/>
        <p:guide pos="634"/>
        <p:guide pos="4781"/>
        <p:guide pos="461"/>
        <p:guide pos="7920"/>
      </p:guideLst>
    </p:cSldViewPr>
  </p:slideViewPr>
  <p:notesTextViewPr>
    <p:cViewPr>
      <p:scale>
        <a:sx n="1" d="1"/>
        <a:sy n="1" d="1"/>
      </p:scale>
      <p:origin x="0" y="0"/>
    </p:cViewPr>
  </p:notesTextViewPr>
  <p:notesViewPr>
    <p:cSldViewPr snapToGrid="0">
      <p:cViewPr>
        <p:scale>
          <a:sx n="1" d="2"/>
          <a:sy n="1" d="2"/>
        </p:scale>
        <p:origin x="0" y="0"/>
      </p:cViewPr>
      <p:guideLst>
        <p:guide orient="horz" pos="2209"/>
        <p:guide pos="2951"/>
        <p:guide orient="horz" pos="2185"/>
        <p:guide pos="2907"/>
        <p:guide orient="horz" pos="2233"/>
        <p:guide pos="2996"/>
        <p:guide orient="horz" pos="2213"/>
        <p:guide orient="horz" pos="2189"/>
        <p:guide orient="horz" pos="2237"/>
        <p:guide pos="2931"/>
        <p:guide pos="2887"/>
        <p:guide pos="2976"/>
        <p:guide orient="horz" pos="2181"/>
        <p:guide orient="horz" pos="2157"/>
        <p:guide orient="horz" pos="2205"/>
        <p:guide orient="horz" pos="2161"/>
        <p:guide pos="2927"/>
        <p:guide pos="2883"/>
        <p:guide pos="2971"/>
        <p:guide pos="2863"/>
        <p:guide pos="295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es Hangl" userId="09795f51b852318c" providerId="LiveId" clId="{79E64B55-1D97-4AD7-BC3A-FD73194C2B8B}"/>
    <pc:docChg chg="custSel delSld modSld modMainMaster delSection modSection">
      <pc:chgData name="Johannes Hangl" userId="09795f51b852318c" providerId="LiveId" clId="{79E64B55-1D97-4AD7-BC3A-FD73194C2B8B}" dt="2024-04-15T20:02:39.896" v="359"/>
      <pc:docMkLst>
        <pc:docMk/>
      </pc:docMkLst>
      <pc:sldChg chg="modSp mod">
        <pc:chgData name="Johannes Hangl" userId="09795f51b852318c" providerId="LiveId" clId="{79E64B55-1D97-4AD7-BC3A-FD73194C2B8B}" dt="2024-04-15T20:01:05.871" v="356"/>
        <pc:sldMkLst>
          <pc:docMk/>
          <pc:sldMk cId="1401228321" sldId="2187"/>
        </pc:sldMkLst>
        <pc:spChg chg="mod">
          <ac:chgData name="Johannes Hangl" userId="09795f51b852318c" providerId="LiveId" clId="{79E64B55-1D97-4AD7-BC3A-FD73194C2B8B}" dt="2024-04-15T19:44:35.561" v="21" actId="207"/>
          <ac:spMkLst>
            <pc:docMk/>
            <pc:sldMk cId="1401228321" sldId="2187"/>
            <ac:spMk id="2" creationId="{D9D9C037-7EDD-B6F8-9B07-457ABD5EB402}"/>
          </ac:spMkLst>
        </pc:spChg>
        <pc:spChg chg="mod">
          <ac:chgData name="Johannes Hangl" userId="09795f51b852318c" providerId="LiveId" clId="{79E64B55-1D97-4AD7-BC3A-FD73194C2B8B}" dt="2024-04-15T20:01:05.871" v="356"/>
          <ac:spMkLst>
            <pc:docMk/>
            <pc:sldMk cId="1401228321" sldId="2187"/>
            <ac:spMk id="7" creationId="{7F171F5E-1469-1AAA-486B-86DFAB1577FF}"/>
          </ac:spMkLst>
        </pc:spChg>
        <pc:spChg chg="mod">
          <ac:chgData name="Johannes Hangl" userId="09795f51b852318c" providerId="LiveId" clId="{79E64B55-1D97-4AD7-BC3A-FD73194C2B8B}" dt="2024-04-15T19:44:52.351" v="25" actId="14100"/>
          <ac:spMkLst>
            <pc:docMk/>
            <pc:sldMk cId="1401228321" sldId="2187"/>
            <ac:spMk id="10" creationId="{1C36BC53-DD22-5FED-6A71-74A2F491F608}"/>
          </ac:spMkLst>
        </pc:spChg>
        <pc:spChg chg="mod">
          <ac:chgData name="Johannes Hangl" userId="09795f51b852318c" providerId="LiveId" clId="{79E64B55-1D97-4AD7-BC3A-FD73194C2B8B}" dt="2024-04-15T19:44:48.720" v="24" actId="14100"/>
          <ac:spMkLst>
            <pc:docMk/>
            <pc:sldMk cId="1401228321" sldId="2187"/>
            <ac:spMk id="11" creationId="{6B48BF74-863E-0251-E96F-9F73194E566F}"/>
          </ac:spMkLst>
        </pc:spChg>
        <pc:spChg chg="mod">
          <ac:chgData name="Johannes Hangl" userId="09795f51b852318c" providerId="LiveId" clId="{79E64B55-1D97-4AD7-BC3A-FD73194C2B8B}" dt="2024-04-15T19:44:11.932" v="15" actId="207"/>
          <ac:spMkLst>
            <pc:docMk/>
            <pc:sldMk cId="1401228321" sldId="2187"/>
            <ac:spMk id="12" creationId="{48E61766-3CF7-A118-0BB4-ACFA0642349E}"/>
          </ac:spMkLst>
        </pc:spChg>
        <pc:graphicFrameChg chg="mod modGraphic">
          <ac:chgData name="Johannes Hangl" userId="09795f51b852318c" providerId="LiveId" clId="{79E64B55-1D97-4AD7-BC3A-FD73194C2B8B}" dt="2024-04-15T20:01:05.871" v="356"/>
          <ac:graphicFrameMkLst>
            <pc:docMk/>
            <pc:sldMk cId="1401228321" sldId="2187"/>
            <ac:graphicFrameMk id="4" creationId="{709E737C-9230-4077-A33F-689D9D2E8916}"/>
          </ac:graphicFrameMkLst>
        </pc:graphicFrameChg>
        <pc:graphicFrameChg chg="modGraphic">
          <ac:chgData name="Johannes Hangl" userId="09795f51b852318c" providerId="LiveId" clId="{79E64B55-1D97-4AD7-BC3A-FD73194C2B8B}" dt="2024-04-15T19:44:17.314" v="16" actId="207"/>
          <ac:graphicFrameMkLst>
            <pc:docMk/>
            <pc:sldMk cId="1401228321" sldId="2187"/>
            <ac:graphicFrameMk id="5" creationId="{E22DBBA0-01D5-DB73-5AA7-D07F2E895AD3}"/>
          </ac:graphicFrameMkLst>
        </pc:graphicFrameChg>
      </pc:sldChg>
      <pc:sldChg chg="delSp modSp mod modAnim">
        <pc:chgData name="Johannes Hangl" userId="09795f51b852318c" providerId="LiveId" clId="{79E64B55-1D97-4AD7-BC3A-FD73194C2B8B}" dt="2024-04-15T20:00:42.975" v="355" actId="207"/>
        <pc:sldMkLst>
          <pc:docMk/>
          <pc:sldMk cId="4119457227" sldId="2194"/>
        </pc:sldMkLst>
        <pc:spChg chg="del">
          <ac:chgData name="Johannes Hangl" userId="09795f51b852318c" providerId="LiveId" clId="{79E64B55-1D97-4AD7-BC3A-FD73194C2B8B}" dt="2024-04-15T19:47:27.404" v="40" actId="478"/>
          <ac:spMkLst>
            <pc:docMk/>
            <pc:sldMk cId="4119457227" sldId="2194"/>
            <ac:spMk id="12" creationId="{DE40798C-B844-D59F-594A-24FAD9ED7381}"/>
          </ac:spMkLst>
        </pc:spChg>
        <pc:spChg chg="del">
          <ac:chgData name="Johannes Hangl" userId="09795f51b852318c" providerId="LiveId" clId="{79E64B55-1D97-4AD7-BC3A-FD73194C2B8B}" dt="2024-04-15T19:47:27.404" v="40" actId="478"/>
          <ac:spMkLst>
            <pc:docMk/>
            <pc:sldMk cId="4119457227" sldId="2194"/>
            <ac:spMk id="19" creationId="{AA1BEC52-3E44-F107-6316-EF6F4E28F54A}"/>
          </ac:spMkLst>
        </pc:spChg>
        <pc:spChg chg="del">
          <ac:chgData name="Johannes Hangl" userId="09795f51b852318c" providerId="LiveId" clId="{79E64B55-1D97-4AD7-BC3A-FD73194C2B8B}" dt="2024-04-15T19:47:27.404" v="40" actId="478"/>
          <ac:spMkLst>
            <pc:docMk/>
            <pc:sldMk cId="4119457227" sldId="2194"/>
            <ac:spMk id="20" creationId="{D43FBEE6-67FF-9492-D72D-546F0718A453}"/>
          </ac:spMkLst>
        </pc:spChg>
        <pc:spChg chg="mod">
          <ac:chgData name="Johannes Hangl" userId="09795f51b852318c" providerId="LiveId" clId="{79E64B55-1D97-4AD7-BC3A-FD73194C2B8B}" dt="2024-04-15T19:47:29.604" v="41" actId="1076"/>
          <ac:spMkLst>
            <pc:docMk/>
            <pc:sldMk cId="4119457227" sldId="2194"/>
            <ac:spMk id="74" creationId="{C7F0A0D6-736F-451A-8BAE-E4649B4C7671}"/>
          </ac:spMkLst>
        </pc:spChg>
        <pc:spChg chg="mod">
          <ac:chgData name="Johannes Hangl" userId="09795f51b852318c" providerId="LiveId" clId="{79E64B55-1D97-4AD7-BC3A-FD73194C2B8B}" dt="2024-04-15T20:00:42.975" v="355" actId="207"/>
          <ac:spMkLst>
            <pc:docMk/>
            <pc:sldMk cId="4119457227" sldId="2194"/>
            <ac:spMk id="79" creationId="{18EEB7DE-AB76-4B9F-B1DE-FB6DACFF310E}"/>
          </ac:spMkLst>
        </pc:spChg>
        <pc:spChg chg="del">
          <ac:chgData name="Johannes Hangl" userId="09795f51b852318c" providerId="LiveId" clId="{79E64B55-1D97-4AD7-BC3A-FD73194C2B8B}" dt="2024-04-15T19:47:27.404" v="40" actId="478"/>
          <ac:spMkLst>
            <pc:docMk/>
            <pc:sldMk cId="4119457227" sldId="2194"/>
            <ac:spMk id="81" creationId="{02DA0DD1-4772-CE6F-307C-6E7AAA2EDC24}"/>
          </ac:spMkLst>
        </pc:spChg>
        <pc:spChg chg="del">
          <ac:chgData name="Johannes Hangl" userId="09795f51b852318c" providerId="LiveId" clId="{79E64B55-1D97-4AD7-BC3A-FD73194C2B8B}" dt="2024-04-15T19:47:27.404" v="40" actId="478"/>
          <ac:spMkLst>
            <pc:docMk/>
            <pc:sldMk cId="4119457227" sldId="2194"/>
            <ac:spMk id="82" creationId="{92BA5903-4954-7F06-EEF9-91DDC4C17319}"/>
          </ac:spMkLst>
        </pc:spChg>
        <pc:spChg chg="del">
          <ac:chgData name="Johannes Hangl" userId="09795f51b852318c" providerId="LiveId" clId="{79E64B55-1D97-4AD7-BC3A-FD73194C2B8B}" dt="2024-04-15T19:47:27.404" v="40" actId="478"/>
          <ac:spMkLst>
            <pc:docMk/>
            <pc:sldMk cId="4119457227" sldId="2194"/>
            <ac:spMk id="83" creationId="{EDBB1829-80B5-AC9D-F98D-F2AACE056C5E}"/>
          </ac:spMkLst>
        </pc:spChg>
        <pc:spChg chg="del">
          <ac:chgData name="Johannes Hangl" userId="09795f51b852318c" providerId="LiveId" clId="{79E64B55-1D97-4AD7-BC3A-FD73194C2B8B}" dt="2024-04-15T19:47:27.404" v="40" actId="478"/>
          <ac:spMkLst>
            <pc:docMk/>
            <pc:sldMk cId="4119457227" sldId="2194"/>
            <ac:spMk id="84" creationId="{FEA6EE79-96BC-2F70-876A-725B6B47A305}"/>
          </ac:spMkLst>
        </pc:spChg>
        <pc:spChg chg="del">
          <ac:chgData name="Johannes Hangl" userId="09795f51b852318c" providerId="LiveId" clId="{79E64B55-1D97-4AD7-BC3A-FD73194C2B8B}" dt="2024-04-15T19:47:27.404" v="40" actId="478"/>
          <ac:spMkLst>
            <pc:docMk/>
            <pc:sldMk cId="4119457227" sldId="2194"/>
            <ac:spMk id="85" creationId="{4C6D522D-2147-6C1B-AB14-A4161A346189}"/>
          </ac:spMkLst>
        </pc:spChg>
        <pc:spChg chg="del">
          <ac:chgData name="Johannes Hangl" userId="09795f51b852318c" providerId="LiveId" clId="{79E64B55-1D97-4AD7-BC3A-FD73194C2B8B}" dt="2024-04-15T19:47:27.404" v="40" actId="478"/>
          <ac:spMkLst>
            <pc:docMk/>
            <pc:sldMk cId="4119457227" sldId="2194"/>
            <ac:spMk id="86" creationId="{9B1D82EF-98BD-96F6-D6C3-89786FCC4CBE}"/>
          </ac:spMkLst>
        </pc:spChg>
        <pc:spChg chg="del">
          <ac:chgData name="Johannes Hangl" userId="09795f51b852318c" providerId="LiveId" clId="{79E64B55-1D97-4AD7-BC3A-FD73194C2B8B}" dt="2024-04-15T19:47:27.404" v="40" actId="478"/>
          <ac:spMkLst>
            <pc:docMk/>
            <pc:sldMk cId="4119457227" sldId="2194"/>
            <ac:spMk id="90" creationId="{324C30DD-70FB-41CB-66EF-C4A9C79CB4C1}"/>
          </ac:spMkLst>
        </pc:spChg>
        <pc:spChg chg="del">
          <ac:chgData name="Johannes Hangl" userId="09795f51b852318c" providerId="LiveId" clId="{79E64B55-1D97-4AD7-BC3A-FD73194C2B8B}" dt="2024-04-15T19:47:27.404" v="40" actId="478"/>
          <ac:spMkLst>
            <pc:docMk/>
            <pc:sldMk cId="4119457227" sldId="2194"/>
            <ac:spMk id="91" creationId="{93A3A8AC-65AB-0D7E-CBFE-81551909DB7C}"/>
          </ac:spMkLst>
        </pc:spChg>
        <pc:spChg chg="del">
          <ac:chgData name="Johannes Hangl" userId="09795f51b852318c" providerId="LiveId" clId="{79E64B55-1D97-4AD7-BC3A-FD73194C2B8B}" dt="2024-04-15T19:47:27.404" v="40" actId="478"/>
          <ac:spMkLst>
            <pc:docMk/>
            <pc:sldMk cId="4119457227" sldId="2194"/>
            <ac:spMk id="97" creationId="{59525A39-AE2B-98D9-32F8-4D160293575A}"/>
          </ac:spMkLst>
        </pc:spChg>
        <pc:spChg chg="del">
          <ac:chgData name="Johannes Hangl" userId="09795f51b852318c" providerId="LiveId" clId="{79E64B55-1D97-4AD7-BC3A-FD73194C2B8B}" dt="2024-04-15T19:47:27.404" v="40" actId="478"/>
          <ac:spMkLst>
            <pc:docMk/>
            <pc:sldMk cId="4119457227" sldId="2194"/>
            <ac:spMk id="98" creationId="{06046F37-CB62-39D5-5771-98D342DC6572}"/>
          </ac:spMkLst>
        </pc:spChg>
        <pc:spChg chg="del">
          <ac:chgData name="Johannes Hangl" userId="09795f51b852318c" providerId="LiveId" clId="{79E64B55-1D97-4AD7-BC3A-FD73194C2B8B}" dt="2024-04-15T19:47:27.404" v="40" actId="478"/>
          <ac:spMkLst>
            <pc:docMk/>
            <pc:sldMk cId="4119457227" sldId="2194"/>
            <ac:spMk id="99" creationId="{A940802D-8913-C6D8-6400-B2AF537C8336}"/>
          </ac:spMkLst>
        </pc:spChg>
        <pc:spChg chg="del">
          <ac:chgData name="Johannes Hangl" userId="09795f51b852318c" providerId="LiveId" clId="{79E64B55-1D97-4AD7-BC3A-FD73194C2B8B}" dt="2024-04-15T19:47:27.404" v="40" actId="478"/>
          <ac:spMkLst>
            <pc:docMk/>
            <pc:sldMk cId="4119457227" sldId="2194"/>
            <ac:spMk id="100" creationId="{A380BD4E-0826-CDB0-2574-12CB8DAEEDA6}"/>
          </ac:spMkLst>
        </pc:spChg>
        <pc:spChg chg="del">
          <ac:chgData name="Johannes Hangl" userId="09795f51b852318c" providerId="LiveId" clId="{79E64B55-1D97-4AD7-BC3A-FD73194C2B8B}" dt="2024-04-15T19:47:27.404" v="40" actId="478"/>
          <ac:spMkLst>
            <pc:docMk/>
            <pc:sldMk cId="4119457227" sldId="2194"/>
            <ac:spMk id="101" creationId="{E77781D8-6AFD-C06A-6F19-1C22DE21704A}"/>
          </ac:spMkLst>
        </pc:spChg>
        <pc:spChg chg="del">
          <ac:chgData name="Johannes Hangl" userId="09795f51b852318c" providerId="LiveId" clId="{79E64B55-1D97-4AD7-BC3A-FD73194C2B8B}" dt="2024-04-15T19:47:27.404" v="40" actId="478"/>
          <ac:spMkLst>
            <pc:docMk/>
            <pc:sldMk cId="4119457227" sldId="2194"/>
            <ac:spMk id="102" creationId="{AFF5BB0D-29EB-8DA2-659D-5F96FA6E099C}"/>
          </ac:spMkLst>
        </pc:spChg>
        <pc:spChg chg="del">
          <ac:chgData name="Johannes Hangl" userId="09795f51b852318c" providerId="LiveId" clId="{79E64B55-1D97-4AD7-BC3A-FD73194C2B8B}" dt="2024-04-15T19:47:27.404" v="40" actId="478"/>
          <ac:spMkLst>
            <pc:docMk/>
            <pc:sldMk cId="4119457227" sldId="2194"/>
            <ac:spMk id="103" creationId="{ED54CC2C-878E-C899-B80F-30945268CC8C}"/>
          </ac:spMkLst>
        </pc:spChg>
        <pc:spChg chg="del">
          <ac:chgData name="Johannes Hangl" userId="09795f51b852318c" providerId="LiveId" clId="{79E64B55-1D97-4AD7-BC3A-FD73194C2B8B}" dt="2024-04-15T19:47:27.404" v="40" actId="478"/>
          <ac:spMkLst>
            <pc:docMk/>
            <pc:sldMk cId="4119457227" sldId="2194"/>
            <ac:spMk id="104" creationId="{6F05A079-643A-65AB-B9BD-59A5C20B6CA7}"/>
          </ac:spMkLst>
        </pc:spChg>
        <pc:spChg chg="del">
          <ac:chgData name="Johannes Hangl" userId="09795f51b852318c" providerId="LiveId" clId="{79E64B55-1D97-4AD7-BC3A-FD73194C2B8B}" dt="2024-04-15T19:47:27.404" v="40" actId="478"/>
          <ac:spMkLst>
            <pc:docMk/>
            <pc:sldMk cId="4119457227" sldId="2194"/>
            <ac:spMk id="105" creationId="{64CDE67B-F747-CD40-B4B7-CEBC662C1626}"/>
          </ac:spMkLst>
        </pc:spChg>
        <pc:spChg chg="del">
          <ac:chgData name="Johannes Hangl" userId="09795f51b852318c" providerId="LiveId" clId="{79E64B55-1D97-4AD7-BC3A-FD73194C2B8B}" dt="2024-04-15T19:47:27.404" v="40" actId="478"/>
          <ac:spMkLst>
            <pc:docMk/>
            <pc:sldMk cId="4119457227" sldId="2194"/>
            <ac:spMk id="106" creationId="{7B9C4DDC-DAD4-5568-D6CD-A437FE1C7BE1}"/>
          </ac:spMkLst>
        </pc:spChg>
        <pc:spChg chg="del">
          <ac:chgData name="Johannes Hangl" userId="09795f51b852318c" providerId="LiveId" clId="{79E64B55-1D97-4AD7-BC3A-FD73194C2B8B}" dt="2024-04-15T19:47:27.404" v="40" actId="478"/>
          <ac:spMkLst>
            <pc:docMk/>
            <pc:sldMk cId="4119457227" sldId="2194"/>
            <ac:spMk id="107" creationId="{1FB311CE-0952-9D9E-779C-1EB7C7597E5F}"/>
          </ac:spMkLst>
        </pc:spChg>
        <pc:spChg chg="del">
          <ac:chgData name="Johannes Hangl" userId="09795f51b852318c" providerId="LiveId" clId="{79E64B55-1D97-4AD7-BC3A-FD73194C2B8B}" dt="2024-04-15T19:47:27.404" v="40" actId="478"/>
          <ac:spMkLst>
            <pc:docMk/>
            <pc:sldMk cId="4119457227" sldId="2194"/>
            <ac:spMk id="108" creationId="{B46F9355-54D5-0AD8-03BF-7E706E17599F}"/>
          </ac:spMkLst>
        </pc:spChg>
        <pc:spChg chg="del">
          <ac:chgData name="Johannes Hangl" userId="09795f51b852318c" providerId="LiveId" clId="{79E64B55-1D97-4AD7-BC3A-FD73194C2B8B}" dt="2024-04-15T19:47:27.404" v="40" actId="478"/>
          <ac:spMkLst>
            <pc:docMk/>
            <pc:sldMk cId="4119457227" sldId="2194"/>
            <ac:spMk id="109" creationId="{7E61921B-1045-509B-4BE3-8444A53B8050}"/>
          </ac:spMkLst>
        </pc:spChg>
        <pc:spChg chg="del">
          <ac:chgData name="Johannes Hangl" userId="09795f51b852318c" providerId="LiveId" clId="{79E64B55-1D97-4AD7-BC3A-FD73194C2B8B}" dt="2024-04-15T19:47:27.404" v="40" actId="478"/>
          <ac:spMkLst>
            <pc:docMk/>
            <pc:sldMk cId="4119457227" sldId="2194"/>
            <ac:spMk id="110" creationId="{76264BB1-BD4C-6F50-4654-AE93E0FBCB21}"/>
          </ac:spMkLst>
        </pc:spChg>
        <pc:spChg chg="del">
          <ac:chgData name="Johannes Hangl" userId="09795f51b852318c" providerId="LiveId" clId="{79E64B55-1D97-4AD7-BC3A-FD73194C2B8B}" dt="2024-04-15T19:47:27.404" v="40" actId="478"/>
          <ac:spMkLst>
            <pc:docMk/>
            <pc:sldMk cId="4119457227" sldId="2194"/>
            <ac:spMk id="111" creationId="{39EB8FE0-35C0-6241-D11D-6B6D38458F8B}"/>
          </ac:spMkLst>
        </pc:spChg>
        <pc:spChg chg="del">
          <ac:chgData name="Johannes Hangl" userId="09795f51b852318c" providerId="LiveId" clId="{79E64B55-1D97-4AD7-BC3A-FD73194C2B8B}" dt="2024-04-15T19:47:27.404" v="40" actId="478"/>
          <ac:spMkLst>
            <pc:docMk/>
            <pc:sldMk cId="4119457227" sldId="2194"/>
            <ac:spMk id="119" creationId="{9CDE4305-F361-D097-1488-EBE790D6286C}"/>
          </ac:spMkLst>
        </pc:spChg>
        <pc:spChg chg="del">
          <ac:chgData name="Johannes Hangl" userId="09795f51b852318c" providerId="LiveId" clId="{79E64B55-1D97-4AD7-BC3A-FD73194C2B8B}" dt="2024-04-15T19:47:27.404" v="40" actId="478"/>
          <ac:spMkLst>
            <pc:docMk/>
            <pc:sldMk cId="4119457227" sldId="2194"/>
            <ac:spMk id="121" creationId="{D73224A0-F274-1A4F-1092-BE23AE8AA9B0}"/>
          </ac:spMkLst>
        </pc:spChg>
        <pc:spChg chg="del">
          <ac:chgData name="Johannes Hangl" userId="09795f51b852318c" providerId="LiveId" clId="{79E64B55-1D97-4AD7-BC3A-FD73194C2B8B}" dt="2024-04-15T19:47:27.404" v="40" actId="478"/>
          <ac:spMkLst>
            <pc:docMk/>
            <pc:sldMk cId="4119457227" sldId="2194"/>
            <ac:spMk id="122" creationId="{E1A1A999-8FF6-979F-0218-A6312C564D26}"/>
          </ac:spMkLst>
        </pc:spChg>
        <pc:spChg chg="del">
          <ac:chgData name="Johannes Hangl" userId="09795f51b852318c" providerId="LiveId" clId="{79E64B55-1D97-4AD7-BC3A-FD73194C2B8B}" dt="2024-04-15T19:47:27.404" v="40" actId="478"/>
          <ac:spMkLst>
            <pc:docMk/>
            <pc:sldMk cId="4119457227" sldId="2194"/>
            <ac:spMk id="123" creationId="{87546593-9BF9-723F-9C15-5B82F1C07C89}"/>
          </ac:spMkLst>
        </pc:spChg>
        <pc:spChg chg="del">
          <ac:chgData name="Johannes Hangl" userId="09795f51b852318c" providerId="LiveId" clId="{79E64B55-1D97-4AD7-BC3A-FD73194C2B8B}" dt="2024-04-15T19:47:27.404" v="40" actId="478"/>
          <ac:spMkLst>
            <pc:docMk/>
            <pc:sldMk cId="4119457227" sldId="2194"/>
            <ac:spMk id="125" creationId="{DC4B0F49-4F18-F8B9-4F47-5B559E10ADA0}"/>
          </ac:spMkLst>
        </pc:spChg>
        <pc:spChg chg="del">
          <ac:chgData name="Johannes Hangl" userId="09795f51b852318c" providerId="LiveId" clId="{79E64B55-1D97-4AD7-BC3A-FD73194C2B8B}" dt="2024-04-15T19:47:27.404" v="40" actId="478"/>
          <ac:spMkLst>
            <pc:docMk/>
            <pc:sldMk cId="4119457227" sldId="2194"/>
            <ac:spMk id="126" creationId="{79290ABB-9859-2603-4417-B6DDD43453B4}"/>
          </ac:spMkLst>
        </pc:spChg>
        <pc:spChg chg="del">
          <ac:chgData name="Johannes Hangl" userId="09795f51b852318c" providerId="LiveId" clId="{79E64B55-1D97-4AD7-BC3A-FD73194C2B8B}" dt="2024-04-15T19:47:27.404" v="40" actId="478"/>
          <ac:spMkLst>
            <pc:docMk/>
            <pc:sldMk cId="4119457227" sldId="2194"/>
            <ac:spMk id="127" creationId="{5761D966-99AA-44F1-2E0C-9067B4181850}"/>
          </ac:spMkLst>
        </pc:spChg>
        <pc:spChg chg="del">
          <ac:chgData name="Johannes Hangl" userId="09795f51b852318c" providerId="LiveId" clId="{79E64B55-1D97-4AD7-BC3A-FD73194C2B8B}" dt="2024-04-15T19:47:27.404" v="40" actId="478"/>
          <ac:spMkLst>
            <pc:docMk/>
            <pc:sldMk cId="4119457227" sldId="2194"/>
            <ac:spMk id="128" creationId="{4DD6F5C5-40BB-F3DE-548F-F718714D4F5A}"/>
          </ac:spMkLst>
        </pc:spChg>
        <pc:spChg chg="del">
          <ac:chgData name="Johannes Hangl" userId="09795f51b852318c" providerId="LiveId" clId="{79E64B55-1D97-4AD7-BC3A-FD73194C2B8B}" dt="2024-04-15T19:47:27.404" v="40" actId="478"/>
          <ac:spMkLst>
            <pc:docMk/>
            <pc:sldMk cId="4119457227" sldId="2194"/>
            <ac:spMk id="129" creationId="{EEFB0690-7902-4DFE-137A-F7BB05081B6F}"/>
          </ac:spMkLst>
        </pc:spChg>
        <pc:spChg chg="del">
          <ac:chgData name="Johannes Hangl" userId="09795f51b852318c" providerId="LiveId" clId="{79E64B55-1D97-4AD7-BC3A-FD73194C2B8B}" dt="2024-04-15T19:47:27.404" v="40" actId="478"/>
          <ac:spMkLst>
            <pc:docMk/>
            <pc:sldMk cId="4119457227" sldId="2194"/>
            <ac:spMk id="130" creationId="{42255A85-C7EA-D475-09D7-ED2A2DECB10C}"/>
          </ac:spMkLst>
        </pc:spChg>
        <pc:spChg chg="del">
          <ac:chgData name="Johannes Hangl" userId="09795f51b852318c" providerId="LiveId" clId="{79E64B55-1D97-4AD7-BC3A-FD73194C2B8B}" dt="2024-04-15T19:47:27.404" v="40" actId="478"/>
          <ac:spMkLst>
            <pc:docMk/>
            <pc:sldMk cId="4119457227" sldId="2194"/>
            <ac:spMk id="131" creationId="{A3D8CAEB-00D7-BCD1-9D09-4AD0A62CF975}"/>
          </ac:spMkLst>
        </pc:spChg>
        <pc:spChg chg="del">
          <ac:chgData name="Johannes Hangl" userId="09795f51b852318c" providerId="LiveId" clId="{79E64B55-1D97-4AD7-BC3A-FD73194C2B8B}" dt="2024-04-15T19:47:27.404" v="40" actId="478"/>
          <ac:spMkLst>
            <pc:docMk/>
            <pc:sldMk cId="4119457227" sldId="2194"/>
            <ac:spMk id="132" creationId="{0521D2A2-BBC3-0E6A-7A00-1C5C5AE2296A}"/>
          </ac:spMkLst>
        </pc:spChg>
        <pc:spChg chg="del">
          <ac:chgData name="Johannes Hangl" userId="09795f51b852318c" providerId="LiveId" clId="{79E64B55-1D97-4AD7-BC3A-FD73194C2B8B}" dt="2024-04-15T19:47:27.404" v="40" actId="478"/>
          <ac:spMkLst>
            <pc:docMk/>
            <pc:sldMk cId="4119457227" sldId="2194"/>
            <ac:spMk id="133" creationId="{C2DDFA3E-C9F4-7DFC-11BC-B3EB6D87860A}"/>
          </ac:spMkLst>
        </pc:spChg>
        <pc:spChg chg="del">
          <ac:chgData name="Johannes Hangl" userId="09795f51b852318c" providerId="LiveId" clId="{79E64B55-1D97-4AD7-BC3A-FD73194C2B8B}" dt="2024-04-15T19:47:27.404" v="40" actId="478"/>
          <ac:spMkLst>
            <pc:docMk/>
            <pc:sldMk cId="4119457227" sldId="2194"/>
            <ac:spMk id="135" creationId="{733E1A79-D863-E99D-8E61-241D1A9DF1CF}"/>
          </ac:spMkLst>
        </pc:spChg>
        <pc:spChg chg="del">
          <ac:chgData name="Johannes Hangl" userId="09795f51b852318c" providerId="LiveId" clId="{79E64B55-1D97-4AD7-BC3A-FD73194C2B8B}" dt="2024-04-15T19:47:27.404" v="40" actId="478"/>
          <ac:spMkLst>
            <pc:docMk/>
            <pc:sldMk cId="4119457227" sldId="2194"/>
            <ac:spMk id="136" creationId="{2A65E9ED-9C25-22C0-6408-22E583CF8024}"/>
          </ac:spMkLst>
        </pc:spChg>
        <pc:spChg chg="del">
          <ac:chgData name="Johannes Hangl" userId="09795f51b852318c" providerId="LiveId" clId="{79E64B55-1D97-4AD7-BC3A-FD73194C2B8B}" dt="2024-04-15T19:47:27.404" v="40" actId="478"/>
          <ac:spMkLst>
            <pc:docMk/>
            <pc:sldMk cId="4119457227" sldId="2194"/>
            <ac:spMk id="137" creationId="{4CFFDB91-6934-0CA8-1751-62F834FD8225}"/>
          </ac:spMkLst>
        </pc:spChg>
        <pc:picChg chg="del">
          <ac:chgData name="Johannes Hangl" userId="09795f51b852318c" providerId="LiveId" clId="{79E64B55-1D97-4AD7-BC3A-FD73194C2B8B}" dt="2024-04-15T19:47:27.404" v="40" actId="478"/>
          <ac:picMkLst>
            <pc:docMk/>
            <pc:sldMk cId="4119457227" sldId="2194"/>
            <ac:picMk id="80" creationId="{7DD1D85D-935F-2F61-1BE2-715F40FF8BA8}"/>
          </ac:picMkLst>
        </pc:picChg>
        <pc:picChg chg="del">
          <ac:chgData name="Johannes Hangl" userId="09795f51b852318c" providerId="LiveId" clId="{79E64B55-1D97-4AD7-BC3A-FD73194C2B8B}" dt="2024-04-15T19:47:27.404" v="40" actId="478"/>
          <ac:picMkLst>
            <pc:docMk/>
            <pc:sldMk cId="4119457227" sldId="2194"/>
            <ac:picMk id="92" creationId="{F78B75C2-635B-0AB2-D00A-2A279C155E30}"/>
          </ac:picMkLst>
        </pc:picChg>
        <pc:picChg chg="del">
          <ac:chgData name="Johannes Hangl" userId="09795f51b852318c" providerId="LiveId" clId="{79E64B55-1D97-4AD7-BC3A-FD73194C2B8B}" dt="2024-04-15T19:47:27.404" v="40" actId="478"/>
          <ac:picMkLst>
            <pc:docMk/>
            <pc:sldMk cId="4119457227" sldId="2194"/>
            <ac:picMk id="96" creationId="{A45228B0-F96E-8546-88EB-CC888B515770}"/>
          </ac:picMkLst>
        </pc:picChg>
        <pc:picChg chg="del">
          <ac:chgData name="Johannes Hangl" userId="09795f51b852318c" providerId="LiveId" clId="{79E64B55-1D97-4AD7-BC3A-FD73194C2B8B}" dt="2024-04-15T19:47:27.404" v="40" actId="478"/>
          <ac:picMkLst>
            <pc:docMk/>
            <pc:sldMk cId="4119457227" sldId="2194"/>
            <ac:picMk id="140" creationId="{5BB4D70E-29C9-3F10-B33B-61A92357B593}"/>
          </ac:picMkLst>
        </pc:picChg>
        <pc:cxnChg chg="del">
          <ac:chgData name="Johannes Hangl" userId="09795f51b852318c" providerId="LiveId" clId="{79E64B55-1D97-4AD7-BC3A-FD73194C2B8B}" dt="2024-04-15T19:47:27.404" v="40" actId="478"/>
          <ac:cxnSpMkLst>
            <pc:docMk/>
            <pc:sldMk cId="4119457227" sldId="2194"/>
            <ac:cxnSpMk id="21" creationId="{64CB2E5C-E6D9-4C4B-43F1-ACCF8971AC47}"/>
          </ac:cxnSpMkLst>
        </pc:cxnChg>
        <pc:cxnChg chg="del">
          <ac:chgData name="Johannes Hangl" userId="09795f51b852318c" providerId="LiveId" clId="{79E64B55-1D97-4AD7-BC3A-FD73194C2B8B}" dt="2024-04-15T19:47:27.404" v="40" actId="478"/>
          <ac:cxnSpMkLst>
            <pc:docMk/>
            <pc:sldMk cId="4119457227" sldId="2194"/>
            <ac:cxnSpMk id="24" creationId="{603B94EF-4B8A-27CE-934E-5C69EE3C9F6B}"/>
          </ac:cxnSpMkLst>
        </pc:cxnChg>
        <pc:cxnChg chg="del">
          <ac:chgData name="Johannes Hangl" userId="09795f51b852318c" providerId="LiveId" clId="{79E64B55-1D97-4AD7-BC3A-FD73194C2B8B}" dt="2024-04-15T19:47:27.404" v="40" actId="478"/>
          <ac:cxnSpMkLst>
            <pc:docMk/>
            <pc:sldMk cId="4119457227" sldId="2194"/>
            <ac:cxnSpMk id="27" creationId="{C18E0788-32A5-EF01-1F9F-AC240AA122B8}"/>
          </ac:cxnSpMkLst>
        </pc:cxnChg>
        <pc:cxnChg chg="del">
          <ac:chgData name="Johannes Hangl" userId="09795f51b852318c" providerId="LiveId" clId="{79E64B55-1D97-4AD7-BC3A-FD73194C2B8B}" dt="2024-04-15T19:47:27.404" v="40" actId="478"/>
          <ac:cxnSpMkLst>
            <pc:docMk/>
            <pc:sldMk cId="4119457227" sldId="2194"/>
            <ac:cxnSpMk id="87" creationId="{892EB937-6B14-7FE6-041B-3D314D550909}"/>
          </ac:cxnSpMkLst>
        </pc:cxnChg>
        <pc:cxnChg chg="del">
          <ac:chgData name="Johannes Hangl" userId="09795f51b852318c" providerId="LiveId" clId="{79E64B55-1D97-4AD7-BC3A-FD73194C2B8B}" dt="2024-04-15T19:47:27.404" v="40" actId="478"/>
          <ac:cxnSpMkLst>
            <pc:docMk/>
            <pc:sldMk cId="4119457227" sldId="2194"/>
            <ac:cxnSpMk id="88" creationId="{1E273B62-D7A0-2C3C-E8DE-8D5FDC15EDFB}"/>
          </ac:cxnSpMkLst>
        </pc:cxnChg>
        <pc:cxnChg chg="del">
          <ac:chgData name="Johannes Hangl" userId="09795f51b852318c" providerId="LiveId" clId="{79E64B55-1D97-4AD7-BC3A-FD73194C2B8B}" dt="2024-04-15T19:47:27.404" v="40" actId="478"/>
          <ac:cxnSpMkLst>
            <pc:docMk/>
            <pc:sldMk cId="4119457227" sldId="2194"/>
            <ac:cxnSpMk id="89" creationId="{AF502DB7-4051-C88C-C63E-758B55F8C432}"/>
          </ac:cxnSpMkLst>
        </pc:cxnChg>
        <pc:cxnChg chg="del">
          <ac:chgData name="Johannes Hangl" userId="09795f51b852318c" providerId="LiveId" clId="{79E64B55-1D97-4AD7-BC3A-FD73194C2B8B}" dt="2024-04-15T19:47:27.404" v="40" actId="478"/>
          <ac:cxnSpMkLst>
            <pc:docMk/>
            <pc:sldMk cId="4119457227" sldId="2194"/>
            <ac:cxnSpMk id="93" creationId="{9F466028-94B6-B724-7201-DA217A0D0737}"/>
          </ac:cxnSpMkLst>
        </pc:cxnChg>
        <pc:cxnChg chg="del">
          <ac:chgData name="Johannes Hangl" userId="09795f51b852318c" providerId="LiveId" clId="{79E64B55-1D97-4AD7-BC3A-FD73194C2B8B}" dt="2024-04-15T19:47:27.404" v="40" actId="478"/>
          <ac:cxnSpMkLst>
            <pc:docMk/>
            <pc:sldMk cId="4119457227" sldId="2194"/>
            <ac:cxnSpMk id="94" creationId="{1F339D62-AAD1-9AB3-A122-4D92FEEFAA33}"/>
          </ac:cxnSpMkLst>
        </pc:cxnChg>
        <pc:cxnChg chg="del">
          <ac:chgData name="Johannes Hangl" userId="09795f51b852318c" providerId="LiveId" clId="{79E64B55-1D97-4AD7-BC3A-FD73194C2B8B}" dt="2024-04-15T19:47:27.404" v="40" actId="478"/>
          <ac:cxnSpMkLst>
            <pc:docMk/>
            <pc:sldMk cId="4119457227" sldId="2194"/>
            <ac:cxnSpMk id="95" creationId="{33CA05AA-17FC-00B7-2C8B-5432B88479A8}"/>
          </ac:cxnSpMkLst>
        </pc:cxnChg>
        <pc:cxnChg chg="del">
          <ac:chgData name="Johannes Hangl" userId="09795f51b852318c" providerId="LiveId" clId="{79E64B55-1D97-4AD7-BC3A-FD73194C2B8B}" dt="2024-04-15T19:47:27.404" v="40" actId="478"/>
          <ac:cxnSpMkLst>
            <pc:docMk/>
            <pc:sldMk cId="4119457227" sldId="2194"/>
            <ac:cxnSpMk id="112" creationId="{7535D0AC-B473-0D85-74B9-12E92EF33CEE}"/>
          </ac:cxnSpMkLst>
        </pc:cxnChg>
        <pc:cxnChg chg="del">
          <ac:chgData name="Johannes Hangl" userId="09795f51b852318c" providerId="LiveId" clId="{79E64B55-1D97-4AD7-BC3A-FD73194C2B8B}" dt="2024-04-15T19:47:27.404" v="40" actId="478"/>
          <ac:cxnSpMkLst>
            <pc:docMk/>
            <pc:sldMk cId="4119457227" sldId="2194"/>
            <ac:cxnSpMk id="113" creationId="{78F9B9AD-BF7D-747A-B7B1-B848356EEE18}"/>
          </ac:cxnSpMkLst>
        </pc:cxnChg>
        <pc:cxnChg chg="del">
          <ac:chgData name="Johannes Hangl" userId="09795f51b852318c" providerId="LiveId" clId="{79E64B55-1D97-4AD7-BC3A-FD73194C2B8B}" dt="2024-04-15T19:47:27.404" v="40" actId="478"/>
          <ac:cxnSpMkLst>
            <pc:docMk/>
            <pc:sldMk cId="4119457227" sldId="2194"/>
            <ac:cxnSpMk id="114" creationId="{5F8A6E84-E420-6F4A-2D4F-F2211EACE7E1}"/>
          </ac:cxnSpMkLst>
        </pc:cxnChg>
        <pc:cxnChg chg="del">
          <ac:chgData name="Johannes Hangl" userId="09795f51b852318c" providerId="LiveId" clId="{79E64B55-1D97-4AD7-BC3A-FD73194C2B8B}" dt="2024-04-15T19:47:27.404" v="40" actId="478"/>
          <ac:cxnSpMkLst>
            <pc:docMk/>
            <pc:sldMk cId="4119457227" sldId="2194"/>
            <ac:cxnSpMk id="115" creationId="{E7E76ED9-170D-AD2F-BBAF-5FB040A0CCD1}"/>
          </ac:cxnSpMkLst>
        </pc:cxnChg>
        <pc:cxnChg chg="del">
          <ac:chgData name="Johannes Hangl" userId="09795f51b852318c" providerId="LiveId" clId="{79E64B55-1D97-4AD7-BC3A-FD73194C2B8B}" dt="2024-04-15T19:47:27.404" v="40" actId="478"/>
          <ac:cxnSpMkLst>
            <pc:docMk/>
            <pc:sldMk cId="4119457227" sldId="2194"/>
            <ac:cxnSpMk id="116" creationId="{C4713B64-2CFA-9BDA-86B3-1C7E80A52B6F}"/>
          </ac:cxnSpMkLst>
        </pc:cxnChg>
        <pc:cxnChg chg="del">
          <ac:chgData name="Johannes Hangl" userId="09795f51b852318c" providerId="LiveId" clId="{79E64B55-1D97-4AD7-BC3A-FD73194C2B8B}" dt="2024-04-15T19:47:27.404" v="40" actId="478"/>
          <ac:cxnSpMkLst>
            <pc:docMk/>
            <pc:sldMk cId="4119457227" sldId="2194"/>
            <ac:cxnSpMk id="117" creationId="{1BADF170-75B5-F945-C703-C947843E6972}"/>
          </ac:cxnSpMkLst>
        </pc:cxnChg>
        <pc:cxnChg chg="del">
          <ac:chgData name="Johannes Hangl" userId="09795f51b852318c" providerId="LiveId" clId="{79E64B55-1D97-4AD7-BC3A-FD73194C2B8B}" dt="2024-04-15T19:47:27.404" v="40" actId="478"/>
          <ac:cxnSpMkLst>
            <pc:docMk/>
            <pc:sldMk cId="4119457227" sldId="2194"/>
            <ac:cxnSpMk id="118" creationId="{16573BAF-F7E6-63E1-09D2-62A5A3618FF0}"/>
          </ac:cxnSpMkLst>
        </pc:cxnChg>
        <pc:cxnChg chg="del">
          <ac:chgData name="Johannes Hangl" userId="09795f51b852318c" providerId="LiveId" clId="{79E64B55-1D97-4AD7-BC3A-FD73194C2B8B}" dt="2024-04-15T19:47:27.404" v="40" actId="478"/>
          <ac:cxnSpMkLst>
            <pc:docMk/>
            <pc:sldMk cId="4119457227" sldId="2194"/>
            <ac:cxnSpMk id="120" creationId="{A7FE95AD-3834-980B-6695-AA47D2049C21}"/>
          </ac:cxnSpMkLst>
        </pc:cxnChg>
        <pc:cxnChg chg="del">
          <ac:chgData name="Johannes Hangl" userId="09795f51b852318c" providerId="LiveId" clId="{79E64B55-1D97-4AD7-BC3A-FD73194C2B8B}" dt="2024-04-15T19:47:27.404" v="40" actId="478"/>
          <ac:cxnSpMkLst>
            <pc:docMk/>
            <pc:sldMk cId="4119457227" sldId="2194"/>
            <ac:cxnSpMk id="124" creationId="{0297902C-5503-D6BB-15C5-F30A2FDEF44C}"/>
          </ac:cxnSpMkLst>
        </pc:cxnChg>
        <pc:cxnChg chg="del">
          <ac:chgData name="Johannes Hangl" userId="09795f51b852318c" providerId="LiveId" clId="{79E64B55-1D97-4AD7-BC3A-FD73194C2B8B}" dt="2024-04-15T19:47:27.404" v="40" actId="478"/>
          <ac:cxnSpMkLst>
            <pc:docMk/>
            <pc:sldMk cId="4119457227" sldId="2194"/>
            <ac:cxnSpMk id="134" creationId="{D46B4492-E8F1-6821-C617-B3E198BBAFD9}"/>
          </ac:cxnSpMkLst>
        </pc:cxnChg>
        <pc:cxnChg chg="del">
          <ac:chgData name="Johannes Hangl" userId="09795f51b852318c" providerId="LiveId" clId="{79E64B55-1D97-4AD7-BC3A-FD73194C2B8B}" dt="2024-04-15T19:47:27.404" v="40" actId="478"/>
          <ac:cxnSpMkLst>
            <pc:docMk/>
            <pc:sldMk cId="4119457227" sldId="2194"/>
            <ac:cxnSpMk id="138" creationId="{2989AF42-3C0B-18C0-336A-959E619DEBC1}"/>
          </ac:cxnSpMkLst>
        </pc:cxnChg>
        <pc:cxnChg chg="del">
          <ac:chgData name="Johannes Hangl" userId="09795f51b852318c" providerId="LiveId" clId="{79E64B55-1D97-4AD7-BC3A-FD73194C2B8B}" dt="2024-04-15T19:47:27.404" v="40" actId="478"/>
          <ac:cxnSpMkLst>
            <pc:docMk/>
            <pc:sldMk cId="4119457227" sldId="2194"/>
            <ac:cxnSpMk id="139" creationId="{7C5DB4D3-A7F9-6849-7E32-CBF7E475371F}"/>
          </ac:cxnSpMkLst>
        </pc:cxnChg>
      </pc:sldChg>
      <pc:sldChg chg="modSp del">
        <pc:chgData name="Johannes Hangl" userId="09795f51b852318c" providerId="LiveId" clId="{79E64B55-1D97-4AD7-BC3A-FD73194C2B8B}" dt="2024-04-15T19:43:01.748" v="5" actId="47"/>
        <pc:sldMkLst>
          <pc:docMk/>
          <pc:sldMk cId="3130779698" sldId="7804"/>
        </pc:sldMkLst>
        <pc:spChg chg="mod">
          <ac:chgData name="Johannes Hangl" userId="09795f51b852318c" providerId="LiveId" clId="{79E64B55-1D97-4AD7-BC3A-FD73194C2B8B}" dt="2024-04-15T19:42:27.151" v="0"/>
          <ac:spMkLst>
            <pc:docMk/>
            <pc:sldMk cId="3130779698" sldId="7804"/>
            <ac:spMk id="4" creationId="{2725C45D-6F0E-4106-BA38-2C31CFAEBA98}"/>
          </ac:spMkLst>
        </pc:spChg>
      </pc:sldChg>
      <pc:sldChg chg="modSp mod">
        <pc:chgData name="Johannes Hangl" userId="09795f51b852318c" providerId="LiveId" clId="{79E64B55-1D97-4AD7-BC3A-FD73194C2B8B}" dt="2024-04-15T20:02:39.896" v="359"/>
        <pc:sldMkLst>
          <pc:docMk/>
          <pc:sldMk cId="3498994348" sldId="7870"/>
        </pc:sldMkLst>
        <pc:spChg chg="mod">
          <ac:chgData name="Johannes Hangl" userId="09795f51b852318c" providerId="LiveId" clId="{79E64B55-1D97-4AD7-BC3A-FD73194C2B8B}" dt="2024-04-15T19:43:47.791" v="10" actId="207"/>
          <ac:spMkLst>
            <pc:docMk/>
            <pc:sldMk cId="3498994348" sldId="7870"/>
            <ac:spMk id="7" creationId="{286311A3-A4E0-A695-CBD4-A5A907D0121E}"/>
          </ac:spMkLst>
        </pc:spChg>
        <pc:graphicFrameChg chg="mod modGraphic">
          <ac:chgData name="Johannes Hangl" userId="09795f51b852318c" providerId="LiveId" clId="{79E64B55-1D97-4AD7-BC3A-FD73194C2B8B}" dt="2024-04-15T20:02:39.896" v="359"/>
          <ac:graphicFrameMkLst>
            <pc:docMk/>
            <pc:sldMk cId="3498994348" sldId="7870"/>
            <ac:graphicFrameMk id="5" creationId="{1DE453C6-D027-785E-D563-FF05FBCC41B6}"/>
          </ac:graphicFrameMkLst>
        </pc:graphicFrameChg>
      </pc:sldChg>
      <pc:sldChg chg="modSp mod">
        <pc:chgData name="Johannes Hangl" userId="09795f51b852318c" providerId="LiveId" clId="{79E64B55-1D97-4AD7-BC3A-FD73194C2B8B}" dt="2024-04-15T19:43:21.248" v="8" actId="207"/>
        <pc:sldMkLst>
          <pc:docMk/>
          <pc:sldMk cId="1539933919" sldId="7902"/>
        </pc:sldMkLst>
        <pc:spChg chg="mod">
          <ac:chgData name="Johannes Hangl" userId="09795f51b852318c" providerId="LiveId" clId="{79E64B55-1D97-4AD7-BC3A-FD73194C2B8B}" dt="2024-04-15T19:43:21.248" v="8" actId="207"/>
          <ac:spMkLst>
            <pc:docMk/>
            <pc:sldMk cId="1539933919" sldId="7902"/>
            <ac:spMk id="2" creationId="{C4B09F38-7EE2-2335-76E6-E010CE1A1252}"/>
          </ac:spMkLst>
        </pc:spChg>
        <pc:spChg chg="mod">
          <ac:chgData name="Johannes Hangl" userId="09795f51b852318c" providerId="LiveId" clId="{79E64B55-1D97-4AD7-BC3A-FD73194C2B8B}" dt="2024-04-15T19:43:21.248" v="8" actId="207"/>
          <ac:spMkLst>
            <pc:docMk/>
            <pc:sldMk cId="1539933919" sldId="7902"/>
            <ac:spMk id="3" creationId="{DDFBF4DD-2A6C-FD7D-B36E-BBA666274922}"/>
          </ac:spMkLst>
        </pc:spChg>
        <pc:spChg chg="mod">
          <ac:chgData name="Johannes Hangl" userId="09795f51b852318c" providerId="LiveId" clId="{79E64B55-1D97-4AD7-BC3A-FD73194C2B8B}" dt="2024-04-15T19:43:21.248" v="8" actId="207"/>
          <ac:spMkLst>
            <pc:docMk/>
            <pc:sldMk cId="1539933919" sldId="7902"/>
            <ac:spMk id="4" creationId="{920C704E-2B6D-C3EC-22F1-8C7F11930C14}"/>
          </ac:spMkLst>
        </pc:spChg>
        <pc:spChg chg="mod">
          <ac:chgData name="Johannes Hangl" userId="09795f51b852318c" providerId="LiveId" clId="{79E64B55-1D97-4AD7-BC3A-FD73194C2B8B}" dt="2024-04-15T19:43:10.599" v="6" actId="207"/>
          <ac:spMkLst>
            <pc:docMk/>
            <pc:sldMk cId="1539933919" sldId="7902"/>
            <ac:spMk id="5" creationId="{495D13DB-6C79-6486-9AE4-A1D074CD0F48}"/>
          </ac:spMkLst>
        </pc:spChg>
        <pc:spChg chg="mod">
          <ac:chgData name="Johannes Hangl" userId="09795f51b852318c" providerId="LiveId" clId="{79E64B55-1D97-4AD7-BC3A-FD73194C2B8B}" dt="2024-04-15T19:43:15.575" v="7" actId="207"/>
          <ac:spMkLst>
            <pc:docMk/>
            <pc:sldMk cId="1539933919" sldId="7902"/>
            <ac:spMk id="6" creationId="{23A5BDF4-B5EE-7B5B-5363-9EB8F86373A8}"/>
          </ac:spMkLst>
        </pc:spChg>
        <pc:spChg chg="mod">
          <ac:chgData name="Johannes Hangl" userId="09795f51b852318c" providerId="LiveId" clId="{79E64B55-1D97-4AD7-BC3A-FD73194C2B8B}" dt="2024-04-15T19:43:10.599" v="6" actId="207"/>
          <ac:spMkLst>
            <pc:docMk/>
            <pc:sldMk cId="1539933919" sldId="7902"/>
            <ac:spMk id="7" creationId="{F9660929-BB5D-8F46-DDD1-82B5FEED8667}"/>
          </ac:spMkLst>
        </pc:spChg>
        <pc:spChg chg="mod">
          <ac:chgData name="Johannes Hangl" userId="09795f51b852318c" providerId="LiveId" clId="{79E64B55-1D97-4AD7-BC3A-FD73194C2B8B}" dt="2024-04-15T19:43:10.599" v="6" actId="207"/>
          <ac:spMkLst>
            <pc:docMk/>
            <pc:sldMk cId="1539933919" sldId="7902"/>
            <ac:spMk id="8" creationId="{A9D6F3E8-8E59-4851-EBDD-295EA01577F1}"/>
          </ac:spMkLst>
        </pc:spChg>
        <pc:spChg chg="mod">
          <ac:chgData name="Johannes Hangl" userId="09795f51b852318c" providerId="LiveId" clId="{79E64B55-1D97-4AD7-BC3A-FD73194C2B8B}" dt="2024-04-15T19:43:10.599" v="6" actId="207"/>
          <ac:spMkLst>
            <pc:docMk/>
            <pc:sldMk cId="1539933919" sldId="7902"/>
            <ac:spMk id="9" creationId="{DDD95447-595A-AB03-5F18-98412C831981}"/>
          </ac:spMkLst>
        </pc:spChg>
        <pc:spChg chg="mod">
          <ac:chgData name="Johannes Hangl" userId="09795f51b852318c" providerId="LiveId" clId="{79E64B55-1D97-4AD7-BC3A-FD73194C2B8B}" dt="2024-04-15T19:43:10.599" v="6" actId="207"/>
          <ac:spMkLst>
            <pc:docMk/>
            <pc:sldMk cId="1539933919" sldId="7902"/>
            <ac:spMk id="10" creationId="{7517799D-EADD-472C-C82A-9E2E540BB801}"/>
          </ac:spMkLst>
        </pc:spChg>
        <pc:spChg chg="mod">
          <ac:chgData name="Johannes Hangl" userId="09795f51b852318c" providerId="LiveId" clId="{79E64B55-1D97-4AD7-BC3A-FD73194C2B8B}" dt="2024-04-15T19:43:10.599" v="6" actId="207"/>
          <ac:spMkLst>
            <pc:docMk/>
            <pc:sldMk cId="1539933919" sldId="7902"/>
            <ac:spMk id="11" creationId="{90F51465-0186-22E3-3787-73F0E97DFB72}"/>
          </ac:spMkLst>
        </pc:spChg>
        <pc:spChg chg="mod">
          <ac:chgData name="Johannes Hangl" userId="09795f51b852318c" providerId="LiveId" clId="{79E64B55-1D97-4AD7-BC3A-FD73194C2B8B}" dt="2024-04-15T19:43:10.599" v="6" actId="207"/>
          <ac:spMkLst>
            <pc:docMk/>
            <pc:sldMk cId="1539933919" sldId="7902"/>
            <ac:spMk id="12" creationId="{2B525D64-DBDE-7225-6CC6-034CEBD7B26F}"/>
          </ac:spMkLst>
        </pc:spChg>
        <pc:spChg chg="mod">
          <ac:chgData name="Johannes Hangl" userId="09795f51b852318c" providerId="LiveId" clId="{79E64B55-1D97-4AD7-BC3A-FD73194C2B8B}" dt="2024-04-15T19:43:10.599" v="6" actId="207"/>
          <ac:spMkLst>
            <pc:docMk/>
            <pc:sldMk cId="1539933919" sldId="7902"/>
            <ac:spMk id="13" creationId="{0F1C50A4-C123-1C69-43B3-4C865001C4FE}"/>
          </ac:spMkLst>
        </pc:spChg>
        <pc:spChg chg="mod">
          <ac:chgData name="Johannes Hangl" userId="09795f51b852318c" providerId="LiveId" clId="{79E64B55-1D97-4AD7-BC3A-FD73194C2B8B}" dt="2024-04-15T19:43:10.599" v="6" actId="207"/>
          <ac:spMkLst>
            <pc:docMk/>
            <pc:sldMk cId="1539933919" sldId="7902"/>
            <ac:spMk id="14" creationId="{A660BCD4-ABFB-B758-A99C-34B951FFCA98}"/>
          </ac:spMkLst>
        </pc:spChg>
        <pc:spChg chg="mod">
          <ac:chgData name="Johannes Hangl" userId="09795f51b852318c" providerId="LiveId" clId="{79E64B55-1D97-4AD7-BC3A-FD73194C2B8B}" dt="2024-04-15T19:43:10.599" v="6" actId="207"/>
          <ac:spMkLst>
            <pc:docMk/>
            <pc:sldMk cId="1539933919" sldId="7902"/>
            <ac:spMk id="15" creationId="{EC678D14-9E96-D0E2-D685-F52DCD147962}"/>
          </ac:spMkLst>
        </pc:spChg>
        <pc:spChg chg="mod">
          <ac:chgData name="Johannes Hangl" userId="09795f51b852318c" providerId="LiveId" clId="{79E64B55-1D97-4AD7-BC3A-FD73194C2B8B}" dt="2024-04-15T19:43:15.575" v="7" actId="207"/>
          <ac:spMkLst>
            <pc:docMk/>
            <pc:sldMk cId="1539933919" sldId="7902"/>
            <ac:spMk id="16" creationId="{330B988B-E77F-9470-7E88-2D12481A1F90}"/>
          </ac:spMkLst>
        </pc:spChg>
        <pc:spChg chg="mod">
          <ac:chgData name="Johannes Hangl" userId="09795f51b852318c" providerId="LiveId" clId="{79E64B55-1D97-4AD7-BC3A-FD73194C2B8B}" dt="2024-04-15T19:43:15.575" v="7" actId="207"/>
          <ac:spMkLst>
            <pc:docMk/>
            <pc:sldMk cId="1539933919" sldId="7902"/>
            <ac:spMk id="17" creationId="{272E3D5F-79E1-435C-BC49-9B9B6CDF701A}"/>
          </ac:spMkLst>
        </pc:spChg>
        <pc:spChg chg="mod">
          <ac:chgData name="Johannes Hangl" userId="09795f51b852318c" providerId="LiveId" clId="{79E64B55-1D97-4AD7-BC3A-FD73194C2B8B}" dt="2024-04-15T19:43:15.575" v="7" actId="207"/>
          <ac:spMkLst>
            <pc:docMk/>
            <pc:sldMk cId="1539933919" sldId="7902"/>
            <ac:spMk id="18" creationId="{FEE50E97-4104-26CE-967D-D55F17BC4582}"/>
          </ac:spMkLst>
        </pc:spChg>
        <pc:spChg chg="mod">
          <ac:chgData name="Johannes Hangl" userId="09795f51b852318c" providerId="LiveId" clId="{79E64B55-1D97-4AD7-BC3A-FD73194C2B8B}" dt="2024-04-15T19:43:15.575" v="7" actId="207"/>
          <ac:spMkLst>
            <pc:docMk/>
            <pc:sldMk cId="1539933919" sldId="7902"/>
            <ac:spMk id="19" creationId="{0D6F3D1C-A9E0-08D6-A1DF-AD024C894D0E}"/>
          </ac:spMkLst>
        </pc:spChg>
        <pc:spChg chg="mod">
          <ac:chgData name="Johannes Hangl" userId="09795f51b852318c" providerId="LiveId" clId="{79E64B55-1D97-4AD7-BC3A-FD73194C2B8B}" dt="2024-04-15T19:43:15.575" v="7" actId="207"/>
          <ac:spMkLst>
            <pc:docMk/>
            <pc:sldMk cId="1539933919" sldId="7902"/>
            <ac:spMk id="21" creationId="{B710DD73-75C2-1665-8BCA-8C3BBC69618F}"/>
          </ac:spMkLst>
        </pc:spChg>
        <pc:spChg chg="mod">
          <ac:chgData name="Johannes Hangl" userId="09795f51b852318c" providerId="LiveId" clId="{79E64B55-1D97-4AD7-BC3A-FD73194C2B8B}" dt="2024-04-15T19:43:15.575" v="7" actId="207"/>
          <ac:spMkLst>
            <pc:docMk/>
            <pc:sldMk cId="1539933919" sldId="7902"/>
            <ac:spMk id="23" creationId="{36C03442-F9B6-DED9-54D1-5C9E0AB33E96}"/>
          </ac:spMkLst>
        </pc:spChg>
        <pc:spChg chg="mod">
          <ac:chgData name="Johannes Hangl" userId="09795f51b852318c" providerId="LiveId" clId="{79E64B55-1D97-4AD7-BC3A-FD73194C2B8B}" dt="2024-04-15T19:43:15.575" v="7" actId="207"/>
          <ac:spMkLst>
            <pc:docMk/>
            <pc:sldMk cId="1539933919" sldId="7902"/>
            <ac:spMk id="24" creationId="{1508A9CF-1D4B-3BFF-F930-988AD920B4EC}"/>
          </ac:spMkLst>
        </pc:spChg>
        <pc:spChg chg="mod">
          <ac:chgData name="Johannes Hangl" userId="09795f51b852318c" providerId="LiveId" clId="{79E64B55-1D97-4AD7-BC3A-FD73194C2B8B}" dt="2024-04-15T19:43:15.575" v="7" actId="207"/>
          <ac:spMkLst>
            <pc:docMk/>
            <pc:sldMk cId="1539933919" sldId="7902"/>
            <ac:spMk id="25" creationId="{636E3337-E8A1-69C0-1018-E9F45EFE6113}"/>
          </ac:spMkLst>
        </pc:spChg>
      </pc:sldChg>
      <pc:sldChg chg="addSp delSp modSp mod modClrScheme chgLayout">
        <pc:chgData name="Johannes Hangl" userId="09795f51b852318c" providerId="LiveId" clId="{79E64B55-1D97-4AD7-BC3A-FD73194C2B8B}" dt="2024-04-15T19:50:33.579" v="127" actId="700"/>
        <pc:sldMkLst>
          <pc:docMk/>
          <pc:sldMk cId="496634666" sldId="2131907392"/>
        </pc:sldMkLst>
        <pc:spChg chg="mod ord">
          <ac:chgData name="Johannes Hangl" userId="09795f51b852318c" providerId="LiveId" clId="{79E64B55-1D97-4AD7-BC3A-FD73194C2B8B}" dt="2024-04-15T19:50:33.579" v="127" actId="700"/>
          <ac:spMkLst>
            <pc:docMk/>
            <pc:sldMk cId="496634666" sldId="2131907392"/>
            <ac:spMk id="2" creationId="{CCB6DFF1-7EE7-4EC1-8A0F-7DC4BD66353F}"/>
          </ac:spMkLst>
        </pc:spChg>
        <pc:spChg chg="mod ord">
          <ac:chgData name="Johannes Hangl" userId="09795f51b852318c" providerId="LiveId" clId="{79E64B55-1D97-4AD7-BC3A-FD73194C2B8B}" dt="2024-04-15T19:50:33.579" v="127" actId="700"/>
          <ac:spMkLst>
            <pc:docMk/>
            <pc:sldMk cId="496634666" sldId="2131907392"/>
            <ac:spMk id="3" creationId="{8E6C8125-2BBC-4390-936B-7C83ECC1DD38}"/>
          </ac:spMkLst>
        </pc:spChg>
        <pc:spChg chg="del">
          <ac:chgData name="Johannes Hangl" userId="09795f51b852318c" providerId="LiveId" clId="{79E64B55-1D97-4AD7-BC3A-FD73194C2B8B}" dt="2024-04-15T19:50:18.855" v="124" actId="478"/>
          <ac:spMkLst>
            <pc:docMk/>
            <pc:sldMk cId="496634666" sldId="2131907392"/>
            <ac:spMk id="4" creationId="{4AC040C6-EDEC-4BEB-AD73-4D858337D500}"/>
          </ac:spMkLst>
        </pc:spChg>
        <pc:spChg chg="del mod">
          <ac:chgData name="Johannes Hangl" userId="09795f51b852318c" providerId="LiveId" clId="{79E64B55-1D97-4AD7-BC3A-FD73194C2B8B}" dt="2024-04-15T19:50:20.917" v="125" actId="478"/>
          <ac:spMkLst>
            <pc:docMk/>
            <pc:sldMk cId="496634666" sldId="2131907392"/>
            <ac:spMk id="5" creationId="{9B25C542-B689-DFFC-8498-986F15DF0CF3}"/>
          </ac:spMkLst>
        </pc:spChg>
        <pc:spChg chg="add del mod">
          <ac:chgData name="Johannes Hangl" userId="09795f51b852318c" providerId="LiveId" clId="{79E64B55-1D97-4AD7-BC3A-FD73194C2B8B}" dt="2024-04-15T19:50:22.121" v="126" actId="478"/>
          <ac:spMkLst>
            <pc:docMk/>
            <pc:sldMk cId="496634666" sldId="2131907392"/>
            <ac:spMk id="7" creationId="{7F865207-80D7-BF41-2BEC-60EA5F7D118E}"/>
          </ac:spMkLst>
        </pc:spChg>
      </pc:sldChg>
      <pc:sldChg chg="modSp mod modNotes">
        <pc:chgData name="Johannes Hangl" userId="09795f51b852318c" providerId="LiveId" clId="{79E64B55-1D97-4AD7-BC3A-FD73194C2B8B}" dt="2024-04-15T20:01:05.871" v="356"/>
        <pc:sldMkLst>
          <pc:docMk/>
          <pc:sldMk cId="1550257858" sldId="2131907468"/>
        </pc:sldMkLst>
        <pc:spChg chg="mod">
          <ac:chgData name="Johannes Hangl" userId="09795f51b852318c" providerId="LiveId" clId="{79E64B55-1D97-4AD7-BC3A-FD73194C2B8B}" dt="2024-04-15T19:48:42.544" v="81" actId="207"/>
          <ac:spMkLst>
            <pc:docMk/>
            <pc:sldMk cId="1550257858" sldId="2131907468"/>
            <ac:spMk id="2" creationId="{4F129B51-EF2B-09B1-78CD-52C255171C0D}"/>
          </ac:spMkLst>
        </pc:spChg>
        <pc:spChg chg="mod">
          <ac:chgData name="Johannes Hangl" userId="09795f51b852318c" providerId="LiveId" clId="{79E64B55-1D97-4AD7-BC3A-FD73194C2B8B}" dt="2024-04-15T19:42:27.151" v="0"/>
          <ac:spMkLst>
            <pc:docMk/>
            <pc:sldMk cId="1550257858" sldId="2131907468"/>
            <ac:spMk id="10" creationId="{12A3C686-8F95-4F72-9BCA-ABC2050888B9}"/>
          </ac:spMkLst>
        </pc:spChg>
        <pc:graphicFrameChg chg="modGraphic">
          <ac:chgData name="Johannes Hangl" userId="09795f51b852318c" providerId="LiveId" clId="{79E64B55-1D97-4AD7-BC3A-FD73194C2B8B}" dt="2024-04-15T19:48:52.506" v="83" actId="207"/>
          <ac:graphicFrameMkLst>
            <pc:docMk/>
            <pc:sldMk cId="1550257858" sldId="2131907468"/>
            <ac:graphicFrameMk id="9" creationId="{9CB11550-A8A5-4250-AAA1-8685F69D756C}"/>
          </ac:graphicFrameMkLst>
        </pc:graphicFrameChg>
      </pc:sldChg>
      <pc:sldChg chg="modSp">
        <pc:chgData name="Johannes Hangl" userId="09795f51b852318c" providerId="LiveId" clId="{79E64B55-1D97-4AD7-BC3A-FD73194C2B8B}" dt="2024-04-15T20:02:39.896" v="359"/>
        <pc:sldMkLst>
          <pc:docMk/>
          <pc:sldMk cId="2559329237" sldId="2131907540"/>
        </pc:sldMkLst>
        <pc:spChg chg="mod">
          <ac:chgData name="Johannes Hangl" userId="09795f51b852318c" providerId="LiveId" clId="{79E64B55-1D97-4AD7-BC3A-FD73194C2B8B}" dt="2024-04-15T20:02:39.896" v="359"/>
          <ac:spMkLst>
            <pc:docMk/>
            <pc:sldMk cId="2559329237" sldId="2131907540"/>
            <ac:spMk id="2" creationId="{8215B9F7-EE2E-492A-9118-2D82CDD0C871}"/>
          </ac:spMkLst>
        </pc:spChg>
      </pc:sldChg>
      <pc:sldChg chg="modSp mod">
        <pc:chgData name="Johannes Hangl" userId="09795f51b852318c" providerId="LiveId" clId="{79E64B55-1D97-4AD7-BC3A-FD73194C2B8B}" dt="2024-04-15T19:56:28.491" v="226" actId="207"/>
        <pc:sldMkLst>
          <pc:docMk/>
          <pc:sldMk cId="583284056" sldId="2131907546"/>
        </pc:sldMkLst>
        <pc:spChg chg="mod">
          <ac:chgData name="Johannes Hangl" userId="09795f51b852318c" providerId="LiveId" clId="{79E64B55-1D97-4AD7-BC3A-FD73194C2B8B}" dt="2024-04-15T19:51:39.473" v="145" actId="20577"/>
          <ac:spMkLst>
            <pc:docMk/>
            <pc:sldMk cId="583284056" sldId="2131907546"/>
            <ac:spMk id="2" creationId="{A4A8BC84-3514-4731-B4BE-FD48BB8DBAA8}"/>
          </ac:spMkLst>
        </pc:spChg>
        <pc:spChg chg="mod">
          <ac:chgData name="Johannes Hangl" userId="09795f51b852318c" providerId="LiveId" clId="{79E64B55-1D97-4AD7-BC3A-FD73194C2B8B}" dt="2024-04-15T19:51:48.600" v="149" actId="14100"/>
          <ac:spMkLst>
            <pc:docMk/>
            <pc:sldMk cId="583284056" sldId="2131907546"/>
            <ac:spMk id="3" creationId="{CDCCF119-F153-4E61-88F9-CC2B2695D65E}"/>
          </ac:spMkLst>
        </pc:spChg>
        <pc:graphicFrameChg chg="modGraphic">
          <ac:chgData name="Johannes Hangl" userId="09795f51b852318c" providerId="LiveId" clId="{79E64B55-1D97-4AD7-BC3A-FD73194C2B8B}" dt="2024-04-15T19:56:28.491" v="226" actId="207"/>
          <ac:graphicFrameMkLst>
            <pc:docMk/>
            <pc:sldMk cId="583284056" sldId="2131907546"/>
            <ac:graphicFrameMk id="5" creationId="{76797C84-A395-ED39-1A96-FC4DABBD379C}"/>
          </ac:graphicFrameMkLst>
        </pc:graphicFrameChg>
      </pc:sldChg>
      <pc:sldChg chg="del">
        <pc:chgData name="Johannes Hangl" userId="09795f51b852318c" providerId="LiveId" clId="{79E64B55-1D97-4AD7-BC3A-FD73194C2B8B}" dt="2024-04-15T19:50:49.825" v="129" actId="47"/>
        <pc:sldMkLst>
          <pc:docMk/>
          <pc:sldMk cId="2190994712" sldId="2131907569"/>
        </pc:sldMkLst>
      </pc:sldChg>
      <pc:sldChg chg="del">
        <pc:chgData name="Johannes Hangl" userId="09795f51b852318c" providerId="LiveId" clId="{79E64B55-1D97-4AD7-BC3A-FD73194C2B8B}" dt="2024-04-15T19:50:51.712" v="130" actId="47"/>
        <pc:sldMkLst>
          <pc:docMk/>
          <pc:sldMk cId="412610379" sldId="2131907570"/>
        </pc:sldMkLst>
      </pc:sldChg>
      <pc:sldChg chg="modSp mod">
        <pc:chgData name="Johannes Hangl" userId="09795f51b852318c" providerId="LiveId" clId="{79E64B55-1D97-4AD7-BC3A-FD73194C2B8B}" dt="2024-04-15T19:57:54.931" v="267" actId="2164"/>
        <pc:sldMkLst>
          <pc:docMk/>
          <pc:sldMk cId="2438793906" sldId="2131907581"/>
        </pc:sldMkLst>
        <pc:graphicFrameChg chg="mod modGraphic">
          <ac:chgData name="Johannes Hangl" userId="09795f51b852318c" providerId="LiveId" clId="{79E64B55-1D97-4AD7-BC3A-FD73194C2B8B}" dt="2024-04-15T19:57:54.931" v="267" actId="2164"/>
          <ac:graphicFrameMkLst>
            <pc:docMk/>
            <pc:sldMk cId="2438793906" sldId="2131907581"/>
            <ac:graphicFrameMk id="8" creationId="{805E633B-4C99-4678-BC24-2E56BAD8A29B}"/>
          </ac:graphicFrameMkLst>
        </pc:graphicFrameChg>
      </pc:sldChg>
      <pc:sldChg chg="delSp modSp mod delAnim">
        <pc:chgData name="Johannes Hangl" userId="09795f51b852318c" providerId="LiveId" clId="{79E64B55-1D97-4AD7-BC3A-FD73194C2B8B}" dt="2024-04-15T19:48:30.143" v="80" actId="20577"/>
        <pc:sldMkLst>
          <pc:docMk/>
          <pc:sldMk cId="1153122411" sldId="2147376739"/>
        </pc:sldMkLst>
        <pc:spChg chg="mod">
          <ac:chgData name="Johannes Hangl" userId="09795f51b852318c" providerId="LiveId" clId="{79E64B55-1D97-4AD7-BC3A-FD73194C2B8B}" dt="2024-04-15T19:47:37.326" v="44" actId="1076"/>
          <ac:spMkLst>
            <pc:docMk/>
            <pc:sldMk cId="1153122411" sldId="2147376739"/>
            <ac:spMk id="3" creationId="{688AE00C-298C-4E21-8ECA-DC0AEED5C388}"/>
          </ac:spMkLst>
        </pc:spChg>
        <pc:spChg chg="mod">
          <ac:chgData name="Johannes Hangl" userId="09795f51b852318c" providerId="LiveId" clId="{79E64B55-1D97-4AD7-BC3A-FD73194C2B8B}" dt="2024-04-15T19:48:30.143" v="80" actId="20577"/>
          <ac:spMkLst>
            <pc:docMk/>
            <pc:sldMk cId="1153122411" sldId="2147376739"/>
            <ac:spMk id="8" creationId="{52CBF2AF-2107-48A3-85A8-3706B6EA48B1}"/>
          </ac:spMkLst>
        </pc:spChg>
        <pc:spChg chg="mod">
          <ac:chgData name="Johannes Hangl" userId="09795f51b852318c" providerId="LiveId" clId="{79E64B55-1D97-4AD7-BC3A-FD73194C2B8B}" dt="2024-04-15T19:47:49.840" v="56" actId="20577"/>
          <ac:spMkLst>
            <pc:docMk/>
            <pc:sldMk cId="1153122411" sldId="2147376739"/>
            <ac:spMk id="186" creationId="{69D231AF-3403-44EB-8B4B-81CA2DC07BB0}"/>
          </ac:spMkLst>
        </pc:spChg>
        <pc:spChg chg="mod">
          <ac:chgData name="Johannes Hangl" userId="09795f51b852318c" providerId="LiveId" clId="{79E64B55-1D97-4AD7-BC3A-FD73194C2B8B}" dt="2024-04-15T19:47:57.704" v="59" actId="20577"/>
          <ac:spMkLst>
            <pc:docMk/>
            <pc:sldMk cId="1153122411" sldId="2147376739"/>
            <ac:spMk id="198" creationId="{28F5256F-CDBE-48F3-9CE8-1EDD7BDFBC9D}"/>
          </ac:spMkLst>
        </pc:spChg>
        <pc:spChg chg="mod">
          <ac:chgData name="Johannes Hangl" userId="09795f51b852318c" providerId="LiveId" clId="{79E64B55-1D97-4AD7-BC3A-FD73194C2B8B}" dt="2024-04-15T19:48:01.147" v="62" actId="20577"/>
          <ac:spMkLst>
            <pc:docMk/>
            <pc:sldMk cId="1153122411" sldId="2147376739"/>
            <ac:spMk id="201" creationId="{22B46F47-E0D3-42C9-BEB8-A3FBAA224B25}"/>
          </ac:spMkLst>
        </pc:spChg>
        <pc:spChg chg="del">
          <ac:chgData name="Johannes Hangl" userId="09795f51b852318c" providerId="LiveId" clId="{79E64B55-1D97-4AD7-BC3A-FD73194C2B8B}" dt="2024-04-15T19:47:40.735" v="45" actId="478"/>
          <ac:spMkLst>
            <pc:docMk/>
            <pc:sldMk cId="1153122411" sldId="2147376739"/>
            <ac:spMk id="202" creationId="{D56998A2-E139-49FC-8D5F-5942BF0F6A93}"/>
          </ac:spMkLst>
        </pc:spChg>
        <pc:spChg chg="mod">
          <ac:chgData name="Johannes Hangl" userId="09795f51b852318c" providerId="LiveId" clId="{79E64B55-1D97-4AD7-BC3A-FD73194C2B8B}" dt="2024-04-15T19:48:23.631" v="72"/>
          <ac:spMkLst>
            <pc:docMk/>
            <pc:sldMk cId="1153122411" sldId="2147376739"/>
            <ac:spMk id="207" creationId="{FF6AED36-974C-4135-B4B8-69A9AB39A734}"/>
          </ac:spMkLst>
        </pc:spChg>
        <pc:spChg chg="mod">
          <ac:chgData name="Johannes Hangl" userId="09795f51b852318c" providerId="LiveId" clId="{79E64B55-1D97-4AD7-BC3A-FD73194C2B8B}" dt="2024-04-15T19:48:21.779" v="71"/>
          <ac:spMkLst>
            <pc:docMk/>
            <pc:sldMk cId="1153122411" sldId="2147376739"/>
            <ac:spMk id="208" creationId="{F9E2D005-8D88-4FFD-B03D-29D6D9346D87}"/>
          </ac:spMkLst>
        </pc:spChg>
        <pc:spChg chg="mod">
          <ac:chgData name="Johannes Hangl" userId="09795f51b852318c" providerId="LiveId" clId="{79E64B55-1D97-4AD7-BC3A-FD73194C2B8B}" dt="2024-04-15T19:48:19.641" v="70"/>
          <ac:spMkLst>
            <pc:docMk/>
            <pc:sldMk cId="1153122411" sldId="2147376739"/>
            <ac:spMk id="242" creationId="{32A7F4D9-164D-4750-B1BB-569BB072EE1B}"/>
          </ac:spMkLst>
        </pc:spChg>
        <pc:spChg chg="mod">
          <ac:chgData name="Johannes Hangl" userId="09795f51b852318c" providerId="LiveId" clId="{79E64B55-1D97-4AD7-BC3A-FD73194C2B8B}" dt="2024-04-15T19:48:11.485" v="68" actId="20577"/>
          <ac:spMkLst>
            <pc:docMk/>
            <pc:sldMk cId="1153122411" sldId="2147376739"/>
            <ac:spMk id="243" creationId="{D5C49033-3C4A-42C9-9FB0-1844BF3D25E2}"/>
          </ac:spMkLst>
        </pc:spChg>
        <pc:spChg chg="mod">
          <ac:chgData name="Johannes Hangl" userId="09795f51b852318c" providerId="LiveId" clId="{79E64B55-1D97-4AD7-BC3A-FD73194C2B8B}" dt="2024-04-15T19:48:18.048" v="69"/>
          <ac:spMkLst>
            <pc:docMk/>
            <pc:sldMk cId="1153122411" sldId="2147376739"/>
            <ac:spMk id="244" creationId="{02568D58-DE23-4682-852E-49E72A78481F}"/>
          </ac:spMkLst>
        </pc:spChg>
        <pc:cxnChg chg="del mod">
          <ac:chgData name="Johannes Hangl" userId="09795f51b852318c" providerId="LiveId" clId="{79E64B55-1D97-4AD7-BC3A-FD73194C2B8B}" dt="2024-04-15T19:47:42.325" v="47" actId="478"/>
          <ac:cxnSpMkLst>
            <pc:docMk/>
            <pc:sldMk cId="1153122411" sldId="2147376739"/>
            <ac:cxnSpMk id="245" creationId="{6D6C1570-FB1C-4A16-9372-0F5E6184EA49}"/>
          </ac:cxnSpMkLst>
        </pc:cxnChg>
        <pc:cxnChg chg="del mod">
          <ac:chgData name="Johannes Hangl" userId="09795f51b852318c" providerId="LiveId" clId="{79E64B55-1D97-4AD7-BC3A-FD73194C2B8B}" dt="2024-04-15T19:47:41.705" v="46" actId="478"/>
          <ac:cxnSpMkLst>
            <pc:docMk/>
            <pc:sldMk cId="1153122411" sldId="2147376739"/>
            <ac:cxnSpMk id="246" creationId="{ED0A9022-60F9-4059-B3A2-02AB6966FE51}"/>
          </ac:cxnSpMkLst>
        </pc:cxnChg>
        <pc:cxnChg chg="del mod">
          <ac:chgData name="Johannes Hangl" userId="09795f51b852318c" providerId="LiveId" clId="{79E64B55-1D97-4AD7-BC3A-FD73194C2B8B}" dt="2024-04-15T19:47:44.810" v="50" actId="478"/>
          <ac:cxnSpMkLst>
            <pc:docMk/>
            <pc:sldMk cId="1153122411" sldId="2147376739"/>
            <ac:cxnSpMk id="247" creationId="{ED632C9B-191E-48DD-B4E0-B13751E3B761}"/>
          </ac:cxnSpMkLst>
        </pc:cxnChg>
        <pc:cxnChg chg="del mod">
          <ac:chgData name="Johannes Hangl" userId="09795f51b852318c" providerId="LiveId" clId="{79E64B55-1D97-4AD7-BC3A-FD73194C2B8B}" dt="2024-04-15T19:47:44.050" v="49" actId="478"/>
          <ac:cxnSpMkLst>
            <pc:docMk/>
            <pc:sldMk cId="1153122411" sldId="2147376739"/>
            <ac:cxnSpMk id="248" creationId="{4E784950-E536-4E5D-AB19-DA0CBFBF5039}"/>
          </ac:cxnSpMkLst>
        </pc:cxnChg>
        <pc:cxnChg chg="del mod">
          <ac:chgData name="Johannes Hangl" userId="09795f51b852318c" providerId="LiveId" clId="{79E64B55-1D97-4AD7-BC3A-FD73194C2B8B}" dt="2024-04-15T19:47:43.431" v="48" actId="478"/>
          <ac:cxnSpMkLst>
            <pc:docMk/>
            <pc:sldMk cId="1153122411" sldId="2147376739"/>
            <ac:cxnSpMk id="249" creationId="{4C666672-F710-43B9-BE64-A46440FBF5BF}"/>
          </ac:cxnSpMkLst>
        </pc:cxnChg>
      </pc:sldChg>
      <pc:sldChg chg="del">
        <pc:chgData name="Johannes Hangl" userId="09795f51b852318c" providerId="LiveId" clId="{79E64B55-1D97-4AD7-BC3A-FD73194C2B8B}" dt="2024-04-15T19:51:03.587" v="135" actId="47"/>
        <pc:sldMkLst>
          <pc:docMk/>
          <pc:sldMk cId="2760391449" sldId="2147376745"/>
        </pc:sldMkLst>
      </pc:sldChg>
      <pc:sldChg chg="modSp mod">
        <pc:chgData name="Johannes Hangl" userId="09795f51b852318c" providerId="LiveId" clId="{79E64B55-1D97-4AD7-BC3A-FD73194C2B8B}" dt="2024-04-15T20:01:05.871" v="356"/>
        <pc:sldMkLst>
          <pc:docMk/>
          <pc:sldMk cId="2273857220" sldId="2147376748"/>
        </pc:sldMkLst>
        <pc:spChg chg="mod">
          <ac:chgData name="Johannes Hangl" userId="09795f51b852318c" providerId="LiveId" clId="{79E64B55-1D97-4AD7-BC3A-FD73194C2B8B}" dt="2024-04-15T19:45:02.548" v="27" actId="207"/>
          <ac:spMkLst>
            <pc:docMk/>
            <pc:sldMk cId="2273857220" sldId="2147376748"/>
            <ac:spMk id="4" creationId="{04A9AC15-19FA-BE83-60F5-BB74EAD3A681}"/>
          </ac:spMkLst>
        </pc:spChg>
        <pc:graphicFrameChg chg="mod modGraphic">
          <ac:chgData name="Johannes Hangl" userId="09795f51b852318c" providerId="LiveId" clId="{79E64B55-1D97-4AD7-BC3A-FD73194C2B8B}" dt="2024-04-15T20:01:05.871" v="356"/>
          <ac:graphicFrameMkLst>
            <pc:docMk/>
            <pc:sldMk cId="2273857220" sldId="2147376748"/>
            <ac:graphicFrameMk id="2" creationId="{B1461929-3176-F04F-872C-3C9A4095BF6B}"/>
          </ac:graphicFrameMkLst>
        </pc:graphicFrameChg>
      </pc:sldChg>
      <pc:sldChg chg="modSp mod">
        <pc:chgData name="Johannes Hangl" userId="09795f51b852318c" providerId="LiveId" clId="{79E64B55-1D97-4AD7-BC3A-FD73194C2B8B}" dt="2024-04-15T20:01:05.871" v="356"/>
        <pc:sldMkLst>
          <pc:docMk/>
          <pc:sldMk cId="3666615295" sldId="2147376750"/>
        </pc:sldMkLst>
        <pc:graphicFrameChg chg="mod modGraphic">
          <ac:chgData name="Johannes Hangl" userId="09795f51b852318c" providerId="LiveId" clId="{79E64B55-1D97-4AD7-BC3A-FD73194C2B8B}" dt="2024-04-15T20:01:05.871" v="356"/>
          <ac:graphicFrameMkLst>
            <pc:docMk/>
            <pc:sldMk cId="3666615295" sldId="2147376750"/>
            <ac:graphicFrameMk id="6" creationId="{06ECBA9A-9210-43FD-85D3-F3F22353223D}"/>
          </ac:graphicFrameMkLst>
        </pc:graphicFrameChg>
      </pc:sldChg>
      <pc:sldChg chg="del">
        <pc:chgData name="Johannes Hangl" userId="09795f51b852318c" providerId="LiveId" clId="{79E64B55-1D97-4AD7-BC3A-FD73194C2B8B}" dt="2024-04-15T19:50:47.571" v="128" actId="47"/>
        <pc:sldMkLst>
          <pc:docMk/>
          <pc:sldMk cId="653764485" sldId="2147376751"/>
        </pc:sldMkLst>
      </pc:sldChg>
      <pc:sldChg chg="del">
        <pc:chgData name="Johannes Hangl" userId="09795f51b852318c" providerId="LiveId" clId="{79E64B55-1D97-4AD7-BC3A-FD73194C2B8B}" dt="2024-04-15T19:50:59.146" v="132" actId="47"/>
        <pc:sldMkLst>
          <pc:docMk/>
          <pc:sldMk cId="3073734908" sldId="2147376752"/>
        </pc:sldMkLst>
      </pc:sldChg>
      <pc:sldChg chg="del">
        <pc:chgData name="Johannes Hangl" userId="09795f51b852318c" providerId="LiveId" clId="{79E64B55-1D97-4AD7-BC3A-FD73194C2B8B}" dt="2024-04-15T19:51:06.490" v="137" actId="47"/>
        <pc:sldMkLst>
          <pc:docMk/>
          <pc:sldMk cId="1091932093" sldId="2147376753"/>
        </pc:sldMkLst>
      </pc:sldChg>
      <pc:sldChg chg="del">
        <pc:chgData name="Johannes Hangl" userId="09795f51b852318c" providerId="LiveId" clId="{79E64B55-1D97-4AD7-BC3A-FD73194C2B8B}" dt="2024-04-15T19:51:07.944" v="138" actId="47"/>
        <pc:sldMkLst>
          <pc:docMk/>
          <pc:sldMk cId="3332894678" sldId="2147376754"/>
        </pc:sldMkLst>
      </pc:sldChg>
      <pc:sldChg chg="del">
        <pc:chgData name="Johannes Hangl" userId="09795f51b852318c" providerId="LiveId" clId="{79E64B55-1D97-4AD7-BC3A-FD73194C2B8B}" dt="2024-04-15T19:51:02.135" v="134" actId="47"/>
        <pc:sldMkLst>
          <pc:docMk/>
          <pc:sldMk cId="4273428870" sldId="2147376755"/>
        </pc:sldMkLst>
      </pc:sldChg>
      <pc:sldChg chg="delSp modSp mod">
        <pc:chgData name="Johannes Hangl" userId="09795f51b852318c" providerId="LiveId" clId="{79E64B55-1D97-4AD7-BC3A-FD73194C2B8B}" dt="2024-04-15T20:01:05.871" v="356"/>
        <pc:sldMkLst>
          <pc:docMk/>
          <pc:sldMk cId="1577550475" sldId="2147376757"/>
        </pc:sldMkLst>
        <pc:spChg chg="mod">
          <ac:chgData name="Johannes Hangl" userId="09795f51b852318c" providerId="LiveId" clId="{79E64B55-1D97-4AD7-BC3A-FD73194C2B8B}" dt="2024-04-15T19:42:27.151" v="0"/>
          <ac:spMkLst>
            <pc:docMk/>
            <pc:sldMk cId="1577550475" sldId="2147376757"/>
            <ac:spMk id="2" creationId="{C065FE9C-8D93-D8BA-1B96-731457282CA3}"/>
          </ac:spMkLst>
        </pc:spChg>
        <pc:spChg chg="mod">
          <ac:chgData name="Johannes Hangl" userId="09795f51b852318c" providerId="LiveId" clId="{79E64B55-1D97-4AD7-BC3A-FD73194C2B8B}" dt="2024-04-15T20:01:05.871" v="356"/>
          <ac:spMkLst>
            <pc:docMk/>
            <pc:sldMk cId="1577550475" sldId="2147376757"/>
            <ac:spMk id="7" creationId="{EB85FB68-9389-D670-C7E9-28A21B1F0CB1}"/>
          </ac:spMkLst>
        </pc:spChg>
        <pc:spChg chg="mod">
          <ac:chgData name="Johannes Hangl" userId="09795f51b852318c" providerId="LiveId" clId="{79E64B55-1D97-4AD7-BC3A-FD73194C2B8B}" dt="2024-04-15T19:49:51.690" v="116"/>
          <ac:spMkLst>
            <pc:docMk/>
            <pc:sldMk cId="1577550475" sldId="2147376757"/>
            <ac:spMk id="8" creationId="{C623CFDB-5E6D-719F-5AC9-2B7CB0648090}"/>
          </ac:spMkLst>
        </pc:spChg>
        <pc:spChg chg="mod">
          <ac:chgData name="Johannes Hangl" userId="09795f51b852318c" providerId="LiveId" clId="{79E64B55-1D97-4AD7-BC3A-FD73194C2B8B}" dt="2024-04-15T19:49:34.232" v="110" actId="20577"/>
          <ac:spMkLst>
            <pc:docMk/>
            <pc:sldMk cId="1577550475" sldId="2147376757"/>
            <ac:spMk id="10" creationId="{48894FD8-7A0D-0510-DF2D-DFB99550F611}"/>
          </ac:spMkLst>
        </pc:spChg>
        <pc:spChg chg="mod">
          <ac:chgData name="Johannes Hangl" userId="09795f51b852318c" providerId="LiveId" clId="{79E64B55-1D97-4AD7-BC3A-FD73194C2B8B}" dt="2024-04-15T19:49:53.575" v="117"/>
          <ac:spMkLst>
            <pc:docMk/>
            <pc:sldMk cId="1577550475" sldId="2147376757"/>
            <ac:spMk id="12" creationId="{1013B885-4330-FFA9-28B1-46B07D255E0D}"/>
          </ac:spMkLst>
        </pc:spChg>
        <pc:spChg chg="mod">
          <ac:chgData name="Johannes Hangl" userId="09795f51b852318c" providerId="LiveId" clId="{79E64B55-1D97-4AD7-BC3A-FD73194C2B8B}" dt="2024-04-15T19:49:26.192" v="93" actId="20577"/>
          <ac:spMkLst>
            <pc:docMk/>
            <pc:sldMk cId="1577550475" sldId="2147376757"/>
            <ac:spMk id="13" creationId="{4F3E3224-E731-EB78-E493-3BC102484675}"/>
          </ac:spMkLst>
        </pc:spChg>
        <pc:spChg chg="mod">
          <ac:chgData name="Johannes Hangl" userId="09795f51b852318c" providerId="LiveId" clId="{79E64B55-1D97-4AD7-BC3A-FD73194C2B8B}" dt="2024-04-15T19:49:39.081" v="111"/>
          <ac:spMkLst>
            <pc:docMk/>
            <pc:sldMk cId="1577550475" sldId="2147376757"/>
            <ac:spMk id="14" creationId="{A96ECEA5-9001-6C92-4F20-60D0D1CF30E3}"/>
          </ac:spMkLst>
        </pc:spChg>
        <pc:spChg chg="mod">
          <ac:chgData name="Johannes Hangl" userId="09795f51b852318c" providerId="LiveId" clId="{79E64B55-1D97-4AD7-BC3A-FD73194C2B8B}" dt="2024-04-15T19:49:40.645" v="112"/>
          <ac:spMkLst>
            <pc:docMk/>
            <pc:sldMk cId="1577550475" sldId="2147376757"/>
            <ac:spMk id="15" creationId="{934D0B32-FD1F-2D2C-B53E-360811AFF4FB}"/>
          </ac:spMkLst>
        </pc:spChg>
        <pc:spChg chg="mod">
          <ac:chgData name="Johannes Hangl" userId="09795f51b852318c" providerId="LiveId" clId="{79E64B55-1D97-4AD7-BC3A-FD73194C2B8B}" dt="2024-04-15T20:01:05.871" v="356"/>
          <ac:spMkLst>
            <pc:docMk/>
            <pc:sldMk cId="1577550475" sldId="2147376757"/>
            <ac:spMk id="16" creationId="{4CA4AFB1-3BDE-75EF-2011-55C416CF0C55}"/>
          </ac:spMkLst>
        </pc:spChg>
        <pc:spChg chg="mod">
          <ac:chgData name="Johannes Hangl" userId="09795f51b852318c" providerId="LiveId" clId="{79E64B55-1D97-4AD7-BC3A-FD73194C2B8B}" dt="2024-04-15T19:49:44.651" v="114"/>
          <ac:spMkLst>
            <pc:docMk/>
            <pc:sldMk cId="1577550475" sldId="2147376757"/>
            <ac:spMk id="22" creationId="{466815F3-6CEE-FE00-1849-73318A77A844}"/>
          </ac:spMkLst>
        </pc:spChg>
        <pc:spChg chg="del mod">
          <ac:chgData name="Johannes Hangl" userId="09795f51b852318c" providerId="LiveId" clId="{79E64B55-1D97-4AD7-BC3A-FD73194C2B8B}" dt="2024-04-15T19:50:02.766" v="121" actId="478"/>
          <ac:spMkLst>
            <pc:docMk/>
            <pc:sldMk cId="1577550475" sldId="2147376757"/>
            <ac:spMk id="23" creationId="{0E530ED8-7E48-EB63-B14D-5E62D2CB9D82}"/>
          </ac:spMkLst>
        </pc:spChg>
        <pc:spChg chg="del mod">
          <ac:chgData name="Johannes Hangl" userId="09795f51b852318c" providerId="LiveId" clId="{79E64B55-1D97-4AD7-BC3A-FD73194C2B8B}" dt="2024-04-15T19:50:02.766" v="121" actId="478"/>
          <ac:spMkLst>
            <pc:docMk/>
            <pc:sldMk cId="1577550475" sldId="2147376757"/>
            <ac:spMk id="24" creationId="{6CAC9CBD-A501-E079-1375-E423F8A70E00}"/>
          </ac:spMkLst>
        </pc:spChg>
        <pc:spChg chg="mod">
          <ac:chgData name="Johannes Hangl" userId="09795f51b852318c" providerId="LiveId" clId="{79E64B55-1D97-4AD7-BC3A-FD73194C2B8B}" dt="2024-04-15T19:49:55.248" v="118"/>
          <ac:spMkLst>
            <pc:docMk/>
            <pc:sldMk cId="1577550475" sldId="2147376757"/>
            <ac:spMk id="29" creationId="{16083B80-BCD3-3021-C41A-81C58BB113EC}"/>
          </ac:spMkLst>
        </pc:spChg>
        <pc:spChg chg="mod">
          <ac:chgData name="Johannes Hangl" userId="09795f51b852318c" providerId="LiveId" clId="{79E64B55-1D97-4AD7-BC3A-FD73194C2B8B}" dt="2024-04-15T19:49:42.815" v="113"/>
          <ac:spMkLst>
            <pc:docMk/>
            <pc:sldMk cId="1577550475" sldId="2147376757"/>
            <ac:spMk id="30" creationId="{BE62256B-8B77-802D-96E2-61AD23F44150}"/>
          </ac:spMkLst>
        </pc:spChg>
        <pc:spChg chg="mod">
          <ac:chgData name="Johannes Hangl" userId="09795f51b852318c" providerId="LiveId" clId="{79E64B55-1D97-4AD7-BC3A-FD73194C2B8B}" dt="2024-04-15T19:49:57.494" v="119"/>
          <ac:spMkLst>
            <pc:docMk/>
            <pc:sldMk cId="1577550475" sldId="2147376757"/>
            <ac:spMk id="31" creationId="{99D19901-01BB-8A24-CBBC-2AC0E6F34D0E}"/>
          </ac:spMkLst>
        </pc:spChg>
        <pc:spChg chg="del">
          <ac:chgData name="Johannes Hangl" userId="09795f51b852318c" providerId="LiveId" clId="{79E64B55-1D97-4AD7-BC3A-FD73194C2B8B}" dt="2024-04-15T19:50:03.855" v="122" actId="478"/>
          <ac:spMkLst>
            <pc:docMk/>
            <pc:sldMk cId="1577550475" sldId="2147376757"/>
            <ac:spMk id="32" creationId="{C642B308-D609-863A-4AB9-3FE9FFD31826}"/>
          </ac:spMkLst>
        </pc:spChg>
        <pc:spChg chg="mod">
          <ac:chgData name="Johannes Hangl" userId="09795f51b852318c" providerId="LiveId" clId="{79E64B55-1D97-4AD7-BC3A-FD73194C2B8B}" dt="2024-04-15T19:50:10.239" v="123" actId="207"/>
          <ac:spMkLst>
            <pc:docMk/>
            <pc:sldMk cId="1577550475" sldId="2147376757"/>
            <ac:spMk id="36" creationId="{F0FD96CE-5BD4-CE55-3804-6792340FF6F5}"/>
          </ac:spMkLst>
        </pc:spChg>
      </pc:sldChg>
      <pc:sldChg chg="delSp modSp mod">
        <pc:chgData name="Johannes Hangl" userId="09795f51b852318c" providerId="LiveId" clId="{79E64B55-1D97-4AD7-BC3A-FD73194C2B8B}" dt="2024-04-15T19:46:23.227" v="33" actId="207"/>
        <pc:sldMkLst>
          <pc:docMk/>
          <pc:sldMk cId="2272846654" sldId="2147376759"/>
        </pc:sldMkLst>
        <pc:spChg chg="mod">
          <ac:chgData name="Johannes Hangl" userId="09795f51b852318c" providerId="LiveId" clId="{79E64B55-1D97-4AD7-BC3A-FD73194C2B8B}" dt="2024-04-15T19:42:27.151" v="0"/>
          <ac:spMkLst>
            <pc:docMk/>
            <pc:sldMk cId="2272846654" sldId="2147376759"/>
            <ac:spMk id="2" creationId="{7924C384-32AC-391A-4EF3-C84881D82F53}"/>
          </ac:spMkLst>
        </pc:spChg>
        <pc:spChg chg="del mod">
          <ac:chgData name="Johannes Hangl" userId="09795f51b852318c" providerId="LiveId" clId="{79E64B55-1D97-4AD7-BC3A-FD73194C2B8B}" dt="2024-04-15T19:46:13.546" v="32" actId="478"/>
          <ac:spMkLst>
            <pc:docMk/>
            <pc:sldMk cId="2272846654" sldId="2147376759"/>
            <ac:spMk id="4" creationId="{1FFA12E1-655E-EBD2-A40A-BEADBA5C71F7}"/>
          </ac:spMkLst>
        </pc:spChg>
        <pc:spChg chg="mod">
          <ac:chgData name="Johannes Hangl" userId="09795f51b852318c" providerId="LiveId" clId="{79E64B55-1D97-4AD7-BC3A-FD73194C2B8B}" dt="2024-04-15T19:46:23.227" v="33" actId="207"/>
          <ac:spMkLst>
            <pc:docMk/>
            <pc:sldMk cId="2272846654" sldId="2147376759"/>
            <ac:spMk id="10" creationId="{EA51C661-785F-A225-2445-19744B0984B2}"/>
          </ac:spMkLst>
        </pc:spChg>
        <pc:spChg chg="mod">
          <ac:chgData name="Johannes Hangl" userId="09795f51b852318c" providerId="LiveId" clId="{79E64B55-1D97-4AD7-BC3A-FD73194C2B8B}" dt="2024-04-15T19:46:23.227" v="33" actId="207"/>
          <ac:spMkLst>
            <pc:docMk/>
            <pc:sldMk cId="2272846654" sldId="2147376759"/>
            <ac:spMk id="13" creationId="{AF9596CB-E02F-5A0E-3D6F-70B7FFCCE1E4}"/>
          </ac:spMkLst>
        </pc:spChg>
        <pc:spChg chg="mod">
          <ac:chgData name="Johannes Hangl" userId="09795f51b852318c" providerId="LiveId" clId="{79E64B55-1D97-4AD7-BC3A-FD73194C2B8B}" dt="2024-04-15T19:46:23.227" v="33" actId="207"/>
          <ac:spMkLst>
            <pc:docMk/>
            <pc:sldMk cId="2272846654" sldId="2147376759"/>
            <ac:spMk id="16" creationId="{33AAC492-C19A-84C5-19EF-77B9D12EAE86}"/>
          </ac:spMkLst>
        </pc:spChg>
        <pc:spChg chg="mod">
          <ac:chgData name="Johannes Hangl" userId="09795f51b852318c" providerId="LiveId" clId="{79E64B55-1D97-4AD7-BC3A-FD73194C2B8B}" dt="2024-04-15T19:46:23.227" v="33" actId="207"/>
          <ac:spMkLst>
            <pc:docMk/>
            <pc:sldMk cId="2272846654" sldId="2147376759"/>
            <ac:spMk id="19" creationId="{AE3CAD64-0DFA-A25F-D9E0-58EB24AA4BCC}"/>
          </ac:spMkLst>
        </pc:spChg>
        <pc:spChg chg="mod">
          <ac:chgData name="Johannes Hangl" userId="09795f51b852318c" providerId="LiveId" clId="{79E64B55-1D97-4AD7-BC3A-FD73194C2B8B}" dt="2024-04-15T19:46:23.227" v="33" actId="207"/>
          <ac:spMkLst>
            <pc:docMk/>
            <pc:sldMk cId="2272846654" sldId="2147376759"/>
            <ac:spMk id="22" creationId="{B037F2AE-0A67-D276-B9A7-AE17B6F6C090}"/>
          </ac:spMkLst>
        </pc:spChg>
        <pc:spChg chg="mod">
          <ac:chgData name="Johannes Hangl" userId="09795f51b852318c" providerId="LiveId" clId="{79E64B55-1D97-4AD7-BC3A-FD73194C2B8B}" dt="2024-04-15T19:46:23.227" v="33" actId="207"/>
          <ac:spMkLst>
            <pc:docMk/>
            <pc:sldMk cId="2272846654" sldId="2147376759"/>
            <ac:spMk id="25" creationId="{87DD8A4D-B7FF-3A54-7E91-CB3CF437D60D}"/>
          </ac:spMkLst>
        </pc:spChg>
        <pc:spChg chg="mod">
          <ac:chgData name="Johannes Hangl" userId="09795f51b852318c" providerId="LiveId" clId="{79E64B55-1D97-4AD7-BC3A-FD73194C2B8B}" dt="2024-04-15T19:46:23.227" v="33" actId="207"/>
          <ac:spMkLst>
            <pc:docMk/>
            <pc:sldMk cId="2272846654" sldId="2147376759"/>
            <ac:spMk id="28" creationId="{2404D4F0-1C5D-4BF9-D7B9-D32A1C656DFA}"/>
          </ac:spMkLst>
        </pc:spChg>
        <pc:spChg chg="mod">
          <ac:chgData name="Johannes Hangl" userId="09795f51b852318c" providerId="LiveId" clId="{79E64B55-1D97-4AD7-BC3A-FD73194C2B8B}" dt="2024-04-15T19:46:23.227" v="33" actId="207"/>
          <ac:spMkLst>
            <pc:docMk/>
            <pc:sldMk cId="2272846654" sldId="2147376759"/>
            <ac:spMk id="31" creationId="{BCE0C6E9-4F7B-2F44-8EA8-853E5BF7334F}"/>
          </ac:spMkLst>
        </pc:spChg>
        <pc:spChg chg="mod">
          <ac:chgData name="Johannes Hangl" userId="09795f51b852318c" providerId="LiveId" clId="{79E64B55-1D97-4AD7-BC3A-FD73194C2B8B}" dt="2024-04-15T19:46:23.227" v="33" actId="207"/>
          <ac:spMkLst>
            <pc:docMk/>
            <pc:sldMk cId="2272846654" sldId="2147376759"/>
            <ac:spMk id="34" creationId="{674E9FC7-2BC7-6085-6C65-9BC6C0D85111}"/>
          </ac:spMkLst>
        </pc:spChg>
        <pc:spChg chg="mod">
          <ac:chgData name="Johannes Hangl" userId="09795f51b852318c" providerId="LiveId" clId="{79E64B55-1D97-4AD7-BC3A-FD73194C2B8B}" dt="2024-04-15T19:46:23.227" v="33" actId="207"/>
          <ac:spMkLst>
            <pc:docMk/>
            <pc:sldMk cId="2272846654" sldId="2147376759"/>
            <ac:spMk id="37" creationId="{65641BA7-1DC7-E29B-55D7-AD70EDED869F}"/>
          </ac:spMkLst>
        </pc:spChg>
        <pc:spChg chg="mod">
          <ac:chgData name="Johannes Hangl" userId="09795f51b852318c" providerId="LiveId" clId="{79E64B55-1D97-4AD7-BC3A-FD73194C2B8B}" dt="2024-04-15T19:46:23.227" v="33" actId="207"/>
          <ac:spMkLst>
            <pc:docMk/>
            <pc:sldMk cId="2272846654" sldId="2147376759"/>
            <ac:spMk id="40" creationId="{FBC88AF3-7307-D1FF-E6F1-561D774FA46A}"/>
          </ac:spMkLst>
        </pc:spChg>
        <pc:spChg chg="mod">
          <ac:chgData name="Johannes Hangl" userId="09795f51b852318c" providerId="LiveId" clId="{79E64B55-1D97-4AD7-BC3A-FD73194C2B8B}" dt="2024-04-15T19:46:23.227" v="33" actId="207"/>
          <ac:spMkLst>
            <pc:docMk/>
            <pc:sldMk cId="2272846654" sldId="2147376759"/>
            <ac:spMk id="43" creationId="{7CB6B27E-CA4D-705A-CD42-82DD6D300663}"/>
          </ac:spMkLst>
        </pc:spChg>
        <pc:spChg chg="mod">
          <ac:chgData name="Johannes Hangl" userId="09795f51b852318c" providerId="LiveId" clId="{79E64B55-1D97-4AD7-BC3A-FD73194C2B8B}" dt="2024-04-15T19:46:23.227" v="33" actId="207"/>
          <ac:spMkLst>
            <pc:docMk/>
            <pc:sldMk cId="2272846654" sldId="2147376759"/>
            <ac:spMk id="46" creationId="{1AD36D63-2EB0-D454-3CE2-404327772973}"/>
          </ac:spMkLst>
        </pc:spChg>
        <pc:spChg chg="mod">
          <ac:chgData name="Johannes Hangl" userId="09795f51b852318c" providerId="LiveId" clId="{79E64B55-1D97-4AD7-BC3A-FD73194C2B8B}" dt="2024-04-15T19:46:23.227" v="33" actId="207"/>
          <ac:spMkLst>
            <pc:docMk/>
            <pc:sldMk cId="2272846654" sldId="2147376759"/>
            <ac:spMk id="49" creationId="{E39D35F9-3E14-3DAB-ED51-1CD600CFEC84}"/>
          </ac:spMkLst>
        </pc:spChg>
        <pc:spChg chg="mod">
          <ac:chgData name="Johannes Hangl" userId="09795f51b852318c" providerId="LiveId" clId="{79E64B55-1D97-4AD7-BC3A-FD73194C2B8B}" dt="2024-04-15T19:46:23.227" v="33" actId="207"/>
          <ac:spMkLst>
            <pc:docMk/>
            <pc:sldMk cId="2272846654" sldId="2147376759"/>
            <ac:spMk id="52" creationId="{6B8F161C-D245-4E65-94B6-608632F69FE8}"/>
          </ac:spMkLst>
        </pc:spChg>
        <pc:spChg chg="mod">
          <ac:chgData name="Johannes Hangl" userId="09795f51b852318c" providerId="LiveId" clId="{79E64B55-1D97-4AD7-BC3A-FD73194C2B8B}" dt="2024-04-15T19:46:23.227" v="33" actId="207"/>
          <ac:spMkLst>
            <pc:docMk/>
            <pc:sldMk cId="2272846654" sldId="2147376759"/>
            <ac:spMk id="55" creationId="{429FC544-DC6B-C6F5-1830-27B069206D4A}"/>
          </ac:spMkLst>
        </pc:spChg>
        <pc:spChg chg="mod">
          <ac:chgData name="Johannes Hangl" userId="09795f51b852318c" providerId="LiveId" clId="{79E64B55-1D97-4AD7-BC3A-FD73194C2B8B}" dt="2024-04-15T19:46:23.227" v="33" actId="207"/>
          <ac:spMkLst>
            <pc:docMk/>
            <pc:sldMk cId="2272846654" sldId="2147376759"/>
            <ac:spMk id="58" creationId="{9038A43C-2CD5-CDE8-A9C9-AB452FE199CE}"/>
          </ac:spMkLst>
        </pc:spChg>
        <pc:spChg chg="mod">
          <ac:chgData name="Johannes Hangl" userId="09795f51b852318c" providerId="LiveId" clId="{79E64B55-1D97-4AD7-BC3A-FD73194C2B8B}" dt="2024-04-15T19:46:23.227" v="33" actId="207"/>
          <ac:spMkLst>
            <pc:docMk/>
            <pc:sldMk cId="2272846654" sldId="2147376759"/>
            <ac:spMk id="61" creationId="{96F5450A-4631-A04B-226A-EC1D900E9CE8}"/>
          </ac:spMkLst>
        </pc:spChg>
        <pc:spChg chg="mod">
          <ac:chgData name="Johannes Hangl" userId="09795f51b852318c" providerId="LiveId" clId="{79E64B55-1D97-4AD7-BC3A-FD73194C2B8B}" dt="2024-04-15T19:46:23.227" v="33" actId="207"/>
          <ac:spMkLst>
            <pc:docMk/>
            <pc:sldMk cId="2272846654" sldId="2147376759"/>
            <ac:spMk id="64" creationId="{5393AE17-1977-2B8D-5615-3D5D74D8F458}"/>
          </ac:spMkLst>
        </pc:spChg>
        <pc:spChg chg="mod">
          <ac:chgData name="Johannes Hangl" userId="09795f51b852318c" providerId="LiveId" clId="{79E64B55-1D97-4AD7-BC3A-FD73194C2B8B}" dt="2024-04-15T19:46:23.227" v="33" actId="207"/>
          <ac:spMkLst>
            <pc:docMk/>
            <pc:sldMk cId="2272846654" sldId="2147376759"/>
            <ac:spMk id="67" creationId="{109BC8DD-51FE-C5C4-1451-4BD6627B3ACD}"/>
          </ac:spMkLst>
        </pc:spChg>
        <pc:spChg chg="mod">
          <ac:chgData name="Johannes Hangl" userId="09795f51b852318c" providerId="LiveId" clId="{79E64B55-1D97-4AD7-BC3A-FD73194C2B8B}" dt="2024-04-15T19:46:23.227" v="33" actId="207"/>
          <ac:spMkLst>
            <pc:docMk/>
            <pc:sldMk cId="2272846654" sldId="2147376759"/>
            <ac:spMk id="70" creationId="{4C77DAA3-1A0A-866B-2A54-6FE55A4D3A52}"/>
          </ac:spMkLst>
        </pc:spChg>
        <pc:spChg chg="mod">
          <ac:chgData name="Johannes Hangl" userId="09795f51b852318c" providerId="LiveId" clId="{79E64B55-1D97-4AD7-BC3A-FD73194C2B8B}" dt="2024-04-15T19:46:23.227" v="33" actId="207"/>
          <ac:spMkLst>
            <pc:docMk/>
            <pc:sldMk cId="2272846654" sldId="2147376759"/>
            <ac:spMk id="73" creationId="{51DA1E8D-6918-7ADD-1B3A-402DF05FB723}"/>
          </ac:spMkLst>
        </pc:spChg>
        <pc:spChg chg="mod">
          <ac:chgData name="Johannes Hangl" userId="09795f51b852318c" providerId="LiveId" clId="{79E64B55-1D97-4AD7-BC3A-FD73194C2B8B}" dt="2024-04-15T19:46:23.227" v="33" actId="207"/>
          <ac:spMkLst>
            <pc:docMk/>
            <pc:sldMk cId="2272846654" sldId="2147376759"/>
            <ac:spMk id="76" creationId="{607399B9-A993-BEA1-0AFE-EBA54DB8453B}"/>
          </ac:spMkLst>
        </pc:spChg>
        <pc:spChg chg="mod">
          <ac:chgData name="Johannes Hangl" userId="09795f51b852318c" providerId="LiveId" clId="{79E64B55-1D97-4AD7-BC3A-FD73194C2B8B}" dt="2024-04-15T19:46:23.227" v="33" actId="207"/>
          <ac:spMkLst>
            <pc:docMk/>
            <pc:sldMk cId="2272846654" sldId="2147376759"/>
            <ac:spMk id="79" creationId="{221F0E4C-44AB-1BC8-206B-B8ABA22C4E1E}"/>
          </ac:spMkLst>
        </pc:spChg>
        <pc:spChg chg="mod">
          <ac:chgData name="Johannes Hangl" userId="09795f51b852318c" providerId="LiveId" clId="{79E64B55-1D97-4AD7-BC3A-FD73194C2B8B}" dt="2024-04-15T19:46:23.227" v="33" actId="207"/>
          <ac:spMkLst>
            <pc:docMk/>
            <pc:sldMk cId="2272846654" sldId="2147376759"/>
            <ac:spMk id="82" creationId="{4D8211E6-DEC9-D2D3-8415-F8927C4D9976}"/>
          </ac:spMkLst>
        </pc:spChg>
        <pc:spChg chg="mod">
          <ac:chgData name="Johannes Hangl" userId="09795f51b852318c" providerId="LiveId" clId="{79E64B55-1D97-4AD7-BC3A-FD73194C2B8B}" dt="2024-04-15T19:46:23.227" v="33" actId="207"/>
          <ac:spMkLst>
            <pc:docMk/>
            <pc:sldMk cId="2272846654" sldId="2147376759"/>
            <ac:spMk id="85" creationId="{DE11535C-4DEF-FAEC-61B2-D9479F0A41C3}"/>
          </ac:spMkLst>
        </pc:spChg>
        <pc:spChg chg="mod">
          <ac:chgData name="Johannes Hangl" userId="09795f51b852318c" providerId="LiveId" clId="{79E64B55-1D97-4AD7-BC3A-FD73194C2B8B}" dt="2024-04-15T19:46:23.227" v="33" actId="207"/>
          <ac:spMkLst>
            <pc:docMk/>
            <pc:sldMk cId="2272846654" sldId="2147376759"/>
            <ac:spMk id="88" creationId="{B5EFEDD1-6A73-29FF-9019-C44077DC4D72}"/>
          </ac:spMkLst>
        </pc:spChg>
        <pc:spChg chg="mod">
          <ac:chgData name="Johannes Hangl" userId="09795f51b852318c" providerId="LiveId" clId="{79E64B55-1D97-4AD7-BC3A-FD73194C2B8B}" dt="2024-04-15T19:46:23.227" v="33" actId="207"/>
          <ac:spMkLst>
            <pc:docMk/>
            <pc:sldMk cId="2272846654" sldId="2147376759"/>
            <ac:spMk id="132" creationId="{94E6A369-BFFF-E623-70D1-410FC227B184}"/>
          </ac:spMkLst>
        </pc:spChg>
        <pc:spChg chg="mod">
          <ac:chgData name="Johannes Hangl" userId="09795f51b852318c" providerId="LiveId" clId="{79E64B55-1D97-4AD7-BC3A-FD73194C2B8B}" dt="2024-04-15T19:46:23.227" v="33" actId="207"/>
          <ac:spMkLst>
            <pc:docMk/>
            <pc:sldMk cId="2272846654" sldId="2147376759"/>
            <ac:spMk id="135" creationId="{CC647699-D4F4-3223-747F-B08D5CA82DC1}"/>
          </ac:spMkLst>
        </pc:spChg>
      </pc:sldChg>
      <pc:sldChg chg="del">
        <pc:chgData name="Johannes Hangl" userId="09795f51b852318c" providerId="LiveId" clId="{79E64B55-1D97-4AD7-BC3A-FD73194C2B8B}" dt="2024-04-15T19:50:56.657" v="131" actId="47"/>
        <pc:sldMkLst>
          <pc:docMk/>
          <pc:sldMk cId="644148566" sldId="2147376761"/>
        </pc:sldMkLst>
      </pc:sldChg>
      <pc:sldChg chg="modSp del">
        <pc:chgData name="Johannes Hangl" userId="09795f51b852318c" providerId="LiveId" clId="{79E64B55-1D97-4AD7-BC3A-FD73194C2B8B}" dt="2024-04-15T19:50:49.825" v="129" actId="47"/>
        <pc:sldMkLst>
          <pc:docMk/>
          <pc:sldMk cId="1026450980" sldId="2147376762"/>
        </pc:sldMkLst>
        <pc:spChg chg="mod">
          <ac:chgData name="Johannes Hangl" userId="09795f51b852318c" providerId="LiveId" clId="{79E64B55-1D97-4AD7-BC3A-FD73194C2B8B}" dt="2024-04-15T19:42:27.151" v="0"/>
          <ac:spMkLst>
            <pc:docMk/>
            <pc:sldMk cId="1026450980" sldId="2147376762"/>
            <ac:spMk id="4" creationId="{368DA233-3614-E8A5-28D9-8CD940930018}"/>
          </ac:spMkLst>
        </pc:spChg>
      </pc:sldChg>
      <pc:sldChg chg="modSp del">
        <pc:chgData name="Johannes Hangl" userId="09795f51b852318c" providerId="LiveId" clId="{79E64B55-1D97-4AD7-BC3A-FD73194C2B8B}" dt="2024-04-15T19:51:02.135" v="134" actId="47"/>
        <pc:sldMkLst>
          <pc:docMk/>
          <pc:sldMk cId="1229279876" sldId="2147376763"/>
        </pc:sldMkLst>
        <pc:spChg chg="mod">
          <ac:chgData name="Johannes Hangl" userId="09795f51b852318c" providerId="LiveId" clId="{79E64B55-1D97-4AD7-BC3A-FD73194C2B8B}" dt="2024-04-15T19:42:27.151" v="0"/>
          <ac:spMkLst>
            <pc:docMk/>
            <pc:sldMk cId="1229279876" sldId="2147376763"/>
            <ac:spMk id="4" creationId="{B577898F-61BD-DDFC-2432-0B3EB87FD6C2}"/>
          </ac:spMkLst>
        </pc:spChg>
        <pc:graphicFrameChg chg="mod">
          <ac:chgData name="Johannes Hangl" userId="09795f51b852318c" providerId="LiveId" clId="{79E64B55-1D97-4AD7-BC3A-FD73194C2B8B}" dt="2024-04-15T19:42:27.151" v="0"/>
          <ac:graphicFrameMkLst>
            <pc:docMk/>
            <pc:sldMk cId="1229279876" sldId="2147376763"/>
            <ac:graphicFrameMk id="9" creationId="{F341AA85-F1C3-A86B-21E3-4C3F3225795B}"/>
          </ac:graphicFrameMkLst>
        </pc:graphicFrameChg>
      </pc:sldChg>
      <pc:sldChg chg="del">
        <pc:chgData name="Johannes Hangl" userId="09795f51b852318c" providerId="LiveId" clId="{79E64B55-1D97-4AD7-BC3A-FD73194C2B8B}" dt="2024-04-15T19:51:02.135" v="134" actId="47"/>
        <pc:sldMkLst>
          <pc:docMk/>
          <pc:sldMk cId="530955396" sldId="2147376764"/>
        </pc:sldMkLst>
      </pc:sldChg>
      <pc:sldChg chg="del">
        <pc:chgData name="Johannes Hangl" userId="09795f51b852318c" providerId="LiveId" clId="{79E64B55-1D97-4AD7-BC3A-FD73194C2B8B}" dt="2024-04-15T19:51:03.587" v="135" actId="47"/>
        <pc:sldMkLst>
          <pc:docMk/>
          <pc:sldMk cId="167106185" sldId="2147376765"/>
        </pc:sldMkLst>
      </pc:sldChg>
      <pc:sldChg chg="del">
        <pc:chgData name="Johannes Hangl" userId="09795f51b852318c" providerId="LiveId" clId="{79E64B55-1D97-4AD7-BC3A-FD73194C2B8B}" dt="2024-04-15T19:51:04.879" v="136" actId="47"/>
        <pc:sldMkLst>
          <pc:docMk/>
          <pc:sldMk cId="1746439431" sldId="2147376766"/>
        </pc:sldMkLst>
      </pc:sldChg>
      <pc:sldChg chg="delSp modSp mod">
        <pc:chgData name="Johannes Hangl" userId="09795f51b852318c" providerId="LiveId" clId="{79E64B55-1D97-4AD7-BC3A-FD73194C2B8B}" dt="2024-04-15T19:55:57.546" v="219" actId="207"/>
        <pc:sldMkLst>
          <pc:docMk/>
          <pc:sldMk cId="552523247" sldId="2147376769"/>
        </pc:sldMkLst>
        <pc:spChg chg="mod">
          <ac:chgData name="Johannes Hangl" userId="09795f51b852318c" providerId="LiveId" clId="{79E64B55-1D97-4AD7-BC3A-FD73194C2B8B}" dt="2024-04-15T19:55:43.768" v="216" actId="207"/>
          <ac:spMkLst>
            <pc:docMk/>
            <pc:sldMk cId="552523247" sldId="2147376769"/>
            <ac:spMk id="3" creationId="{2A923CAB-7A34-60E2-D232-1ADD2F99CE05}"/>
          </ac:spMkLst>
        </pc:spChg>
        <pc:spChg chg="mod">
          <ac:chgData name="Johannes Hangl" userId="09795f51b852318c" providerId="LiveId" clId="{79E64B55-1D97-4AD7-BC3A-FD73194C2B8B}" dt="2024-04-15T19:55:48.213" v="217" actId="207"/>
          <ac:spMkLst>
            <pc:docMk/>
            <pc:sldMk cId="552523247" sldId="2147376769"/>
            <ac:spMk id="4" creationId="{7CD6C9E4-574C-E48E-0EEF-0C686AFA02B3}"/>
          </ac:spMkLst>
        </pc:spChg>
        <pc:spChg chg="mod">
          <ac:chgData name="Johannes Hangl" userId="09795f51b852318c" providerId="LiveId" clId="{79E64B55-1D97-4AD7-BC3A-FD73194C2B8B}" dt="2024-04-15T19:55:57.546" v="219" actId="207"/>
          <ac:spMkLst>
            <pc:docMk/>
            <pc:sldMk cId="552523247" sldId="2147376769"/>
            <ac:spMk id="5" creationId="{2DD798CD-49E8-7E05-B59C-09806F5DFB24}"/>
          </ac:spMkLst>
        </pc:spChg>
        <pc:graphicFrameChg chg="del">
          <ac:chgData name="Johannes Hangl" userId="09795f51b852318c" providerId="LiveId" clId="{79E64B55-1D97-4AD7-BC3A-FD73194C2B8B}" dt="2024-04-15T19:55:39.401" v="215" actId="478"/>
          <ac:graphicFrameMkLst>
            <pc:docMk/>
            <pc:sldMk cId="552523247" sldId="2147376769"/>
            <ac:graphicFrameMk id="6" creationId="{7BD592B0-4B8A-F0BA-7C68-2828BA7116C9}"/>
          </ac:graphicFrameMkLst>
        </pc:graphicFrameChg>
      </pc:sldChg>
      <pc:sldChg chg="modSp">
        <pc:chgData name="Johannes Hangl" userId="09795f51b852318c" providerId="LiveId" clId="{79E64B55-1D97-4AD7-BC3A-FD73194C2B8B}" dt="2024-04-15T19:42:27.151" v="0"/>
        <pc:sldMkLst>
          <pc:docMk/>
          <pc:sldMk cId="1220478505" sldId="2147376771"/>
        </pc:sldMkLst>
        <pc:spChg chg="mod">
          <ac:chgData name="Johannes Hangl" userId="09795f51b852318c" providerId="LiveId" clId="{79E64B55-1D97-4AD7-BC3A-FD73194C2B8B}" dt="2024-04-15T19:42:27.151" v="0"/>
          <ac:spMkLst>
            <pc:docMk/>
            <pc:sldMk cId="1220478505" sldId="2147376771"/>
            <ac:spMk id="2" creationId="{B652807C-C81D-B7B9-502C-7135067BAB16}"/>
          </ac:spMkLst>
        </pc:spChg>
        <pc:spChg chg="mod">
          <ac:chgData name="Johannes Hangl" userId="09795f51b852318c" providerId="LiveId" clId="{79E64B55-1D97-4AD7-BC3A-FD73194C2B8B}" dt="2024-04-15T19:42:27.151" v="0"/>
          <ac:spMkLst>
            <pc:docMk/>
            <pc:sldMk cId="1220478505" sldId="2147376771"/>
            <ac:spMk id="5" creationId="{DB6BEF12-905D-1019-5329-6A11F76ED2B4}"/>
          </ac:spMkLst>
        </pc:spChg>
      </pc:sldChg>
      <pc:sldChg chg="modSp">
        <pc:chgData name="Johannes Hangl" userId="09795f51b852318c" providerId="LiveId" clId="{79E64B55-1D97-4AD7-BC3A-FD73194C2B8B}" dt="2024-04-15T19:42:27.151" v="0"/>
        <pc:sldMkLst>
          <pc:docMk/>
          <pc:sldMk cId="2816905943" sldId="2147376772"/>
        </pc:sldMkLst>
        <pc:spChg chg="mod">
          <ac:chgData name="Johannes Hangl" userId="09795f51b852318c" providerId="LiveId" clId="{79E64B55-1D97-4AD7-BC3A-FD73194C2B8B}" dt="2024-04-15T19:42:27.151" v="0"/>
          <ac:spMkLst>
            <pc:docMk/>
            <pc:sldMk cId="2816905943" sldId="2147376772"/>
            <ac:spMk id="5" creationId="{DB6BEF12-905D-1019-5329-6A11F76ED2B4}"/>
          </ac:spMkLst>
        </pc:spChg>
        <pc:spChg chg="mod">
          <ac:chgData name="Johannes Hangl" userId="09795f51b852318c" providerId="LiveId" clId="{79E64B55-1D97-4AD7-BC3A-FD73194C2B8B}" dt="2024-04-15T19:42:27.151" v="0"/>
          <ac:spMkLst>
            <pc:docMk/>
            <pc:sldMk cId="2816905943" sldId="2147376772"/>
            <ac:spMk id="6" creationId="{C3B5AC55-68E4-E579-29F0-07BC5C4AD3A1}"/>
          </ac:spMkLst>
        </pc:spChg>
      </pc:sldChg>
      <pc:sldChg chg="modSp">
        <pc:chgData name="Johannes Hangl" userId="09795f51b852318c" providerId="LiveId" clId="{79E64B55-1D97-4AD7-BC3A-FD73194C2B8B}" dt="2024-04-15T19:42:27.151" v="0"/>
        <pc:sldMkLst>
          <pc:docMk/>
          <pc:sldMk cId="2505467761" sldId="2147376773"/>
        </pc:sldMkLst>
        <pc:spChg chg="mod">
          <ac:chgData name="Johannes Hangl" userId="09795f51b852318c" providerId="LiveId" clId="{79E64B55-1D97-4AD7-BC3A-FD73194C2B8B}" dt="2024-04-15T19:42:27.151" v="0"/>
          <ac:spMkLst>
            <pc:docMk/>
            <pc:sldMk cId="2505467761" sldId="2147376773"/>
            <ac:spMk id="5" creationId="{DB6BEF12-905D-1019-5329-6A11F76ED2B4}"/>
          </ac:spMkLst>
        </pc:spChg>
      </pc:sldChg>
      <pc:sldChg chg="modSp">
        <pc:chgData name="Johannes Hangl" userId="09795f51b852318c" providerId="LiveId" clId="{79E64B55-1D97-4AD7-BC3A-FD73194C2B8B}" dt="2024-04-15T19:42:27.151" v="0"/>
        <pc:sldMkLst>
          <pc:docMk/>
          <pc:sldMk cId="2002534518" sldId="2147376774"/>
        </pc:sldMkLst>
        <pc:spChg chg="mod">
          <ac:chgData name="Johannes Hangl" userId="09795f51b852318c" providerId="LiveId" clId="{79E64B55-1D97-4AD7-BC3A-FD73194C2B8B}" dt="2024-04-15T19:42:27.151" v="0"/>
          <ac:spMkLst>
            <pc:docMk/>
            <pc:sldMk cId="2002534518" sldId="2147376774"/>
            <ac:spMk id="5" creationId="{DB6BEF12-905D-1019-5329-6A11F76ED2B4}"/>
          </ac:spMkLst>
        </pc:spChg>
        <pc:spChg chg="mod">
          <ac:chgData name="Johannes Hangl" userId="09795f51b852318c" providerId="LiveId" clId="{79E64B55-1D97-4AD7-BC3A-FD73194C2B8B}" dt="2024-04-15T19:42:27.151" v="0"/>
          <ac:spMkLst>
            <pc:docMk/>
            <pc:sldMk cId="2002534518" sldId="2147376774"/>
            <ac:spMk id="6" creationId="{C3B5AC55-68E4-E579-29F0-07BC5C4AD3A1}"/>
          </ac:spMkLst>
        </pc:spChg>
      </pc:sldChg>
      <pc:sldChg chg="modSp">
        <pc:chgData name="Johannes Hangl" userId="09795f51b852318c" providerId="LiveId" clId="{79E64B55-1D97-4AD7-BC3A-FD73194C2B8B}" dt="2024-04-15T19:42:27.151" v="0"/>
        <pc:sldMkLst>
          <pc:docMk/>
          <pc:sldMk cId="2801642759" sldId="2147376775"/>
        </pc:sldMkLst>
        <pc:spChg chg="mod">
          <ac:chgData name="Johannes Hangl" userId="09795f51b852318c" providerId="LiveId" clId="{79E64B55-1D97-4AD7-BC3A-FD73194C2B8B}" dt="2024-04-15T19:42:27.151" v="0"/>
          <ac:spMkLst>
            <pc:docMk/>
            <pc:sldMk cId="2801642759" sldId="2147376775"/>
            <ac:spMk id="5" creationId="{DB6BEF12-905D-1019-5329-6A11F76ED2B4}"/>
          </ac:spMkLst>
        </pc:spChg>
        <pc:spChg chg="mod">
          <ac:chgData name="Johannes Hangl" userId="09795f51b852318c" providerId="LiveId" clId="{79E64B55-1D97-4AD7-BC3A-FD73194C2B8B}" dt="2024-04-15T19:42:27.151" v="0"/>
          <ac:spMkLst>
            <pc:docMk/>
            <pc:sldMk cId="2801642759" sldId="2147376775"/>
            <ac:spMk id="7" creationId="{C2558457-4090-69B4-608F-98A2981527F0}"/>
          </ac:spMkLst>
        </pc:spChg>
      </pc:sldChg>
      <pc:sldChg chg="modSp">
        <pc:chgData name="Johannes Hangl" userId="09795f51b852318c" providerId="LiveId" clId="{79E64B55-1D97-4AD7-BC3A-FD73194C2B8B}" dt="2024-04-15T19:42:27.151" v="0"/>
        <pc:sldMkLst>
          <pc:docMk/>
          <pc:sldMk cId="1710995675" sldId="2147376776"/>
        </pc:sldMkLst>
        <pc:spChg chg="mod">
          <ac:chgData name="Johannes Hangl" userId="09795f51b852318c" providerId="LiveId" clId="{79E64B55-1D97-4AD7-BC3A-FD73194C2B8B}" dt="2024-04-15T19:42:27.151" v="0"/>
          <ac:spMkLst>
            <pc:docMk/>
            <pc:sldMk cId="1710995675" sldId="2147376776"/>
            <ac:spMk id="5" creationId="{DB6BEF12-905D-1019-5329-6A11F76ED2B4}"/>
          </ac:spMkLst>
        </pc:spChg>
      </pc:sldChg>
      <pc:sldChg chg="modSp">
        <pc:chgData name="Johannes Hangl" userId="09795f51b852318c" providerId="LiveId" clId="{79E64B55-1D97-4AD7-BC3A-FD73194C2B8B}" dt="2024-04-15T19:42:27.151" v="0"/>
        <pc:sldMkLst>
          <pc:docMk/>
          <pc:sldMk cId="3777112403" sldId="2147376777"/>
        </pc:sldMkLst>
        <pc:spChg chg="mod">
          <ac:chgData name="Johannes Hangl" userId="09795f51b852318c" providerId="LiveId" clId="{79E64B55-1D97-4AD7-BC3A-FD73194C2B8B}" dt="2024-04-15T19:42:27.151" v="0"/>
          <ac:spMkLst>
            <pc:docMk/>
            <pc:sldMk cId="3777112403" sldId="2147376777"/>
            <ac:spMk id="5" creationId="{DB6BEF12-905D-1019-5329-6A11F76ED2B4}"/>
          </ac:spMkLst>
        </pc:spChg>
        <pc:spChg chg="mod">
          <ac:chgData name="Johannes Hangl" userId="09795f51b852318c" providerId="LiveId" clId="{79E64B55-1D97-4AD7-BC3A-FD73194C2B8B}" dt="2024-04-15T19:42:27.151" v="0"/>
          <ac:spMkLst>
            <pc:docMk/>
            <pc:sldMk cId="3777112403" sldId="2147376777"/>
            <ac:spMk id="7" creationId="{A6914304-4CCE-1A2A-9CBF-7FA595E9D852}"/>
          </ac:spMkLst>
        </pc:spChg>
      </pc:sldChg>
      <pc:sldChg chg="modSp">
        <pc:chgData name="Johannes Hangl" userId="09795f51b852318c" providerId="LiveId" clId="{79E64B55-1D97-4AD7-BC3A-FD73194C2B8B}" dt="2024-04-15T19:42:27.151" v="0"/>
        <pc:sldMkLst>
          <pc:docMk/>
          <pc:sldMk cId="3286486481" sldId="2147376779"/>
        </pc:sldMkLst>
        <pc:spChg chg="mod">
          <ac:chgData name="Johannes Hangl" userId="09795f51b852318c" providerId="LiveId" clId="{79E64B55-1D97-4AD7-BC3A-FD73194C2B8B}" dt="2024-04-15T19:42:27.151" v="0"/>
          <ac:spMkLst>
            <pc:docMk/>
            <pc:sldMk cId="3286486481" sldId="2147376779"/>
            <ac:spMk id="5" creationId="{DB6BEF12-905D-1019-5329-6A11F76ED2B4}"/>
          </ac:spMkLst>
        </pc:spChg>
        <pc:spChg chg="mod">
          <ac:chgData name="Johannes Hangl" userId="09795f51b852318c" providerId="LiveId" clId="{79E64B55-1D97-4AD7-BC3A-FD73194C2B8B}" dt="2024-04-15T19:42:27.151" v="0"/>
          <ac:spMkLst>
            <pc:docMk/>
            <pc:sldMk cId="3286486481" sldId="2147376779"/>
            <ac:spMk id="7" creationId="{A1E64E88-0117-D32A-D7CB-7E3865CD6035}"/>
          </ac:spMkLst>
        </pc:spChg>
      </pc:sldChg>
      <pc:sldChg chg="modSp">
        <pc:chgData name="Johannes Hangl" userId="09795f51b852318c" providerId="LiveId" clId="{79E64B55-1D97-4AD7-BC3A-FD73194C2B8B}" dt="2024-04-15T19:42:27.151" v="0"/>
        <pc:sldMkLst>
          <pc:docMk/>
          <pc:sldMk cId="1008295446" sldId="2147376780"/>
        </pc:sldMkLst>
        <pc:spChg chg="mod">
          <ac:chgData name="Johannes Hangl" userId="09795f51b852318c" providerId="LiveId" clId="{79E64B55-1D97-4AD7-BC3A-FD73194C2B8B}" dt="2024-04-15T19:42:27.151" v="0"/>
          <ac:spMkLst>
            <pc:docMk/>
            <pc:sldMk cId="1008295446" sldId="2147376780"/>
            <ac:spMk id="5" creationId="{DB6BEF12-905D-1019-5329-6A11F76ED2B4}"/>
          </ac:spMkLst>
        </pc:spChg>
        <pc:spChg chg="mod">
          <ac:chgData name="Johannes Hangl" userId="09795f51b852318c" providerId="LiveId" clId="{79E64B55-1D97-4AD7-BC3A-FD73194C2B8B}" dt="2024-04-15T19:42:27.151" v="0"/>
          <ac:spMkLst>
            <pc:docMk/>
            <pc:sldMk cId="1008295446" sldId="2147376780"/>
            <ac:spMk id="7" creationId="{DD16945E-DD9F-573E-1DF0-0D25B918A58D}"/>
          </ac:spMkLst>
        </pc:spChg>
      </pc:sldChg>
      <pc:sldChg chg="delSp modSp mod">
        <pc:chgData name="Johannes Hangl" userId="09795f51b852318c" providerId="LiveId" clId="{79E64B55-1D97-4AD7-BC3A-FD73194C2B8B}" dt="2024-04-15T20:01:05.871" v="356"/>
        <pc:sldMkLst>
          <pc:docMk/>
          <pc:sldMk cId="772629349" sldId="2147376781"/>
        </pc:sldMkLst>
        <pc:spChg chg="mod">
          <ac:chgData name="Johannes Hangl" userId="09795f51b852318c" providerId="LiveId" clId="{79E64B55-1D97-4AD7-BC3A-FD73194C2B8B}" dt="2024-04-15T19:58:09.414" v="275" actId="20577"/>
          <ac:spMkLst>
            <pc:docMk/>
            <pc:sldMk cId="772629349" sldId="2147376781"/>
            <ac:spMk id="33" creationId="{4CD40891-F27E-1491-72A0-53E382C5ACA0}"/>
          </ac:spMkLst>
        </pc:spChg>
        <pc:spChg chg="mod">
          <ac:chgData name="Johannes Hangl" userId="09795f51b852318c" providerId="LiveId" clId="{79E64B55-1D97-4AD7-BC3A-FD73194C2B8B}" dt="2024-04-15T19:58:47.953" v="289" actId="20577"/>
          <ac:spMkLst>
            <pc:docMk/>
            <pc:sldMk cId="772629349" sldId="2147376781"/>
            <ac:spMk id="34" creationId="{DB27B481-0BA9-890D-BBB9-6E81030DC4E5}"/>
          </ac:spMkLst>
        </pc:spChg>
        <pc:spChg chg="mod">
          <ac:chgData name="Johannes Hangl" userId="09795f51b852318c" providerId="LiveId" clId="{79E64B55-1D97-4AD7-BC3A-FD73194C2B8B}" dt="2024-04-15T19:58:43.989" v="287" actId="20577"/>
          <ac:spMkLst>
            <pc:docMk/>
            <pc:sldMk cId="772629349" sldId="2147376781"/>
            <ac:spMk id="35" creationId="{9C6D3AD3-7AD0-F296-FD3F-37639C33136F}"/>
          </ac:spMkLst>
        </pc:spChg>
        <pc:spChg chg="mod">
          <ac:chgData name="Johannes Hangl" userId="09795f51b852318c" providerId="LiveId" clId="{79E64B55-1D97-4AD7-BC3A-FD73194C2B8B}" dt="2024-04-15T19:58:36.317" v="285" actId="20577"/>
          <ac:spMkLst>
            <pc:docMk/>
            <pc:sldMk cId="772629349" sldId="2147376781"/>
            <ac:spMk id="36" creationId="{490D9D53-B2DC-97C9-F619-1310680A37DE}"/>
          </ac:spMkLst>
        </pc:spChg>
        <pc:spChg chg="mod">
          <ac:chgData name="Johannes Hangl" userId="09795f51b852318c" providerId="LiveId" clId="{79E64B55-1D97-4AD7-BC3A-FD73194C2B8B}" dt="2024-04-15T19:58:55.111" v="292" actId="20577"/>
          <ac:spMkLst>
            <pc:docMk/>
            <pc:sldMk cId="772629349" sldId="2147376781"/>
            <ac:spMk id="38" creationId="{E66A81F4-1897-7C45-9993-856108FA1AF8}"/>
          </ac:spMkLst>
        </pc:spChg>
        <pc:spChg chg="mod">
          <ac:chgData name="Johannes Hangl" userId="09795f51b852318c" providerId="LiveId" clId="{79E64B55-1D97-4AD7-BC3A-FD73194C2B8B}" dt="2024-04-15T19:59:41.588" v="324"/>
          <ac:spMkLst>
            <pc:docMk/>
            <pc:sldMk cId="772629349" sldId="2147376781"/>
            <ac:spMk id="39" creationId="{DC2214E0-DA1F-6E37-5FD8-0A94E0785045}"/>
          </ac:spMkLst>
        </pc:spChg>
        <pc:spChg chg="mod">
          <ac:chgData name="Johannes Hangl" userId="09795f51b852318c" providerId="LiveId" clId="{79E64B55-1D97-4AD7-BC3A-FD73194C2B8B}" dt="2024-04-15T19:59:39.565" v="323"/>
          <ac:spMkLst>
            <pc:docMk/>
            <pc:sldMk cId="772629349" sldId="2147376781"/>
            <ac:spMk id="40" creationId="{413B2E33-D8A8-6F78-02AF-D5DA15B51404}"/>
          </ac:spMkLst>
        </pc:spChg>
        <pc:spChg chg="mod">
          <ac:chgData name="Johannes Hangl" userId="09795f51b852318c" providerId="LiveId" clId="{79E64B55-1D97-4AD7-BC3A-FD73194C2B8B}" dt="2024-04-15T19:59:44.428" v="326"/>
          <ac:spMkLst>
            <pc:docMk/>
            <pc:sldMk cId="772629349" sldId="2147376781"/>
            <ac:spMk id="41" creationId="{F31DD2AD-50DC-92DB-2989-9C54D45723FB}"/>
          </ac:spMkLst>
        </pc:spChg>
        <pc:spChg chg="mod">
          <ac:chgData name="Johannes Hangl" userId="09795f51b852318c" providerId="LiveId" clId="{79E64B55-1D97-4AD7-BC3A-FD73194C2B8B}" dt="2024-04-15T19:59:45.397" v="327"/>
          <ac:spMkLst>
            <pc:docMk/>
            <pc:sldMk cId="772629349" sldId="2147376781"/>
            <ac:spMk id="42" creationId="{55F71B12-F825-8A80-5EF2-BA5FD2624AD4}"/>
          </ac:spMkLst>
        </pc:spChg>
        <pc:spChg chg="mod">
          <ac:chgData name="Johannes Hangl" userId="09795f51b852318c" providerId="LiveId" clId="{79E64B55-1D97-4AD7-BC3A-FD73194C2B8B}" dt="2024-04-15T19:59:46.721" v="329"/>
          <ac:spMkLst>
            <pc:docMk/>
            <pc:sldMk cId="772629349" sldId="2147376781"/>
            <ac:spMk id="43" creationId="{6FE24D89-AD50-5F97-B248-19FAEAADABB6}"/>
          </ac:spMkLst>
        </pc:spChg>
        <pc:spChg chg="mod">
          <ac:chgData name="Johannes Hangl" userId="09795f51b852318c" providerId="LiveId" clId="{79E64B55-1D97-4AD7-BC3A-FD73194C2B8B}" dt="2024-04-15T19:59:48.265" v="331"/>
          <ac:spMkLst>
            <pc:docMk/>
            <pc:sldMk cId="772629349" sldId="2147376781"/>
            <ac:spMk id="44" creationId="{652133BC-0B1A-A78C-2279-02321FF3A4FC}"/>
          </ac:spMkLst>
        </pc:spChg>
        <pc:spChg chg="mod">
          <ac:chgData name="Johannes Hangl" userId="09795f51b852318c" providerId="LiveId" clId="{79E64B55-1D97-4AD7-BC3A-FD73194C2B8B}" dt="2024-04-15T19:59:49.600" v="333"/>
          <ac:spMkLst>
            <pc:docMk/>
            <pc:sldMk cId="772629349" sldId="2147376781"/>
            <ac:spMk id="45" creationId="{42ECC9D2-84EF-36C0-E560-21B4F96C2A41}"/>
          </ac:spMkLst>
        </pc:spChg>
        <pc:spChg chg="del mod">
          <ac:chgData name="Johannes Hangl" userId="09795f51b852318c" providerId="LiveId" clId="{79E64B55-1D97-4AD7-BC3A-FD73194C2B8B}" dt="2024-04-15T19:59:56.268" v="335" actId="478"/>
          <ac:spMkLst>
            <pc:docMk/>
            <pc:sldMk cId="772629349" sldId="2147376781"/>
            <ac:spMk id="46" creationId="{431FF3C7-709D-7948-CB6F-49040A64CD6B}"/>
          </ac:spMkLst>
        </pc:spChg>
        <pc:spChg chg="mod">
          <ac:chgData name="Johannes Hangl" userId="09795f51b852318c" providerId="LiveId" clId="{79E64B55-1D97-4AD7-BC3A-FD73194C2B8B}" dt="2024-04-15T19:59:43.027" v="325"/>
          <ac:spMkLst>
            <pc:docMk/>
            <pc:sldMk cId="772629349" sldId="2147376781"/>
            <ac:spMk id="47" creationId="{7D89CBE9-6724-A413-9D6E-78764681D6E6}"/>
          </ac:spMkLst>
        </pc:spChg>
        <pc:spChg chg="mod">
          <ac:chgData name="Johannes Hangl" userId="09795f51b852318c" providerId="LiveId" clId="{79E64B55-1D97-4AD7-BC3A-FD73194C2B8B}" dt="2024-04-15T19:59:46.049" v="328"/>
          <ac:spMkLst>
            <pc:docMk/>
            <pc:sldMk cId="772629349" sldId="2147376781"/>
            <ac:spMk id="49" creationId="{0D07DCC5-60F8-B927-3F74-A9A0ABCC3061}"/>
          </ac:spMkLst>
        </pc:spChg>
        <pc:spChg chg="mod">
          <ac:chgData name="Johannes Hangl" userId="09795f51b852318c" providerId="LiveId" clId="{79E64B55-1D97-4AD7-BC3A-FD73194C2B8B}" dt="2024-04-15T19:59:47.630" v="330"/>
          <ac:spMkLst>
            <pc:docMk/>
            <pc:sldMk cId="772629349" sldId="2147376781"/>
            <ac:spMk id="50" creationId="{2DDF880E-1055-2A36-AC1A-CA1D71023550}"/>
          </ac:spMkLst>
        </pc:spChg>
        <pc:spChg chg="mod">
          <ac:chgData name="Johannes Hangl" userId="09795f51b852318c" providerId="LiveId" clId="{79E64B55-1D97-4AD7-BC3A-FD73194C2B8B}" dt="2024-04-15T19:59:48.884" v="332"/>
          <ac:spMkLst>
            <pc:docMk/>
            <pc:sldMk cId="772629349" sldId="2147376781"/>
            <ac:spMk id="51" creationId="{DB321BEB-AA39-4799-3AE3-CD5AEC044C2A}"/>
          </ac:spMkLst>
        </pc:spChg>
        <pc:spChg chg="mod">
          <ac:chgData name="Johannes Hangl" userId="09795f51b852318c" providerId="LiveId" clId="{79E64B55-1D97-4AD7-BC3A-FD73194C2B8B}" dt="2024-04-15T20:01:05.871" v="356"/>
          <ac:spMkLst>
            <pc:docMk/>
            <pc:sldMk cId="772629349" sldId="2147376781"/>
            <ac:spMk id="59" creationId="{BCA760AE-479D-8E8C-560C-1FF1A030B236}"/>
          </ac:spMkLst>
        </pc:spChg>
        <pc:spChg chg="mod">
          <ac:chgData name="Johannes Hangl" userId="09795f51b852318c" providerId="LiveId" clId="{79E64B55-1D97-4AD7-BC3A-FD73194C2B8B}" dt="2024-04-15T19:59:30.215" v="318"/>
          <ac:spMkLst>
            <pc:docMk/>
            <pc:sldMk cId="772629349" sldId="2147376781"/>
            <ac:spMk id="62" creationId="{B74F23AD-69C4-AA64-A4D4-122407685CC3}"/>
          </ac:spMkLst>
        </pc:spChg>
        <pc:spChg chg="mod">
          <ac:chgData name="Johannes Hangl" userId="09795f51b852318c" providerId="LiveId" clId="{79E64B55-1D97-4AD7-BC3A-FD73194C2B8B}" dt="2024-04-15T19:59:32.715" v="320"/>
          <ac:spMkLst>
            <pc:docMk/>
            <pc:sldMk cId="772629349" sldId="2147376781"/>
            <ac:spMk id="63" creationId="{0D88AC31-0CA8-B0E6-BD7B-8CA4F1E5F392}"/>
          </ac:spMkLst>
        </pc:spChg>
        <pc:spChg chg="mod">
          <ac:chgData name="Johannes Hangl" userId="09795f51b852318c" providerId="LiveId" clId="{79E64B55-1D97-4AD7-BC3A-FD73194C2B8B}" dt="2024-04-15T19:59:34.964" v="322"/>
          <ac:spMkLst>
            <pc:docMk/>
            <pc:sldMk cId="772629349" sldId="2147376781"/>
            <ac:spMk id="1024" creationId="{E18F78BE-276B-888B-4A29-90884697ED73}"/>
          </ac:spMkLst>
        </pc:spChg>
        <pc:spChg chg="mod">
          <ac:chgData name="Johannes Hangl" userId="09795f51b852318c" providerId="LiveId" clId="{79E64B55-1D97-4AD7-BC3A-FD73194C2B8B}" dt="2024-04-15T19:59:28.107" v="315"/>
          <ac:spMkLst>
            <pc:docMk/>
            <pc:sldMk cId="772629349" sldId="2147376781"/>
            <ac:spMk id="1027" creationId="{187A6E24-64B5-F226-CB3E-EA1349F0A8C1}"/>
          </ac:spMkLst>
        </pc:spChg>
        <pc:spChg chg="mod">
          <ac:chgData name="Johannes Hangl" userId="09795f51b852318c" providerId="LiveId" clId="{79E64B55-1D97-4AD7-BC3A-FD73194C2B8B}" dt="2024-04-15T19:59:33.379" v="321"/>
          <ac:spMkLst>
            <pc:docMk/>
            <pc:sldMk cId="772629349" sldId="2147376781"/>
            <ac:spMk id="1028" creationId="{47A1A91E-4BBF-35B7-E4E2-CB85A1F0EEFE}"/>
          </ac:spMkLst>
        </pc:spChg>
        <pc:spChg chg="mod">
          <ac:chgData name="Johannes Hangl" userId="09795f51b852318c" providerId="LiveId" clId="{79E64B55-1D97-4AD7-BC3A-FD73194C2B8B}" dt="2024-04-15T19:59:32.016" v="319"/>
          <ac:spMkLst>
            <pc:docMk/>
            <pc:sldMk cId="772629349" sldId="2147376781"/>
            <ac:spMk id="1029" creationId="{856CF608-607B-20E4-4DDD-0E176B8098BF}"/>
          </ac:spMkLst>
        </pc:spChg>
        <pc:spChg chg="mod">
          <ac:chgData name="Johannes Hangl" userId="09795f51b852318c" providerId="LiveId" clId="{79E64B55-1D97-4AD7-BC3A-FD73194C2B8B}" dt="2024-04-15T19:59:29.501" v="317"/>
          <ac:spMkLst>
            <pc:docMk/>
            <pc:sldMk cId="772629349" sldId="2147376781"/>
            <ac:spMk id="1030" creationId="{88A4AFD0-B642-B8D7-E447-F9106A5DD00D}"/>
          </ac:spMkLst>
        </pc:spChg>
        <pc:spChg chg="mod">
          <ac:chgData name="Johannes Hangl" userId="09795f51b852318c" providerId="LiveId" clId="{79E64B55-1D97-4AD7-BC3A-FD73194C2B8B}" dt="2024-04-15T19:59:59.338" v="336"/>
          <ac:spMkLst>
            <pc:docMk/>
            <pc:sldMk cId="772629349" sldId="2147376781"/>
            <ac:spMk id="1031" creationId="{0938738C-6BAC-E334-3ED4-B256713D044D}"/>
          </ac:spMkLst>
        </pc:spChg>
        <pc:spChg chg="mod">
          <ac:chgData name="Johannes Hangl" userId="09795f51b852318c" providerId="LiveId" clId="{79E64B55-1D97-4AD7-BC3A-FD73194C2B8B}" dt="2024-04-15T20:00:03.283" v="339"/>
          <ac:spMkLst>
            <pc:docMk/>
            <pc:sldMk cId="772629349" sldId="2147376781"/>
            <ac:spMk id="1032" creationId="{41D634CD-DEEF-B6F1-2893-D16824514651}"/>
          </ac:spMkLst>
        </pc:spChg>
        <pc:spChg chg="mod">
          <ac:chgData name="Johannes Hangl" userId="09795f51b852318c" providerId="LiveId" clId="{79E64B55-1D97-4AD7-BC3A-FD73194C2B8B}" dt="2024-04-15T20:00:06.040" v="342"/>
          <ac:spMkLst>
            <pc:docMk/>
            <pc:sldMk cId="772629349" sldId="2147376781"/>
            <ac:spMk id="1033" creationId="{AE2E5391-25D6-E21D-F944-D2566FD59D16}"/>
          </ac:spMkLst>
        </pc:spChg>
        <pc:spChg chg="mod">
          <ac:chgData name="Johannes Hangl" userId="09795f51b852318c" providerId="LiveId" clId="{79E64B55-1D97-4AD7-BC3A-FD73194C2B8B}" dt="2024-04-15T20:00:01.121" v="337"/>
          <ac:spMkLst>
            <pc:docMk/>
            <pc:sldMk cId="772629349" sldId="2147376781"/>
            <ac:spMk id="1034" creationId="{6FE5F436-16F8-4B53-590C-A456633C5778}"/>
          </ac:spMkLst>
        </pc:spChg>
        <pc:spChg chg="mod">
          <ac:chgData name="Johannes Hangl" userId="09795f51b852318c" providerId="LiveId" clId="{79E64B55-1D97-4AD7-BC3A-FD73194C2B8B}" dt="2024-04-15T20:00:04.281" v="340"/>
          <ac:spMkLst>
            <pc:docMk/>
            <pc:sldMk cId="772629349" sldId="2147376781"/>
            <ac:spMk id="1035" creationId="{C4632807-BCE5-CE9F-5BD9-EB05FE0CC8DA}"/>
          </ac:spMkLst>
        </pc:spChg>
        <pc:spChg chg="mod">
          <ac:chgData name="Johannes Hangl" userId="09795f51b852318c" providerId="LiveId" clId="{79E64B55-1D97-4AD7-BC3A-FD73194C2B8B}" dt="2024-04-15T20:00:06.753" v="343"/>
          <ac:spMkLst>
            <pc:docMk/>
            <pc:sldMk cId="772629349" sldId="2147376781"/>
            <ac:spMk id="1036" creationId="{2D8D44E4-AEB0-5F88-8072-6DC9786F585A}"/>
          </ac:spMkLst>
        </pc:spChg>
        <pc:spChg chg="mod">
          <ac:chgData name="Johannes Hangl" userId="09795f51b852318c" providerId="LiveId" clId="{79E64B55-1D97-4AD7-BC3A-FD73194C2B8B}" dt="2024-04-15T20:00:02.616" v="338"/>
          <ac:spMkLst>
            <pc:docMk/>
            <pc:sldMk cId="772629349" sldId="2147376781"/>
            <ac:spMk id="1037" creationId="{FA7B55FF-B788-493B-5761-5CC87EF55334}"/>
          </ac:spMkLst>
        </pc:spChg>
        <pc:spChg chg="mod">
          <ac:chgData name="Johannes Hangl" userId="09795f51b852318c" providerId="LiveId" clId="{79E64B55-1D97-4AD7-BC3A-FD73194C2B8B}" dt="2024-04-15T20:00:05.120" v="341"/>
          <ac:spMkLst>
            <pc:docMk/>
            <pc:sldMk cId="772629349" sldId="2147376781"/>
            <ac:spMk id="1038" creationId="{BE82E688-BFF6-535E-BE09-C0139EE8CD0C}"/>
          </ac:spMkLst>
        </pc:spChg>
        <pc:spChg chg="mod">
          <ac:chgData name="Johannes Hangl" userId="09795f51b852318c" providerId="LiveId" clId="{79E64B55-1D97-4AD7-BC3A-FD73194C2B8B}" dt="2024-04-15T20:00:08.659" v="344"/>
          <ac:spMkLst>
            <pc:docMk/>
            <pc:sldMk cId="772629349" sldId="2147376781"/>
            <ac:spMk id="1039" creationId="{BE5C1136-E125-4FB5-9430-135DDE0B9933}"/>
          </ac:spMkLst>
        </pc:spChg>
        <pc:spChg chg="mod">
          <ac:chgData name="Johannes Hangl" userId="09795f51b852318c" providerId="LiveId" clId="{79E64B55-1D97-4AD7-BC3A-FD73194C2B8B}" dt="2024-04-15T20:00:17.564" v="353"/>
          <ac:spMkLst>
            <pc:docMk/>
            <pc:sldMk cId="772629349" sldId="2147376781"/>
            <ac:spMk id="1047" creationId="{753B0868-483F-0B12-E33F-698B5567A311}"/>
          </ac:spMkLst>
        </pc:spChg>
        <pc:spChg chg="mod">
          <ac:chgData name="Johannes Hangl" userId="09795f51b852318c" providerId="LiveId" clId="{79E64B55-1D97-4AD7-BC3A-FD73194C2B8B}" dt="2024-04-15T20:00:16.184" v="351"/>
          <ac:spMkLst>
            <pc:docMk/>
            <pc:sldMk cId="772629349" sldId="2147376781"/>
            <ac:spMk id="1048" creationId="{A213175B-DE56-9A19-D376-2C6F9F23910E}"/>
          </ac:spMkLst>
        </pc:spChg>
        <pc:spChg chg="mod">
          <ac:chgData name="Johannes Hangl" userId="09795f51b852318c" providerId="LiveId" clId="{79E64B55-1D97-4AD7-BC3A-FD73194C2B8B}" dt="2024-04-15T20:00:14.714" v="349"/>
          <ac:spMkLst>
            <pc:docMk/>
            <pc:sldMk cId="772629349" sldId="2147376781"/>
            <ac:spMk id="1049" creationId="{65A7D571-88EC-10EF-ADC7-B7FB4A253610}"/>
          </ac:spMkLst>
        </pc:spChg>
        <pc:spChg chg="mod">
          <ac:chgData name="Johannes Hangl" userId="09795f51b852318c" providerId="LiveId" clId="{79E64B55-1D97-4AD7-BC3A-FD73194C2B8B}" dt="2024-04-15T20:00:13.287" v="347"/>
          <ac:spMkLst>
            <pc:docMk/>
            <pc:sldMk cId="772629349" sldId="2147376781"/>
            <ac:spMk id="1050" creationId="{C904DEBC-8BF3-4968-3297-DEAD25816FDC}"/>
          </ac:spMkLst>
        </pc:spChg>
        <pc:spChg chg="mod">
          <ac:chgData name="Johannes Hangl" userId="09795f51b852318c" providerId="LiveId" clId="{79E64B55-1D97-4AD7-BC3A-FD73194C2B8B}" dt="2024-04-15T20:00:16.879" v="352"/>
          <ac:spMkLst>
            <pc:docMk/>
            <pc:sldMk cId="772629349" sldId="2147376781"/>
            <ac:spMk id="1051" creationId="{52872230-B21A-0234-BA6E-AB65686250E3}"/>
          </ac:spMkLst>
        </pc:spChg>
        <pc:spChg chg="mod">
          <ac:chgData name="Johannes Hangl" userId="09795f51b852318c" providerId="LiveId" clId="{79E64B55-1D97-4AD7-BC3A-FD73194C2B8B}" dt="2024-04-15T20:00:15.458" v="350"/>
          <ac:spMkLst>
            <pc:docMk/>
            <pc:sldMk cId="772629349" sldId="2147376781"/>
            <ac:spMk id="1052" creationId="{BAC9E5B8-7252-FF06-8808-6F67790E1B21}"/>
          </ac:spMkLst>
        </pc:spChg>
        <pc:spChg chg="mod">
          <ac:chgData name="Johannes Hangl" userId="09795f51b852318c" providerId="LiveId" clId="{79E64B55-1D97-4AD7-BC3A-FD73194C2B8B}" dt="2024-04-15T20:00:18.862" v="354"/>
          <ac:spMkLst>
            <pc:docMk/>
            <pc:sldMk cId="772629349" sldId="2147376781"/>
            <ac:spMk id="1053" creationId="{B4F4A65D-2C89-8E45-0B17-49BFB213A1FE}"/>
          </ac:spMkLst>
        </pc:spChg>
        <pc:spChg chg="mod">
          <ac:chgData name="Johannes Hangl" userId="09795f51b852318c" providerId="LiveId" clId="{79E64B55-1D97-4AD7-BC3A-FD73194C2B8B}" dt="2024-04-15T20:00:13.984" v="348"/>
          <ac:spMkLst>
            <pc:docMk/>
            <pc:sldMk cId="772629349" sldId="2147376781"/>
            <ac:spMk id="1054" creationId="{4F77AAB8-0472-F056-5DA1-4A6A34A480A4}"/>
          </ac:spMkLst>
        </pc:spChg>
        <pc:spChg chg="mod">
          <ac:chgData name="Johannes Hangl" userId="09795f51b852318c" providerId="LiveId" clId="{79E64B55-1D97-4AD7-BC3A-FD73194C2B8B}" dt="2024-04-15T20:00:11.871" v="346"/>
          <ac:spMkLst>
            <pc:docMk/>
            <pc:sldMk cId="772629349" sldId="2147376781"/>
            <ac:spMk id="1055" creationId="{6DF35294-09C9-AFA1-D43A-AF497A5FE86D}"/>
          </ac:spMkLst>
        </pc:spChg>
        <pc:spChg chg="mod">
          <ac:chgData name="Johannes Hangl" userId="09795f51b852318c" providerId="LiveId" clId="{79E64B55-1D97-4AD7-BC3A-FD73194C2B8B}" dt="2024-04-15T20:00:11.139" v="345"/>
          <ac:spMkLst>
            <pc:docMk/>
            <pc:sldMk cId="772629349" sldId="2147376781"/>
            <ac:spMk id="1056" creationId="{55BEFBD9-7319-EAFC-B83D-04090096BF92}"/>
          </ac:spMkLst>
        </pc:spChg>
        <pc:spChg chg="mod">
          <ac:chgData name="Johannes Hangl" userId="09795f51b852318c" providerId="LiveId" clId="{79E64B55-1D97-4AD7-BC3A-FD73194C2B8B}" dt="2024-04-15T19:59:11.295" v="305" actId="20577"/>
          <ac:spMkLst>
            <pc:docMk/>
            <pc:sldMk cId="772629349" sldId="2147376781"/>
            <ac:spMk id="1057" creationId="{3C59084B-5AD6-10DF-701A-4A9A3984420A}"/>
          </ac:spMkLst>
        </pc:spChg>
        <pc:spChg chg="mod">
          <ac:chgData name="Johannes Hangl" userId="09795f51b852318c" providerId="LiveId" clId="{79E64B55-1D97-4AD7-BC3A-FD73194C2B8B}" dt="2024-04-15T19:59:17.323" v="307"/>
          <ac:spMkLst>
            <pc:docMk/>
            <pc:sldMk cId="772629349" sldId="2147376781"/>
            <ac:spMk id="1058" creationId="{EEDC4D69-262A-4DB3-8966-3FD8D93590EC}"/>
          </ac:spMkLst>
        </pc:spChg>
        <pc:spChg chg="mod">
          <ac:chgData name="Johannes Hangl" userId="09795f51b852318c" providerId="LiveId" clId="{79E64B55-1D97-4AD7-BC3A-FD73194C2B8B}" dt="2024-04-15T19:59:18.697" v="309"/>
          <ac:spMkLst>
            <pc:docMk/>
            <pc:sldMk cId="772629349" sldId="2147376781"/>
            <ac:spMk id="1059" creationId="{D6A24756-F3AB-5503-235B-FD2D9F9F3483}"/>
          </ac:spMkLst>
        </pc:spChg>
        <pc:spChg chg="mod">
          <ac:chgData name="Johannes Hangl" userId="09795f51b852318c" providerId="LiveId" clId="{79E64B55-1D97-4AD7-BC3A-FD73194C2B8B}" dt="2024-04-15T19:59:03.959" v="302" actId="20577"/>
          <ac:spMkLst>
            <pc:docMk/>
            <pc:sldMk cId="772629349" sldId="2147376781"/>
            <ac:spMk id="1060" creationId="{0A54EFD7-4D4C-E11A-3EEF-60796E7E49DA}"/>
          </ac:spMkLst>
        </pc:spChg>
        <pc:spChg chg="mod">
          <ac:chgData name="Johannes Hangl" userId="09795f51b852318c" providerId="LiveId" clId="{79E64B55-1D97-4AD7-BC3A-FD73194C2B8B}" dt="2024-04-15T19:59:16.016" v="306"/>
          <ac:spMkLst>
            <pc:docMk/>
            <pc:sldMk cId="772629349" sldId="2147376781"/>
            <ac:spMk id="1061" creationId="{26698AE8-B59C-98DE-0369-6481FEEC72CF}"/>
          </ac:spMkLst>
        </pc:spChg>
        <pc:spChg chg="mod">
          <ac:chgData name="Johannes Hangl" userId="09795f51b852318c" providerId="LiveId" clId="{79E64B55-1D97-4AD7-BC3A-FD73194C2B8B}" dt="2024-04-15T19:59:17.957" v="308"/>
          <ac:spMkLst>
            <pc:docMk/>
            <pc:sldMk cId="772629349" sldId="2147376781"/>
            <ac:spMk id="1062" creationId="{BFA9F812-2BE5-A79D-9625-0D22AB81BFD8}"/>
          </ac:spMkLst>
        </pc:spChg>
        <pc:spChg chg="mod">
          <ac:chgData name="Johannes Hangl" userId="09795f51b852318c" providerId="LiveId" clId="{79E64B55-1D97-4AD7-BC3A-FD73194C2B8B}" dt="2024-04-15T19:59:20.889" v="311"/>
          <ac:spMkLst>
            <pc:docMk/>
            <pc:sldMk cId="772629349" sldId="2147376781"/>
            <ac:spMk id="1063" creationId="{2BD2A025-2831-0D47-CE29-1251C3264683}"/>
          </ac:spMkLst>
        </pc:spChg>
        <pc:spChg chg="mod">
          <ac:chgData name="Johannes Hangl" userId="09795f51b852318c" providerId="LiveId" clId="{79E64B55-1D97-4AD7-BC3A-FD73194C2B8B}" dt="2024-04-15T19:59:24.446" v="313"/>
          <ac:spMkLst>
            <pc:docMk/>
            <pc:sldMk cId="772629349" sldId="2147376781"/>
            <ac:spMk id="1064" creationId="{CCCFA2B7-03FA-7642-86A7-350A756C4C34}"/>
          </ac:spMkLst>
        </pc:spChg>
        <pc:spChg chg="mod">
          <ac:chgData name="Johannes Hangl" userId="09795f51b852318c" providerId="LiveId" clId="{79E64B55-1D97-4AD7-BC3A-FD73194C2B8B}" dt="2024-04-15T19:59:23.530" v="312"/>
          <ac:spMkLst>
            <pc:docMk/>
            <pc:sldMk cId="772629349" sldId="2147376781"/>
            <ac:spMk id="1065" creationId="{0326C230-04E0-6065-E635-A0018892409B}"/>
          </ac:spMkLst>
        </pc:spChg>
        <pc:spChg chg="mod">
          <ac:chgData name="Johannes Hangl" userId="09795f51b852318c" providerId="LiveId" clId="{79E64B55-1D97-4AD7-BC3A-FD73194C2B8B}" dt="2024-04-15T19:59:25.836" v="314"/>
          <ac:spMkLst>
            <pc:docMk/>
            <pc:sldMk cId="772629349" sldId="2147376781"/>
            <ac:spMk id="1066" creationId="{72E0E052-86BD-4E83-EAF2-9DB001588248}"/>
          </ac:spMkLst>
        </pc:spChg>
        <pc:spChg chg="mod">
          <ac:chgData name="Johannes Hangl" userId="09795f51b852318c" providerId="LiveId" clId="{79E64B55-1D97-4AD7-BC3A-FD73194C2B8B}" dt="2024-04-15T19:59:28.771" v="316"/>
          <ac:spMkLst>
            <pc:docMk/>
            <pc:sldMk cId="772629349" sldId="2147376781"/>
            <ac:spMk id="1068" creationId="{85082358-217F-1093-0DB8-01E68BA8F2F0}"/>
          </ac:spMkLst>
        </pc:spChg>
      </pc:sldChg>
      <pc:sldChg chg="modSp del">
        <pc:chgData name="Johannes Hangl" userId="09795f51b852318c" providerId="LiveId" clId="{79E64B55-1D97-4AD7-BC3A-FD73194C2B8B}" dt="2024-04-15T19:51:00.479" v="133" actId="47"/>
        <pc:sldMkLst>
          <pc:docMk/>
          <pc:sldMk cId="3502312879" sldId="2147376782"/>
        </pc:sldMkLst>
        <pc:spChg chg="mod">
          <ac:chgData name="Johannes Hangl" userId="09795f51b852318c" providerId="LiveId" clId="{79E64B55-1D97-4AD7-BC3A-FD73194C2B8B}" dt="2024-04-15T19:42:27.151" v="0"/>
          <ac:spMkLst>
            <pc:docMk/>
            <pc:sldMk cId="3502312879" sldId="2147376782"/>
            <ac:spMk id="4" creationId="{C8D718BE-3899-09AE-0F9E-AD70DE25EEB1}"/>
          </ac:spMkLst>
        </pc:spChg>
      </pc:sldChg>
      <pc:sldChg chg="modSp mod">
        <pc:chgData name="Johannes Hangl" userId="09795f51b852318c" providerId="LiveId" clId="{79E64B55-1D97-4AD7-BC3A-FD73194C2B8B}" dt="2024-04-15T19:42:57.256" v="4" actId="207"/>
        <pc:sldMkLst>
          <pc:docMk/>
          <pc:sldMk cId="2525882431" sldId="2147376783"/>
        </pc:sldMkLst>
        <pc:spChg chg="mod">
          <ac:chgData name="Johannes Hangl" userId="09795f51b852318c" providerId="LiveId" clId="{79E64B55-1D97-4AD7-BC3A-FD73194C2B8B}" dt="2024-04-15T19:42:27.151" v="0"/>
          <ac:spMkLst>
            <pc:docMk/>
            <pc:sldMk cId="2525882431" sldId="2147376783"/>
            <ac:spMk id="4" creationId="{A6E8A549-F3D8-8117-D7DC-4AA242FFE066}"/>
          </ac:spMkLst>
        </pc:spChg>
        <pc:spChg chg="mod">
          <ac:chgData name="Johannes Hangl" userId="09795f51b852318c" providerId="LiveId" clId="{79E64B55-1D97-4AD7-BC3A-FD73194C2B8B}" dt="2024-04-15T19:42:50.149" v="2" actId="207"/>
          <ac:spMkLst>
            <pc:docMk/>
            <pc:sldMk cId="2525882431" sldId="2147376783"/>
            <ac:spMk id="11" creationId="{50D92472-DB46-EAC4-57F7-4956B78965F4}"/>
          </ac:spMkLst>
        </pc:spChg>
        <pc:spChg chg="mod">
          <ac:chgData name="Johannes Hangl" userId="09795f51b852318c" providerId="LiveId" clId="{79E64B55-1D97-4AD7-BC3A-FD73194C2B8B}" dt="2024-04-15T19:42:50.149" v="2" actId="207"/>
          <ac:spMkLst>
            <pc:docMk/>
            <pc:sldMk cId="2525882431" sldId="2147376783"/>
            <ac:spMk id="12" creationId="{BFA4BF88-AD5F-94D1-271F-AEAD317C446B}"/>
          </ac:spMkLst>
        </pc:spChg>
        <pc:spChg chg="mod">
          <ac:chgData name="Johannes Hangl" userId="09795f51b852318c" providerId="LiveId" clId="{79E64B55-1D97-4AD7-BC3A-FD73194C2B8B}" dt="2024-04-15T19:42:45.603" v="1" actId="207"/>
          <ac:spMkLst>
            <pc:docMk/>
            <pc:sldMk cId="2525882431" sldId="2147376783"/>
            <ac:spMk id="14" creationId="{135A0259-0F3B-9B3E-0BC6-46338B65ECEB}"/>
          </ac:spMkLst>
        </pc:spChg>
        <pc:spChg chg="mod">
          <ac:chgData name="Johannes Hangl" userId="09795f51b852318c" providerId="LiveId" clId="{79E64B55-1D97-4AD7-BC3A-FD73194C2B8B}" dt="2024-04-15T19:42:57.256" v="4" actId="207"/>
          <ac:spMkLst>
            <pc:docMk/>
            <pc:sldMk cId="2525882431" sldId="2147376783"/>
            <ac:spMk id="16" creationId="{D164F06A-16D0-F383-3547-C7A8CF77E1D3}"/>
          </ac:spMkLst>
        </pc:spChg>
        <pc:spChg chg="mod">
          <ac:chgData name="Johannes Hangl" userId="09795f51b852318c" providerId="LiveId" clId="{79E64B55-1D97-4AD7-BC3A-FD73194C2B8B}" dt="2024-04-15T19:42:50.149" v="2" actId="207"/>
          <ac:spMkLst>
            <pc:docMk/>
            <pc:sldMk cId="2525882431" sldId="2147376783"/>
            <ac:spMk id="18" creationId="{992A4798-4862-B0AC-8A91-87C4DE12B0B5}"/>
          </ac:spMkLst>
        </pc:spChg>
      </pc:sldChg>
      <pc:sldChg chg="modSp mod">
        <pc:chgData name="Johannes Hangl" userId="09795f51b852318c" providerId="LiveId" clId="{79E64B55-1D97-4AD7-BC3A-FD73194C2B8B}" dt="2024-04-15T19:45:32.251" v="31" actId="207"/>
        <pc:sldMkLst>
          <pc:docMk/>
          <pc:sldMk cId="1312224496" sldId="2147376786"/>
        </pc:sldMkLst>
        <pc:spChg chg="mod">
          <ac:chgData name="Johannes Hangl" userId="09795f51b852318c" providerId="LiveId" clId="{79E64B55-1D97-4AD7-BC3A-FD73194C2B8B}" dt="2024-04-15T19:42:27.151" v="0"/>
          <ac:spMkLst>
            <pc:docMk/>
            <pc:sldMk cId="1312224496" sldId="2147376786"/>
            <ac:spMk id="2" creationId="{FA9CE8DD-8F09-448B-F77E-742E8CADCEF6}"/>
          </ac:spMkLst>
        </pc:spChg>
        <pc:graphicFrameChg chg="modGraphic">
          <ac:chgData name="Johannes Hangl" userId="09795f51b852318c" providerId="LiveId" clId="{79E64B55-1D97-4AD7-BC3A-FD73194C2B8B}" dt="2024-04-15T19:45:32.251" v="31" actId="207"/>
          <ac:graphicFrameMkLst>
            <pc:docMk/>
            <pc:sldMk cId="1312224496" sldId="2147376786"/>
            <ac:graphicFrameMk id="8" creationId="{17AEAD9C-639B-94FE-B147-ACDA34EBB337}"/>
          </ac:graphicFrameMkLst>
        </pc:graphicFrameChg>
      </pc:sldChg>
      <pc:sldChg chg="modSp mod">
        <pc:chgData name="Johannes Hangl" userId="09795f51b852318c" providerId="LiveId" clId="{79E64B55-1D97-4AD7-BC3A-FD73194C2B8B}" dt="2024-04-15T19:52:52.819" v="185" actId="108"/>
        <pc:sldMkLst>
          <pc:docMk/>
          <pc:sldMk cId="3728788878" sldId="2147376793"/>
        </pc:sldMkLst>
        <pc:spChg chg="mod">
          <ac:chgData name="Johannes Hangl" userId="09795f51b852318c" providerId="LiveId" clId="{79E64B55-1D97-4AD7-BC3A-FD73194C2B8B}" dt="2024-04-15T19:42:27.151" v="0"/>
          <ac:spMkLst>
            <pc:docMk/>
            <pc:sldMk cId="3728788878" sldId="2147376793"/>
            <ac:spMk id="4" creationId="{D2FB354C-12E2-FA92-610D-AB78687681F1}"/>
          </ac:spMkLst>
        </pc:spChg>
        <pc:spChg chg="mod">
          <ac:chgData name="Johannes Hangl" userId="09795f51b852318c" providerId="LiveId" clId="{79E64B55-1D97-4AD7-BC3A-FD73194C2B8B}" dt="2024-04-15T19:52:50.614" v="182" actId="108"/>
          <ac:spMkLst>
            <pc:docMk/>
            <pc:sldMk cId="3728788878" sldId="2147376793"/>
            <ac:spMk id="10" creationId="{21EB7C50-7096-B319-6631-7D75C3B6225A}"/>
          </ac:spMkLst>
        </pc:spChg>
        <pc:spChg chg="mod">
          <ac:chgData name="Johannes Hangl" userId="09795f51b852318c" providerId="LiveId" clId="{79E64B55-1D97-4AD7-BC3A-FD73194C2B8B}" dt="2024-04-15T19:52:51.054" v="183" actId="108"/>
          <ac:spMkLst>
            <pc:docMk/>
            <pc:sldMk cId="3728788878" sldId="2147376793"/>
            <ac:spMk id="21" creationId="{E56DE7A7-0543-C6EB-67FF-08347D7431BC}"/>
          </ac:spMkLst>
        </pc:spChg>
        <pc:spChg chg="mod">
          <ac:chgData name="Johannes Hangl" userId="09795f51b852318c" providerId="LiveId" clId="{79E64B55-1D97-4AD7-BC3A-FD73194C2B8B}" dt="2024-04-15T19:52:51.527" v="184" actId="108"/>
          <ac:spMkLst>
            <pc:docMk/>
            <pc:sldMk cId="3728788878" sldId="2147376793"/>
            <ac:spMk id="23" creationId="{BE7CE945-FA17-C3F6-5215-F6E0AA668245}"/>
          </ac:spMkLst>
        </pc:spChg>
        <pc:spChg chg="mod">
          <ac:chgData name="Johannes Hangl" userId="09795f51b852318c" providerId="LiveId" clId="{79E64B55-1D97-4AD7-BC3A-FD73194C2B8B}" dt="2024-04-15T19:52:52.819" v="185" actId="108"/>
          <ac:spMkLst>
            <pc:docMk/>
            <pc:sldMk cId="3728788878" sldId="2147376793"/>
            <ac:spMk id="25" creationId="{A64CA3FD-A14A-9A79-3AEE-1D9E28EB0AFC}"/>
          </ac:spMkLst>
        </pc:spChg>
      </pc:sldChg>
      <pc:sldChg chg="modSp mod">
        <pc:chgData name="Johannes Hangl" userId="09795f51b852318c" providerId="LiveId" clId="{79E64B55-1D97-4AD7-BC3A-FD73194C2B8B}" dt="2024-04-15T19:55:12.494" v="213" actId="207"/>
        <pc:sldMkLst>
          <pc:docMk/>
          <pc:sldMk cId="2065990589" sldId="2147376794"/>
        </pc:sldMkLst>
        <pc:graphicFrameChg chg="modGraphic">
          <ac:chgData name="Johannes Hangl" userId="09795f51b852318c" providerId="LiveId" clId="{79E64B55-1D97-4AD7-BC3A-FD73194C2B8B}" dt="2024-04-15T19:55:12.494" v="213" actId="207"/>
          <ac:graphicFrameMkLst>
            <pc:docMk/>
            <pc:sldMk cId="2065990589" sldId="2147376794"/>
            <ac:graphicFrameMk id="6" creationId="{F94944D0-331C-1AF2-E8E3-39553DCAF34E}"/>
          </ac:graphicFrameMkLst>
        </pc:graphicFrameChg>
      </pc:sldChg>
      <pc:sldChg chg="modSp mod">
        <pc:chgData name="Johannes Hangl" userId="09795f51b852318c" providerId="LiveId" clId="{79E64B55-1D97-4AD7-BC3A-FD73194C2B8B}" dt="2024-04-15T19:53:07.897" v="190" actId="108"/>
        <pc:sldMkLst>
          <pc:docMk/>
          <pc:sldMk cId="1964983581" sldId="2147376795"/>
        </pc:sldMkLst>
        <pc:spChg chg="mod">
          <ac:chgData name="Johannes Hangl" userId="09795f51b852318c" providerId="LiveId" clId="{79E64B55-1D97-4AD7-BC3A-FD73194C2B8B}" dt="2024-04-15T19:53:06.682" v="188" actId="108"/>
          <ac:spMkLst>
            <pc:docMk/>
            <pc:sldMk cId="1964983581" sldId="2147376795"/>
            <ac:spMk id="11" creationId="{120E5592-ED05-1BC8-BE09-A2DF0ECA794F}"/>
          </ac:spMkLst>
        </pc:spChg>
        <pc:spChg chg="mod">
          <ac:chgData name="Johannes Hangl" userId="09795f51b852318c" providerId="LiveId" clId="{79E64B55-1D97-4AD7-BC3A-FD73194C2B8B}" dt="2024-04-15T19:53:07.319" v="189" actId="108"/>
          <ac:spMkLst>
            <pc:docMk/>
            <pc:sldMk cId="1964983581" sldId="2147376795"/>
            <ac:spMk id="13" creationId="{B386F1E5-01B4-0428-5765-6EE41A32C0E3}"/>
          </ac:spMkLst>
        </pc:spChg>
        <pc:spChg chg="mod">
          <ac:chgData name="Johannes Hangl" userId="09795f51b852318c" providerId="LiveId" clId="{79E64B55-1D97-4AD7-BC3A-FD73194C2B8B}" dt="2024-04-15T19:53:07.897" v="190" actId="108"/>
          <ac:spMkLst>
            <pc:docMk/>
            <pc:sldMk cId="1964983581" sldId="2147376795"/>
            <ac:spMk id="17" creationId="{124C7C7B-EED6-98EC-A4AA-5E63FF278B1E}"/>
          </ac:spMkLst>
        </pc:spChg>
      </pc:sldChg>
      <pc:sldChg chg="modSp mod">
        <pc:chgData name="Johannes Hangl" userId="09795f51b852318c" providerId="LiveId" clId="{79E64B55-1D97-4AD7-BC3A-FD73194C2B8B}" dt="2024-04-15T19:55:20.680" v="214" actId="207"/>
        <pc:sldMkLst>
          <pc:docMk/>
          <pc:sldMk cId="3180707000" sldId="2147376796"/>
        </pc:sldMkLst>
        <pc:spChg chg="mod">
          <ac:chgData name="Johannes Hangl" userId="09795f51b852318c" providerId="LiveId" clId="{79E64B55-1D97-4AD7-BC3A-FD73194C2B8B}" dt="2024-04-15T19:52:54.840" v="186" actId="108"/>
          <ac:spMkLst>
            <pc:docMk/>
            <pc:sldMk cId="3180707000" sldId="2147376796"/>
            <ac:spMk id="4" creationId="{F10502CA-9D90-8539-678C-C40D6F449856}"/>
          </ac:spMkLst>
        </pc:spChg>
        <pc:spChg chg="mod">
          <ac:chgData name="Johannes Hangl" userId="09795f51b852318c" providerId="LiveId" clId="{79E64B55-1D97-4AD7-BC3A-FD73194C2B8B}" dt="2024-04-15T19:52:55.600" v="187" actId="108"/>
          <ac:spMkLst>
            <pc:docMk/>
            <pc:sldMk cId="3180707000" sldId="2147376796"/>
            <ac:spMk id="6" creationId="{61B0EB82-CA01-B711-6091-349B99B9D2AA}"/>
          </ac:spMkLst>
        </pc:spChg>
        <pc:spChg chg="mod">
          <ac:chgData name="Johannes Hangl" userId="09795f51b852318c" providerId="LiveId" clId="{79E64B55-1D97-4AD7-BC3A-FD73194C2B8B}" dt="2024-04-15T19:55:20.680" v="214" actId="207"/>
          <ac:spMkLst>
            <pc:docMk/>
            <pc:sldMk cId="3180707000" sldId="2147376796"/>
            <ac:spMk id="7" creationId="{E7DB123E-05CB-8FC0-AA24-91EDB2F0E0FF}"/>
          </ac:spMkLst>
        </pc:spChg>
      </pc:sldChg>
      <pc:sldChg chg="modSp mod">
        <pc:chgData name="Johannes Hangl" userId="09795f51b852318c" providerId="LiveId" clId="{79E64B55-1D97-4AD7-BC3A-FD73194C2B8B}" dt="2024-04-15T20:01:05.871" v="356"/>
        <pc:sldMkLst>
          <pc:docMk/>
          <pc:sldMk cId="3842649690" sldId="2147376797"/>
        </pc:sldMkLst>
        <pc:spChg chg="mod">
          <ac:chgData name="Johannes Hangl" userId="09795f51b852318c" providerId="LiveId" clId="{79E64B55-1D97-4AD7-BC3A-FD73194C2B8B}" dt="2024-04-15T19:54:58.970" v="211" actId="207"/>
          <ac:spMkLst>
            <pc:docMk/>
            <pc:sldMk cId="3842649690" sldId="2147376797"/>
            <ac:spMk id="7" creationId="{BE61F4EF-DDE2-BF62-CDA6-936AB22411F1}"/>
          </ac:spMkLst>
        </pc:spChg>
        <pc:graphicFrameChg chg="mod modGraphic">
          <ac:chgData name="Johannes Hangl" userId="09795f51b852318c" providerId="LiveId" clId="{79E64B55-1D97-4AD7-BC3A-FD73194C2B8B}" dt="2024-04-15T20:01:05.871" v="356"/>
          <ac:graphicFrameMkLst>
            <pc:docMk/>
            <pc:sldMk cId="3842649690" sldId="2147376797"/>
            <ac:graphicFrameMk id="5" creationId="{AE560158-15BF-A948-C0CC-2C49D47C2079}"/>
          </ac:graphicFrameMkLst>
        </pc:graphicFrameChg>
      </pc:sldChg>
      <pc:sldChg chg="modSp mod">
        <pc:chgData name="Johannes Hangl" userId="09795f51b852318c" providerId="LiveId" clId="{79E64B55-1D97-4AD7-BC3A-FD73194C2B8B}" dt="2024-04-15T19:54:43.408" v="208" actId="207"/>
        <pc:sldMkLst>
          <pc:docMk/>
          <pc:sldMk cId="1507462161" sldId="2147376798"/>
        </pc:sldMkLst>
        <pc:spChg chg="mod">
          <ac:chgData name="Johannes Hangl" userId="09795f51b852318c" providerId="LiveId" clId="{79E64B55-1D97-4AD7-BC3A-FD73194C2B8B}" dt="2024-04-15T19:53:10.421" v="191" actId="108"/>
          <ac:spMkLst>
            <pc:docMk/>
            <pc:sldMk cId="1507462161" sldId="2147376798"/>
            <ac:spMk id="13" creationId="{B386F1E5-01B4-0428-5765-6EE41A32C0E3}"/>
          </ac:spMkLst>
        </pc:spChg>
        <pc:spChg chg="mod">
          <ac:chgData name="Johannes Hangl" userId="09795f51b852318c" providerId="LiveId" clId="{79E64B55-1D97-4AD7-BC3A-FD73194C2B8B}" dt="2024-04-15T19:54:34.797" v="206" actId="207"/>
          <ac:spMkLst>
            <pc:docMk/>
            <pc:sldMk cId="1507462161" sldId="2147376798"/>
            <ac:spMk id="16" creationId="{B4B4A54C-1AD9-42A9-A885-7EA14363E686}"/>
          </ac:spMkLst>
        </pc:spChg>
        <pc:graphicFrameChg chg="modGraphic">
          <ac:chgData name="Johannes Hangl" userId="09795f51b852318c" providerId="LiveId" clId="{79E64B55-1D97-4AD7-BC3A-FD73194C2B8B}" dt="2024-04-15T19:54:31.969" v="205" actId="207"/>
          <ac:graphicFrameMkLst>
            <pc:docMk/>
            <pc:sldMk cId="1507462161" sldId="2147376798"/>
            <ac:graphicFrameMk id="3" creationId="{6E4CCD77-99FC-2C36-F622-BDCAE0F46815}"/>
          </ac:graphicFrameMkLst>
        </pc:graphicFrameChg>
        <pc:graphicFrameChg chg="modGraphic">
          <ac:chgData name="Johannes Hangl" userId="09795f51b852318c" providerId="LiveId" clId="{79E64B55-1D97-4AD7-BC3A-FD73194C2B8B}" dt="2024-04-15T19:54:43.408" v="208" actId="207"/>
          <ac:graphicFrameMkLst>
            <pc:docMk/>
            <pc:sldMk cId="1507462161" sldId="2147376798"/>
            <ac:graphicFrameMk id="4" creationId="{B8040382-034F-F948-B852-63DB61038EC1}"/>
          </ac:graphicFrameMkLst>
        </pc:graphicFrameChg>
      </pc:sldChg>
      <pc:sldChg chg="modSp">
        <pc:chgData name="Johannes Hangl" userId="09795f51b852318c" providerId="LiveId" clId="{79E64B55-1D97-4AD7-BC3A-FD73194C2B8B}" dt="2024-04-15T20:01:05.871" v="356"/>
        <pc:sldMkLst>
          <pc:docMk/>
          <pc:sldMk cId="2069053566" sldId="2147376799"/>
        </pc:sldMkLst>
        <pc:spChg chg="mod">
          <ac:chgData name="Johannes Hangl" userId="09795f51b852318c" providerId="LiveId" clId="{79E64B55-1D97-4AD7-BC3A-FD73194C2B8B}" dt="2024-04-15T19:42:27.151" v="0"/>
          <ac:spMkLst>
            <pc:docMk/>
            <pc:sldMk cId="2069053566" sldId="2147376799"/>
            <ac:spMk id="2" creationId="{357F070D-5ADA-5D8E-0A71-876B2357C919}"/>
          </ac:spMkLst>
        </pc:spChg>
        <pc:spChg chg="mod">
          <ac:chgData name="Johannes Hangl" userId="09795f51b852318c" providerId="LiveId" clId="{79E64B55-1D97-4AD7-BC3A-FD73194C2B8B}" dt="2024-04-15T20:01:05.871" v="356"/>
          <ac:spMkLst>
            <pc:docMk/>
            <pc:sldMk cId="2069053566" sldId="2147376799"/>
            <ac:spMk id="4" creationId="{5F9DB378-C793-C8D7-B953-E25C7B68099E}"/>
          </ac:spMkLst>
        </pc:spChg>
      </pc:sldChg>
      <pc:sldChg chg="modSp mod">
        <pc:chgData name="Johannes Hangl" userId="09795f51b852318c" providerId="LiveId" clId="{79E64B55-1D97-4AD7-BC3A-FD73194C2B8B}" dt="2024-04-15T19:52:37.454" v="176" actId="108"/>
        <pc:sldMkLst>
          <pc:docMk/>
          <pc:sldMk cId="1746848726" sldId="2147376800"/>
        </pc:sldMkLst>
        <pc:spChg chg="mod">
          <ac:chgData name="Johannes Hangl" userId="09795f51b852318c" providerId="LiveId" clId="{79E64B55-1D97-4AD7-BC3A-FD73194C2B8B}" dt="2024-04-15T19:42:27.151" v="0"/>
          <ac:spMkLst>
            <pc:docMk/>
            <pc:sldMk cId="1746848726" sldId="2147376800"/>
            <ac:spMk id="4" creationId="{D2FB354C-12E2-FA92-610D-AB78687681F1}"/>
          </ac:spMkLst>
        </pc:spChg>
        <pc:spChg chg="mod">
          <ac:chgData name="Johannes Hangl" userId="09795f51b852318c" providerId="LiveId" clId="{79E64B55-1D97-4AD7-BC3A-FD73194C2B8B}" dt="2024-04-15T19:52:37.454" v="176" actId="108"/>
          <ac:spMkLst>
            <pc:docMk/>
            <pc:sldMk cId="1746848726" sldId="2147376800"/>
            <ac:spMk id="6" creationId="{AE1688FF-261A-E48B-1532-B62A16DEF2C9}"/>
          </ac:spMkLst>
        </pc:spChg>
        <pc:spChg chg="mod">
          <ac:chgData name="Johannes Hangl" userId="09795f51b852318c" providerId="LiveId" clId="{79E64B55-1D97-4AD7-BC3A-FD73194C2B8B}" dt="2024-04-15T19:52:10.846" v="150" actId="207"/>
          <ac:spMkLst>
            <pc:docMk/>
            <pc:sldMk cId="1746848726" sldId="2147376800"/>
            <ac:spMk id="9" creationId="{015646B0-6391-D7D9-85FA-0B17FCECCD63}"/>
          </ac:spMkLst>
        </pc:spChg>
        <pc:spChg chg="mod">
          <ac:chgData name="Johannes Hangl" userId="09795f51b852318c" providerId="LiveId" clId="{79E64B55-1D97-4AD7-BC3A-FD73194C2B8B}" dt="2024-04-15T19:52:29.458" v="174" actId="20577"/>
          <ac:spMkLst>
            <pc:docMk/>
            <pc:sldMk cId="1746848726" sldId="2147376800"/>
            <ac:spMk id="10" creationId="{21EB7C50-7096-B319-6631-7D75C3B6225A}"/>
          </ac:spMkLst>
        </pc:spChg>
        <pc:spChg chg="mod">
          <ac:chgData name="Johannes Hangl" userId="09795f51b852318c" providerId="LiveId" clId="{79E64B55-1D97-4AD7-BC3A-FD73194C2B8B}" dt="2024-04-15T19:52:36.699" v="175" actId="108"/>
          <ac:spMkLst>
            <pc:docMk/>
            <pc:sldMk cId="1746848726" sldId="2147376800"/>
            <ac:spMk id="21" creationId="{E56DE7A7-0543-C6EB-67FF-08347D7431BC}"/>
          </ac:spMkLst>
        </pc:spChg>
      </pc:sldChg>
      <pc:sldChg chg="modSp mod">
        <pc:chgData name="Johannes Hangl" userId="09795f51b852318c" providerId="LiveId" clId="{79E64B55-1D97-4AD7-BC3A-FD73194C2B8B}" dt="2024-04-15T19:56:07.187" v="221" actId="207"/>
        <pc:sldMkLst>
          <pc:docMk/>
          <pc:sldMk cId="2133199492" sldId="2147376801"/>
        </pc:sldMkLst>
        <pc:spChg chg="mod">
          <ac:chgData name="Johannes Hangl" userId="09795f51b852318c" providerId="LiveId" clId="{79E64B55-1D97-4AD7-BC3A-FD73194C2B8B}" dt="2024-04-15T19:52:39.858" v="177" actId="108"/>
          <ac:spMkLst>
            <pc:docMk/>
            <pc:sldMk cId="2133199492" sldId="2147376801"/>
            <ac:spMk id="4" creationId="{F10502CA-9D90-8539-678C-C40D6F449856}"/>
          </ac:spMkLst>
        </pc:spChg>
        <pc:spChg chg="mod">
          <ac:chgData name="Johannes Hangl" userId="09795f51b852318c" providerId="LiveId" clId="{79E64B55-1D97-4AD7-BC3A-FD73194C2B8B}" dt="2024-04-15T19:56:07.187" v="221" actId="207"/>
          <ac:spMkLst>
            <pc:docMk/>
            <pc:sldMk cId="2133199492" sldId="2147376801"/>
            <ac:spMk id="7" creationId="{E7DB123E-05CB-8FC0-AA24-91EDB2F0E0FF}"/>
          </ac:spMkLst>
        </pc:spChg>
        <pc:spChg chg="mod">
          <ac:chgData name="Johannes Hangl" userId="09795f51b852318c" providerId="LiveId" clId="{79E64B55-1D97-4AD7-BC3A-FD73194C2B8B}" dt="2024-04-15T19:52:40.492" v="178" actId="108"/>
          <ac:spMkLst>
            <pc:docMk/>
            <pc:sldMk cId="2133199492" sldId="2147376801"/>
            <ac:spMk id="9" creationId="{486D9221-5FDE-AF13-8999-19D186C4D8AD}"/>
          </ac:spMkLst>
        </pc:spChg>
      </pc:sldChg>
      <pc:sldChg chg="modSp mod">
        <pc:chgData name="Johannes Hangl" userId="09795f51b852318c" providerId="LiveId" clId="{79E64B55-1D97-4AD7-BC3A-FD73194C2B8B}" dt="2024-04-15T19:56:01.743" v="220" actId="207"/>
        <pc:sldMkLst>
          <pc:docMk/>
          <pc:sldMk cId="1046787687" sldId="2147376802"/>
        </pc:sldMkLst>
        <pc:spChg chg="mod">
          <ac:chgData name="Johannes Hangl" userId="09795f51b852318c" providerId="LiveId" clId="{79E64B55-1D97-4AD7-BC3A-FD73194C2B8B}" dt="2024-04-15T19:52:43.212" v="179" actId="108"/>
          <ac:spMkLst>
            <pc:docMk/>
            <pc:sldMk cId="1046787687" sldId="2147376802"/>
            <ac:spMk id="4" creationId="{F10502CA-9D90-8539-678C-C40D6F449856}"/>
          </ac:spMkLst>
        </pc:spChg>
        <pc:spChg chg="mod">
          <ac:chgData name="Johannes Hangl" userId="09795f51b852318c" providerId="LiveId" clId="{79E64B55-1D97-4AD7-BC3A-FD73194C2B8B}" dt="2024-04-15T19:52:43.820" v="180" actId="108"/>
          <ac:spMkLst>
            <pc:docMk/>
            <pc:sldMk cId="1046787687" sldId="2147376802"/>
            <ac:spMk id="6" creationId="{61B0EB82-CA01-B711-6091-349B99B9D2AA}"/>
          </ac:spMkLst>
        </pc:spChg>
        <pc:spChg chg="mod">
          <ac:chgData name="Johannes Hangl" userId="09795f51b852318c" providerId="LiveId" clId="{79E64B55-1D97-4AD7-BC3A-FD73194C2B8B}" dt="2024-04-15T19:56:01.743" v="220" actId="207"/>
          <ac:spMkLst>
            <pc:docMk/>
            <pc:sldMk cId="1046787687" sldId="2147376802"/>
            <ac:spMk id="7" creationId="{E7DB123E-05CB-8FC0-AA24-91EDB2F0E0FF}"/>
          </ac:spMkLst>
        </pc:spChg>
        <pc:spChg chg="mod">
          <ac:chgData name="Johannes Hangl" userId="09795f51b852318c" providerId="LiveId" clId="{79E64B55-1D97-4AD7-BC3A-FD73194C2B8B}" dt="2024-04-15T19:52:44.380" v="181" actId="108"/>
          <ac:spMkLst>
            <pc:docMk/>
            <pc:sldMk cId="1046787687" sldId="2147376802"/>
            <ac:spMk id="9" creationId="{F83A0235-2FAC-0826-DFBB-31A38BFD94F9}"/>
          </ac:spMkLst>
        </pc:spChg>
      </pc:sldChg>
      <pc:sldChg chg="modSp">
        <pc:chgData name="Johannes Hangl" userId="09795f51b852318c" providerId="LiveId" clId="{79E64B55-1D97-4AD7-BC3A-FD73194C2B8B}" dt="2024-04-15T19:42:27.151" v="0"/>
        <pc:sldMkLst>
          <pc:docMk/>
          <pc:sldMk cId="2438077872" sldId="2147376803"/>
        </pc:sldMkLst>
        <pc:spChg chg="mod">
          <ac:chgData name="Johannes Hangl" userId="09795f51b852318c" providerId="LiveId" clId="{79E64B55-1D97-4AD7-BC3A-FD73194C2B8B}" dt="2024-04-15T19:42:27.151" v="0"/>
          <ac:spMkLst>
            <pc:docMk/>
            <pc:sldMk cId="2438077872" sldId="2147376803"/>
            <ac:spMk id="5" creationId="{DB6BEF12-905D-1019-5329-6A11F76ED2B4}"/>
          </ac:spMkLst>
        </pc:spChg>
        <pc:spChg chg="mod">
          <ac:chgData name="Johannes Hangl" userId="09795f51b852318c" providerId="LiveId" clId="{79E64B55-1D97-4AD7-BC3A-FD73194C2B8B}" dt="2024-04-15T19:42:27.151" v="0"/>
          <ac:spMkLst>
            <pc:docMk/>
            <pc:sldMk cId="2438077872" sldId="2147376803"/>
            <ac:spMk id="6" creationId="{C3B5AC55-68E4-E579-29F0-07BC5C4AD3A1}"/>
          </ac:spMkLst>
        </pc:spChg>
      </pc:sldChg>
      <pc:sldChg chg="modSp mod">
        <pc:chgData name="Johannes Hangl" userId="09795f51b852318c" providerId="LiveId" clId="{79E64B55-1D97-4AD7-BC3A-FD73194C2B8B}" dt="2024-04-15T19:54:17.111" v="204" actId="207"/>
        <pc:sldMkLst>
          <pc:docMk/>
          <pc:sldMk cId="1809728229" sldId="2147376804"/>
        </pc:sldMkLst>
        <pc:spChg chg="mod">
          <ac:chgData name="Johannes Hangl" userId="09795f51b852318c" providerId="LiveId" clId="{79E64B55-1D97-4AD7-BC3A-FD73194C2B8B}" dt="2024-04-15T19:53:23.410" v="192" actId="108"/>
          <ac:spMkLst>
            <pc:docMk/>
            <pc:sldMk cId="1809728229" sldId="2147376804"/>
            <ac:spMk id="10" creationId="{F0EAFD95-C456-623C-FEAC-A3076F8041D5}"/>
          </ac:spMkLst>
        </pc:spChg>
        <pc:spChg chg="mod">
          <ac:chgData name="Johannes Hangl" userId="09795f51b852318c" providerId="LiveId" clId="{79E64B55-1D97-4AD7-BC3A-FD73194C2B8B}" dt="2024-04-15T19:53:24.216" v="193" actId="108"/>
          <ac:spMkLst>
            <pc:docMk/>
            <pc:sldMk cId="1809728229" sldId="2147376804"/>
            <ac:spMk id="17" creationId="{0617F1E2-5BC0-851B-F0F9-E2EF946C29C3}"/>
          </ac:spMkLst>
        </pc:spChg>
        <pc:graphicFrameChg chg="modGraphic">
          <ac:chgData name="Johannes Hangl" userId="09795f51b852318c" providerId="LiveId" clId="{79E64B55-1D97-4AD7-BC3A-FD73194C2B8B}" dt="2024-04-15T19:54:17.111" v="204" actId="207"/>
          <ac:graphicFrameMkLst>
            <pc:docMk/>
            <pc:sldMk cId="1809728229" sldId="2147376804"/>
            <ac:graphicFrameMk id="7" creationId="{71111A7D-419C-7C5A-58AF-D31392B58341}"/>
          </ac:graphicFrameMkLst>
        </pc:graphicFrameChg>
      </pc:sldChg>
      <pc:sldChg chg="modSp mod">
        <pc:chgData name="Johannes Hangl" userId="09795f51b852318c" providerId="LiveId" clId="{79E64B55-1D97-4AD7-BC3A-FD73194C2B8B}" dt="2024-04-15T19:53:28.105" v="197" actId="108"/>
        <pc:sldMkLst>
          <pc:docMk/>
          <pc:sldMk cId="2844933892" sldId="2147376806"/>
        </pc:sldMkLst>
        <pc:spChg chg="mod">
          <ac:chgData name="Johannes Hangl" userId="09795f51b852318c" providerId="LiveId" clId="{79E64B55-1D97-4AD7-BC3A-FD73194C2B8B}" dt="2024-04-15T19:53:26.363" v="194" actId="108"/>
          <ac:spMkLst>
            <pc:docMk/>
            <pc:sldMk cId="2844933892" sldId="2147376806"/>
            <ac:spMk id="4" creationId="{AA52F95A-282E-D51B-DEF7-CCF0310B84ED}"/>
          </ac:spMkLst>
        </pc:spChg>
        <pc:spChg chg="mod">
          <ac:chgData name="Johannes Hangl" userId="09795f51b852318c" providerId="LiveId" clId="{79E64B55-1D97-4AD7-BC3A-FD73194C2B8B}" dt="2024-04-15T19:53:26.869" v="195" actId="108"/>
          <ac:spMkLst>
            <pc:docMk/>
            <pc:sldMk cId="2844933892" sldId="2147376806"/>
            <ac:spMk id="6" creationId="{3551EC9B-2513-E65E-141B-1F3FCF1FA149}"/>
          </ac:spMkLst>
        </pc:spChg>
        <pc:spChg chg="mod">
          <ac:chgData name="Johannes Hangl" userId="09795f51b852318c" providerId="LiveId" clId="{79E64B55-1D97-4AD7-BC3A-FD73194C2B8B}" dt="2024-04-15T19:53:27.504" v="196" actId="108"/>
          <ac:spMkLst>
            <pc:docMk/>
            <pc:sldMk cId="2844933892" sldId="2147376806"/>
            <ac:spMk id="11" creationId="{8A0CF5C1-8BAA-B380-8493-8785A8FC4171}"/>
          </ac:spMkLst>
        </pc:spChg>
        <pc:spChg chg="mod">
          <ac:chgData name="Johannes Hangl" userId="09795f51b852318c" providerId="LiveId" clId="{79E64B55-1D97-4AD7-BC3A-FD73194C2B8B}" dt="2024-04-15T19:53:28.105" v="197" actId="108"/>
          <ac:spMkLst>
            <pc:docMk/>
            <pc:sldMk cId="2844933892" sldId="2147376806"/>
            <ac:spMk id="13" creationId="{CFBAE55E-61B1-1645-81D5-A61D7BC6AA15}"/>
          </ac:spMkLst>
        </pc:spChg>
      </pc:sldChg>
      <pc:sldChg chg="modSp mod">
        <pc:chgData name="Johannes Hangl" userId="09795f51b852318c" providerId="LiveId" clId="{79E64B55-1D97-4AD7-BC3A-FD73194C2B8B}" dt="2024-04-15T19:53:30.524" v="198" actId="108"/>
        <pc:sldMkLst>
          <pc:docMk/>
          <pc:sldMk cId="3845865944" sldId="2147376807"/>
        </pc:sldMkLst>
        <pc:spChg chg="mod">
          <ac:chgData name="Johannes Hangl" userId="09795f51b852318c" providerId="LiveId" clId="{79E64B55-1D97-4AD7-BC3A-FD73194C2B8B}" dt="2024-04-15T19:53:30.524" v="198" actId="108"/>
          <ac:spMkLst>
            <pc:docMk/>
            <pc:sldMk cId="3845865944" sldId="2147376807"/>
            <ac:spMk id="4" creationId="{AA52F95A-282E-D51B-DEF7-CCF0310B84ED}"/>
          </ac:spMkLst>
        </pc:spChg>
      </pc:sldChg>
      <pc:sldChg chg="modSp">
        <pc:chgData name="Johannes Hangl" userId="09795f51b852318c" providerId="LiveId" clId="{79E64B55-1D97-4AD7-BC3A-FD73194C2B8B}" dt="2024-04-15T19:42:27.151" v="0"/>
        <pc:sldMkLst>
          <pc:docMk/>
          <pc:sldMk cId="2986099437" sldId="2147376809"/>
        </pc:sldMkLst>
        <pc:spChg chg="mod">
          <ac:chgData name="Johannes Hangl" userId="09795f51b852318c" providerId="LiveId" clId="{79E64B55-1D97-4AD7-BC3A-FD73194C2B8B}" dt="2024-04-15T19:42:27.151" v="0"/>
          <ac:spMkLst>
            <pc:docMk/>
            <pc:sldMk cId="2986099437" sldId="2147376809"/>
            <ac:spMk id="5" creationId="{DB6BEF12-905D-1019-5329-6A11F76ED2B4}"/>
          </ac:spMkLst>
        </pc:spChg>
        <pc:spChg chg="mod">
          <ac:chgData name="Johannes Hangl" userId="09795f51b852318c" providerId="LiveId" clId="{79E64B55-1D97-4AD7-BC3A-FD73194C2B8B}" dt="2024-04-15T19:42:27.151" v="0"/>
          <ac:spMkLst>
            <pc:docMk/>
            <pc:sldMk cId="2986099437" sldId="2147376809"/>
            <ac:spMk id="7" creationId="{65007E46-C789-EB9C-6999-72A1BC0AEEBE}"/>
          </ac:spMkLst>
        </pc:spChg>
      </pc:sldChg>
      <pc:sldChg chg="modSp">
        <pc:chgData name="Johannes Hangl" userId="09795f51b852318c" providerId="LiveId" clId="{79E64B55-1D97-4AD7-BC3A-FD73194C2B8B}" dt="2024-04-15T19:42:27.151" v="0"/>
        <pc:sldMkLst>
          <pc:docMk/>
          <pc:sldMk cId="258227804" sldId="2147376810"/>
        </pc:sldMkLst>
        <pc:spChg chg="mod">
          <ac:chgData name="Johannes Hangl" userId="09795f51b852318c" providerId="LiveId" clId="{79E64B55-1D97-4AD7-BC3A-FD73194C2B8B}" dt="2024-04-15T19:42:27.151" v="0"/>
          <ac:spMkLst>
            <pc:docMk/>
            <pc:sldMk cId="258227804" sldId="2147376810"/>
            <ac:spMk id="5" creationId="{DB6BEF12-905D-1019-5329-6A11F76ED2B4}"/>
          </ac:spMkLst>
        </pc:spChg>
      </pc:sldChg>
      <pc:sldChg chg="modSp">
        <pc:chgData name="Johannes Hangl" userId="09795f51b852318c" providerId="LiveId" clId="{79E64B55-1D97-4AD7-BC3A-FD73194C2B8B}" dt="2024-04-15T19:42:27.151" v="0"/>
        <pc:sldMkLst>
          <pc:docMk/>
          <pc:sldMk cId="861566306" sldId="2147378109"/>
        </pc:sldMkLst>
        <pc:spChg chg="mod">
          <ac:chgData name="Johannes Hangl" userId="09795f51b852318c" providerId="LiveId" clId="{79E64B55-1D97-4AD7-BC3A-FD73194C2B8B}" dt="2024-04-15T19:42:27.151" v="0"/>
          <ac:spMkLst>
            <pc:docMk/>
            <pc:sldMk cId="861566306" sldId="2147378109"/>
            <ac:spMk id="4" creationId="{BBE2C1AF-7BD4-7A8F-14C6-78C8928887FB}"/>
          </ac:spMkLst>
        </pc:spChg>
        <pc:spChg chg="mod">
          <ac:chgData name="Johannes Hangl" userId="09795f51b852318c" providerId="LiveId" clId="{79E64B55-1D97-4AD7-BC3A-FD73194C2B8B}" dt="2024-04-15T19:42:27.151" v="0"/>
          <ac:spMkLst>
            <pc:docMk/>
            <pc:sldMk cId="861566306" sldId="2147378109"/>
            <ac:spMk id="5" creationId="{B9BE0A0F-CB6E-FEAD-4AEA-49242510D9C9}"/>
          </ac:spMkLst>
        </pc:spChg>
        <pc:spChg chg="mod">
          <ac:chgData name="Johannes Hangl" userId="09795f51b852318c" providerId="LiveId" clId="{79E64B55-1D97-4AD7-BC3A-FD73194C2B8B}" dt="2024-04-15T19:42:27.151" v="0"/>
          <ac:spMkLst>
            <pc:docMk/>
            <pc:sldMk cId="861566306" sldId="2147378109"/>
            <ac:spMk id="6" creationId="{2DCEF9C4-D99F-7253-2098-6648127728A5}"/>
          </ac:spMkLst>
        </pc:spChg>
        <pc:spChg chg="mod">
          <ac:chgData name="Johannes Hangl" userId="09795f51b852318c" providerId="LiveId" clId="{79E64B55-1D97-4AD7-BC3A-FD73194C2B8B}" dt="2024-04-15T19:42:27.151" v="0"/>
          <ac:spMkLst>
            <pc:docMk/>
            <pc:sldMk cId="861566306" sldId="2147378109"/>
            <ac:spMk id="7" creationId="{6F9C5439-EB6E-D426-DF5D-D6790676DD0D}"/>
          </ac:spMkLst>
        </pc:spChg>
        <pc:spChg chg="mod">
          <ac:chgData name="Johannes Hangl" userId="09795f51b852318c" providerId="LiveId" clId="{79E64B55-1D97-4AD7-BC3A-FD73194C2B8B}" dt="2024-04-15T19:42:27.151" v="0"/>
          <ac:spMkLst>
            <pc:docMk/>
            <pc:sldMk cId="861566306" sldId="2147378109"/>
            <ac:spMk id="8" creationId="{3CDFAABC-2A1F-58F4-FCA3-AF1A5AC074EB}"/>
          </ac:spMkLst>
        </pc:spChg>
        <pc:spChg chg="mod">
          <ac:chgData name="Johannes Hangl" userId="09795f51b852318c" providerId="LiveId" clId="{79E64B55-1D97-4AD7-BC3A-FD73194C2B8B}" dt="2024-04-15T19:42:27.151" v="0"/>
          <ac:spMkLst>
            <pc:docMk/>
            <pc:sldMk cId="861566306" sldId="2147378109"/>
            <ac:spMk id="9" creationId="{8C8FECEB-B6C8-1394-3B10-B5D82A4BDD5D}"/>
          </ac:spMkLst>
        </pc:spChg>
        <pc:spChg chg="mod">
          <ac:chgData name="Johannes Hangl" userId="09795f51b852318c" providerId="LiveId" clId="{79E64B55-1D97-4AD7-BC3A-FD73194C2B8B}" dt="2024-04-15T19:42:27.151" v="0"/>
          <ac:spMkLst>
            <pc:docMk/>
            <pc:sldMk cId="861566306" sldId="2147378109"/>
            <ac:spMk id="10" creationId="{F4E379EC-0134-D847-E97F-770DBE031C41}"/>
          </ac:spMkLst>
        </pc:spChg>
      </pc:sldChg>
      <pc:sldChg chg="modSp mod">
        <pc:chgData name="Johannes Hangl" userId="09795f51b852318c" providerId="LiveId" clId="{79E64B55-1D97-4AD7-BC3A-FD73194C2B8B}" dt="2024-04-15T19:46:41.314" v="36" actId="207"/>
        <pc:sldMkLst>
          <pc:docMk/>
          <pc:sldMk cId="2154609324" sldId="2147378110"/>
        </pc:sldMkLst>
        <pc:spChg chg="mod">
          <ac:chgData name="Johannes Hangl" userId="09795f51b852318c" providerId="LiveId" clId="{79E64B55-1D97-4AD7-BC3A-FD73194C2B8B}" dt="2024-04-15T19:42:27.151" v="0"/>
          <ac:spMkLst>
            <pc:docMk/>
            <pc:sldMk cId="2154609324" sldId="2147378110"/>
            <ac:spMk id="2" creationId="{A69B74B0-9253-F06B-A18C-5D81A84F433B}"/>
          </ac:spMkLst>
        </pc:spChg>
        <pc:graphicFrameChg chg="modGraphic">
          <ac:chgData name="Johannes Hangl" userId="09795f51b852318c" providerId="LiveId" clId="{79E64B55-1D97-4AD7-BC3A-FD73194C2B8B}" dt="2024-04-15T19:46:41.314" v="36" actId="207"/>
          <ac:graphicFrameMkLst>
            <pc:docMk/>
            <pc:sldMk cId="2154609324" sldId="2147378110"/>
            <ac:graphicFrameMk id="4" creationId="{379385E7-E16C-B1FD-058B-F38791F58738}"/>
          </ac:graphicFrameMkLst>
        </pc:graphicFrameChg>
      </pc:sldChg>
      <pc:sldChg chg="del">
        <pc:chgData name="Johannes Hangl" userId="09795f51b852318c" providerId="LiveId" clId="{79E64B55-1D97-4AD7-BC3A-FD73194C2B8B}" dt="2024-04-15T19:51:03.587" v="135" actId="47"/>
        <pc:sldMkLst>
          <pc:docMk/>
          <pc:sldMk cId="572070875" sldId="2147378111"/>
        </pc:sldMkLst>
      </pc:sldChg>
      <pc:sldMasterChg chg="modSldLayout">
        <pc:chgData name="Johannes Hangl" userId="09795f51b852318c" providerId="LiveId" clId="{79E64B55-1D97-4AD7-BC3A-FD73194C2B8B}" dt="2024-04-15T20:01:05.871" v="356"/>
        <pc:sldMasterMkLst>
          <pc:docMk/>
          <pc:sldMasterMk cId="1085058429" sldId="2147484097"/>
        </pc:sldMasterMkLst>
        <pc:sldLayoutChg chg="addSp modSp">
          <pc:chgData name="Johannes Hangl" userId="09795f51b852318c" providerId="LiveId" clId="{79E64B55-1D97-4AD7-BC3A-FD73194C2B8B}" dt="2024-04-15T20:01:05.871" v="356"/>
          <pc:sldLayoutMkLst>
            <pc:docMk/>
            <pc:sldMasterMk cId="1085058429" sldId="2147484097"/>
            <pc:sldLayoutMk cId="2614651034" sldId="2147484098"/>
          </pc:sldLayoutMkLst>
          <pc:spChg chg="add mod">
            <ac:chgData name="Johannes Hangl" userId="09795f51b852318c" providerId="LiveId" clId="{79E64B55-1D97-4AD7-BC3A-FD73194C2B8B}" dt="2024-04-15T20:01:05.871" v="356"/>
            <ac:spMkLst>
              <pc:docMk/>
              <pc:sldMasterMk cId="1085058429" sldId="2147484097"/>
              <pc:sldLayoutMk cId="2614651034" sldId="2147484098"/>
              <ac:spMk id="4" creationId="{881DF4AA-EF1A-8B71-3A75-1F5F2D057A32}"/>
            </ac:spMkLst>
          </pc:spChg>
        </pc:sldLayoutChg>
        <pc:sldLayoutChg chg="addSp">
          <pc:chgData name="Johannes Hangl" userId="09795f51b852318c" providerId="LiveId" clId="{79E64B55-1D97-4AD7-BC3A-FD73194C2B8B}" dt="2024-04-15T19:42:27.151" v="0"/>
          <pc:sldLayoutMkLst>
            <pc:docMk/>
            <pc:sldMasterMk cId="1085058429" sldId="2147484097"/>
            <pc:sldLayoutMk cId="3879246033" sldId="2147484100"/>
          </pc:sldLayoutMkLst>
          <pc:picChg chg="add">
            <ac:chgData name="Johannes Hangl" userId="09795f51b852318c" providerId="LiveId" clId="{79E64B55-1D97-4AD7-BC3A-FD73194C2B8B}" dt="2024-04-15T19:42:27.151" v="0"/>
            <ac:picMkLst>
              <pc:docMk/>
              <pc:sldMasterMk cId="1085058429" sldId="2147484097"/>
              <pc:sldLayoutMk cId="3879246033" sldId="2147484100"/>
              <ac:picMk id="7" creationId="{E5BE035B-46C2-22DC-F07C-BAB435845FAE}"/>
            </ac:picMkLst>
          </pc:picChg>
        </pc:sldLayoutChg>
        <pc:sldLayoutChg chg="addSp">
          <pc:chgData name="Johannes Hangl" userId="09795f51b852318c" providerId="LiveId" clId="{79E64B55-1D97-4AD7-BC3A-FD73194C2B8B}" dt="2024-04-15T19:42:27.151" v="0"/>
          <pc:sldLayoutMkLst>
            <pc:docMk/>
            <pc:sldMasterMk cId="1085058429" sldId="2147484097"/>
            <pc:sldLayoutMk cId="417859715" sldId="2147484101"/>
          </pc:sldLayoutMkLst>
          <pc:picChg chg="add">
            <ac:chgData name="Johannes Hangl" userId="09795f51b852318c" providerId="LiveId" clId="{79E64B55-1D97-4AD7-BC3A-FD73194C2B8B}" dt="2024-04-15T19:42:27.151" v="0"/>
            <ac:picMkLst>
              <pc:docMk/>
              <pc:sldMasterMk cId="1085058429" sldId="2147484097"/>
              <pc:sldLayoutMk cId="417859715" sldId="2147484101"/>
              <ac:picMk id="6" creationId="{5C13F6D8-C120-490A-3F16-344C87006EFF}"/>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0FA26-1BFA-4972-9E50-EB1C553B611C}"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en-US"/>
        </a:p>
      </dgm:t>
    </dgm:pt>
    <dgm:pt modelId="{891402D6-C475-4B9E-BFF0-289E28E45F07}">
      <dgm:prSet phldrT="[Text]"/>
      <dgm:spPr/>
      <dgm:t>
        <a:bodyPr/>
        <a:lstStyle/>
        <a:p>
          <a:r>
            <a:rPr lang="en-DE">
              <a:solidFill>
                <a:schemeClr val="tx2"/>
              </a:solidFill>
            </a:rPr>
            <a:t>Decision board:  Name / Title </a:t>
          </a:r>
          <a:endParaRPr lang="en-US">
            <a:solidFill>
              <a:schemeClr val="tx2"/>
            </a:solidFill>
          </a:endParaRPr>
        </a:p>
      </dgm:t>
    </dgm:pt>
    <dgm:pt modelId="{5D948C71-C6C0-4C38-BF1F-49B24708B544}" type="parTrans" cxnId="{05E0A433-B7B2-46DC-86DA-1D432CCB60B3}">
      <dgm:prSet/>
      <dgm:spPr/>
      <dgm:t>
        <a:bodyPr/>
        <a:lstStyle/>
        <a:p>
          <a:endParaRPr lang="en-US">
            <a:solidFill>
              <a:schemeClr val="tx2"/>
            </a:solidFill>
          </a:endParaRPr>
        </a:p>
      </dgm:t>
    </dgm:pt>
    <dgm:pt modelId="{D3D78307-19D2-446C-AABE-2426D69B8C23}" type="sibTrans" cxnId="{05E0A433-B7B2-46DC-86DA-1D432CCB60B3}">
      <dgm:prSet/>
      <dgm:spPr/>
      <dgm:t>
        <a:bodyPr/>
        <a:lstStyle/>
        <a:p>
          <a:endParaRPr lang="en-US">
            <a:solidFill>
              <a:schemeClr val="tx2"/>
            </a:solidFill>
          </a:endParaRPr>
        </a:p>
      </dgm:t>
    </dgm:pt>
    <dgm:pt modelId="{533C4DAD-A817-4032-B9F2-5B94A5075C71}">
      <dgm:prSet phldrT="[Text]"/>
      <dgm:spPr/>
      <dgm:t>
        <a:bodyPr/>
        <a:lstStyle/>
        <a:p>
          <a:r>
            <a:rPr lang="en-DE">
              <a:solidFill>
                <a:schemeClr val="tx2"/>
              </a:solidFill>
            </a:rPr>
            <a:t>Legal: Name / Title </a:t>
          </a:r>
          <a:endParaRPr lang="en-US">
            <a:solidFill>
              <a:schemeClr val="tx2"/>
            </a:solidFill>
          </a:endParaRPr>
        </a:p>
      </dgm:t>
    </dgm:pt>
    <dgm:pt modelId="{BCDEE6E0-CCE8-463B-BDEC-993EF63596EA}" type="parTrans" cxnId="{6223E884-0EF0-4F55-9FC1-D7FD746DD569}">
      <dgm:prSet/>
      <dgm:spPr/>
      <dgm:t>
        <a:bodyPr/>
        <a:lstStyle/>
        <a:p>
          <a:endParaRPr lang="en-US">
            <a:solidFill>
              <a:schemeClr val="tx2"/>
            </a:solidFill>
          </a:endParaRPr>
        </a:p>
      </dgm:t>
    </dgm:pt>
    <dgm:pt modelId="{9CAFC598-A83A-4063-9D27-B4045FCCF960}" type="sibTrans" cxnId="{6223E884-0EF0-4F55-9FC1-D7FD746DD569}">
      <dgm:prSet/>
      <dgm:spPr/>
      <dgm:t>
        <a:bodyPr/>
        <a:lstStyle/>
        <a:p>
          <a:endParaRPr lang="en-US">
            <a:solidFill>
              <a:schemeClr val="tx2"/>
            </a:solidFill>
          </a:endParaRPr>
        </a:p>
      </dgm:t>
    </dgm:pt>
    <dgm:pt modelId="{8C9CAEB8-7D5F-4FA1-8956-DC267FCFEC4E}">
      <dgm:prSet phldrT="[Text]" phldr="1"/>
      <dgm:spPr/>
      <dgm:t>
        <a:bodyPr/>
        <a:lstStyle/>
        <a:p>
          <a:endParaRPr lang="en-US">
            <a:solidFill>
              <a:schemeClr val="tx2"/>
            </a:solidFill>
          </a:endParaRPr>
        </a:p>
      </dgm:t>
    </dgm:pt>
    <dgm:pt modelId="{24BB8498-2CA8-4A76-8C4C-ECBB4EA20C8D}" type="parTrans" cxnId="{1D86FBCB-424C-4EEA-9D12-20DC30144E6F}">
      <dgm:prSet/>
      <dgm:spPr/>
      <dgm:t>
        <a:bodyPr/>
        <a:lstStyle/>
        <a:p>
          <a:endParaRPr lang="en-US">
            <a:solidFill>
              <a:schemeClr val="tx2"/>
            </a:solidFill>
          </a:endParaRPr>
        </a:p>
      </dgm:t>
    </dgm:pt>
    <dgm:pt modelId="{ED698DAB-882F-49EE-B6D6-7A40AA2DFB51}" type="sibTrans" cxnId="{1D86FBCB-424C-4EEA-9D12-20DC30144E6F}">
      <dgm:prSet/>
      <dgm:spPr/>
      <dgm:t>
        <a:bodyPr/>
        <a:lstStyle/>
        <a:p>
          <a:endParaRPr lang="en-US">
            <a:solidFill>
              <a:schemeClr val="tx2"/>
            </a:solidFill>
          </a:endParaRPr>
        </a:p>
      </dgm:t>
    </dgm:pt>
    <dgm:pt modelId="{E87BBF81-E192-496A-9CD7-8D263B56FC09}">
      <dgm:prSet phldrT="[Text]"/>
      <dgm:spPr/>
      <dgm:t>
        <a:bodyPr/>
        <a:lstStyle/>
        <a:p>
          <a:endParaRPr lang="en-US">
            <a:solidFill>
              <a:schemeClr val="tx2"/>
            </a:solidFill>
          </a:endParaRPr>
        </a:p>
      </dgm:t>
    </dgm:pt>
    <dgm:pt modelId="{E9EB59A2-8952-4085-8F5A-5568B8B52E68}" type="parTrans" cxnId="{A8CA1B06-F5F3-4E38-81B7-FAE99E1AE6AB}">
      <dgm:prSet/>
      <dgm:spPr/>
      <dgm:t>
        <a:bodyPr/>
        <a:lstStyle/>
        <a:p>
          <a:endParaRPr lang="en-US">
            <a:solidFill>
              <a:schemeClr val="tx2"/>
            </a:solidFill>
          </a:endParaRPr>
        </a:p>
      </dgm:t>
    </dgm:pt>
    <dgm:pt modelId="{B3209CFF-3485-44D7-B531-6877DFBDF8AD}" type="sibTrans" cxnId="{A8CA1B06-F5F3-4E38-81B7-FAE99E1AE6AB}">
      <dgm:prSet/>
      <dgm:spPr/>
      <dgm:t>
        <a:bodyPr/>
        <a:lstStyle/>
        <a:p>
          <a:endParaRPr lang="en-US">
            <a:solidFill>
              <a:schemeClr val="tx2"/>
            </a:solidFill>
          </a:endParaRPr>
        </a:p>
      </dgm:t>
    </dgm:pt>
    <dgm:pt modelId="{AD5A47B2-DB5A-4053-84E8-1E2634E12C18}">
      <dgm:prSet phldrT="[Text]"/>
      <dgm:spPr/>
      <dgm:t>
        <a:bodyPr/>
        <a:lstStyle/>
        <a:p>
          <a:endParaRPr lang="en-US">
            <a:solidFill>
              <a:schemeClr val="tx2"/>
            </a:solidFill>
          </a:endParaRPr>
        </a:p>
      </dgm:t>
    </dgm:pt>
    <dgm:pt modelId="{98D35900-67CA-44CF-979F-838AD43500FF}" type="parTrans" cxnId="{A23A9069-0066-4706-B13A-E8D9A308C5FD}">
      <dgm:prSet/>
      <dgm:spPr/>
      <dgm:t>
        <a:bodyPr/>
        <a:lstStyle/>
        <a:p>
          <a:endParaRPr lang="en-US">
            <a:solidFill>
              <a:schemeClr val="tx2"/>
            </a:solidFill>
          </a:endParaRPr>
        </a:p>
      </dgm:t>
    </dgm:pt>
    <dgm:pt modelId="{4A71D093-50C9-4615-9038-BA12CD78D27B}" type="sibTrans" cxnId="{A23A9069-0066-4706-B13A-E8D9A308C5FD}">
      <dgm:prSet/>
      <dgm:spPr/>
      <dgm:t>
        <a:bodyPr/>
        <a:lstStyle/>
        <a:p>
          <a:endParaRPr lang="en-US">
            <a:solidFill>
              <a:schemeClr val="tx2"/>
            </a:solidFill>
          </a:endParaRPr>
        </a:p>
      </dgm:t>
    </dgm:pt>
    <dgm:pt modelId="{1B27A0B5-C28D-4D90-9D16-92423729F574}">
      <dgm:prSet phldrT="[Text]"/>
      <dgm:spPr/>
      <dgm:t>
        <a:bodyPr/>
        <a:lstStyle/>
        <a:p>
          <a:endParaRPr lang="en-US">
            <a:solidFill>
              <a:schemeClr val="tx2"/>
            </a:solidFill>
          </a:endParaRPr>
        </a:p>
      </dgm:t>
    </dgm:pt>
    <dgm:pt modelId="{C4B5E9C5-D823-45E9-A83D-1D1DC2554553}" type="parTrans" cxnId="{6B33145D-1738-4A51-8AD2-D159B468A4AE}">
      <dgm:prSet/>
      <dgm:spPr/>
      <dgm:t>
        <a:bodyPr/>
        <a:lstStyle/>
        <a:p>
          <a:endParaRPr lang="en-US">
            <a:solidFill>
              <a:schemeClr val="tx2"/>
            </a:solidFill>
          </a:endParaRPr>
        </a:p>
      </dgm:t>
    </dgm:pt>
    <dgm:pt modelId="{EBC1E653-FF61-4340-9188-F1DF14586A2B}" type="sibTrans" cxnId="{6B33145D-1738-4A51-8AD2-D159B468A4AE}">
      <dgm:prSet/>
      <dgm:spPr/>
      <dgm:t>
        <a:bodyPr/>
        <a:lstStyle/>
        <a:p>
          <a:endParaRPr lang="en-US">
            <a:solidFill>
              <a:schemeClr val="tx2"/>
            </a:solidFill>
          </a:endParaRPr>
        </a:p>
      </dgm:t>
    </dgm:pt>
    <dgm:pt modelId="{9AC80466-BC50-4901-B268-ED7650BD5538}">
      <dgm:prSet phldrT="[Text]"/>
      <dgm:spPr/>
      <dgm:t>
        <a:bodyPr/>
        <a:lstStyle/>
        <a:p>
          <a:r>
            <a:rPr lang="en-DE">
              <a:solidFill>
                <a:schemeClr val="tx2"/>
              </a:solidFill>
            </a:rPr>
            <a:t>IT: Name / Title </a:t>
          </a:r>
          <a:endParaRPr lang="en-US">
            <a:solidFill>
              <a:schemeClr val="tx2"/>
            </a:solidFill>
          </a:endParaRPr>
        </a:p>
      </dgm:t>
    </dgm:pt>
    <dgm:pt modelId="{71F6D268-AF8A-4FBC-ABD7-3E9CD8990891}" type="parTrans" cxnId="{96865F9A-A3B1-4423-BD7E-02922CADFF38}">
      <dgm:prSet/>
      <dgm:spPr/>
      <dgm:t>
        <a:bodyPr/>
        <a:lstStyle/>
        <a:p>
          <a:endParaRPr lang="en-US">
            <a:solidFill>
              <a:schemeClr val="tx2"/>
            </a:solidFill>
          </a:endParaRPr>
        </a:p>
      </dgm:t>
    </dgm:pt>
    <dgm:pt modelId="{336FF7EE-3DB4-4F52-9DFE-E455B70AC8F9}" type="sibTrans" cxnId="{96865F9A-A3B1-4423-BD7E-02922CADFF38}">
      <dgm:prSet/>
      <dgm:spPr/>
      <dgm:t>
        <a:bodyPr/>
        <a:lstStyle/>
        <a:p>
          <a:endParaRPr lang="en-US">
            <a:solidFill>
              <a:schemeClr val="tx2"/>
            </a:solidFill>
          </a:endParaRPr>
        </a:p>
      </dgm:t>
    </dgm:pt>
    <dgm:pt modelId="{79AEF9F7-FF22-4067-8F77-65AEBFADBDFF}">
      <dgm:prSet phldrT="[Text]"/>
      <dgm:spPr/>
      <dgm:t>
        <a:bodyPr/>
        <a:lstStyle/>
        <a:p>
          <a:r>
            <a:rPr lang="en-DE">
              <a:solidFill>
                <a:schemeClr val="tx2"/>
              </a:solidFill>
            </a:rPr>
            <a:t>Purchasing: Name / Title </a:t>
          </a:r>
          <a:endParaRPr lang="en-US">
            <a:solidFill>
              <a:schemeClr val="tx2"/>
            </a:solidFill>
          </a:endParaRPr>
        </a:p>
      </dgm:t>
    </dgm:pt>
    <dgm:pt modelId="{D45CEA70-0060-47EB-8EFF-C4D3DD8E910A}" type="parTrans" cxnId="{EECC0170-D38E-4F5D-AE25-A2CBC3A20681}">
      <dgm:prSet/>
      <dgm:spPr/>
      <dgm:t>
        <a:bodyPr/>
        <a:lstStyle/>
        <a:p>
          <a:endParaRPr lang="en-US">
            <a:solidFill>
              <a:schemeClr val="tx2"/>
            </a:solidFill>
          </a:endParaRPr>
        </a:p>
      </dgm:t>
    </dgm:pt>
    <dgm:pt modelId="{73585135-D051-4193-AB25-4B14325316D5}" type="sibTrans" cxnId="{EECC0170-D38E-4F5D-AE25-A2CBC3A20681}">
      <dgm:prSet/>
      <dgm:spPr/>
      <dgm:t>
        <a:bodyPr/>
        <a:lstStyle/>
        <a:p>
          <a:endParaRPr lang="en-US">
            <a:solidFill>
              <a:schemeClr val="tx2"/>
            </a:solidFill>
          </a:endParaRPr>
        </a:p>
      </dgm:t>
    </dgm:pt>
    <dgm:pt modelId="{E127D33F-DE94-4CA1-8C7B-13CB675C4F45}">
      <dgm:prSet phldrT="[Text]"/>
      <dgm:spPr/>
      <dgm:t>
        <a:bodyPr/>
        <a:lstStyle/>
        <a:p>
          <a:endParaRPr lang="en-US">
            <a:solidFill>
              <a:schemeClr val="tx2"/>
            </a:solidFill>
          </a:endParaRPr>
        </a:p>
      </dgm:t>
    </dgm:pt>
    <dgm:pt modelId="{F512C32F-0CF3-4F9A-9CC4-206D339F1C24}" type="parTrans" cxnId="{6BD00B9E-1A82-4221-908B-10158546A547}">
      <dgm:prSet/>
      <dgm:spPr/>
      <dgm:t>
        <a:bodyPr/>
        <a:lstStyle/>
        <a:p>
          <a:endParaRPr lang="en-US">
            <a:solidFill>
              <a:schemeClr val="tx2"/>
            </a:solidFill>
          </a:endParaRPr>
        </a:p>
      </dgm:t>
    </dgm:pt>
    <dgm:pt modelId="{CE18826A-C809-41ED-8653-256C9E3C7881}" type="sibTrans" cxnId="{6BD00B9E-1A82-4221-908B-10158546A547}">
      <dgm:prSet/>
      <dgm:spPr/>
      <dgm:t>
        <a:bodyPr/>
        <a:lstStyle/>
        <a:p>
          <a:endParaRPr lang="en-US">
            <a:solidFill>
              <a:schemeClr val="tx2"/>
            </a:solidFill>
          </a:endParaRPr>
        </a:p>
      </dgm:t>
    </dgm:pt>
    <dgm:pt modelId="{7B3E464F-DA3E-4ECE-A7FB-E399FD58A831}">
      <dgm:prSet phldrT="[Text]"/>
      <dgm:spPr/>
      <dgm:t>
        <a:bodyPr/>
        <a:lstStyle/>
        <a:p>
          <a:r>
            <a:rPr lang="en-DE">
              <a:solidFill>
                <a:schemeClr val="tx2"/>
              </a:solidFill>
            </a:rPr>
            <a:t>Finance: Name / Title </a:t>
          </a:r>
          <a:endParaRPr lang="en-US">
            <a:solidFill>
              <a:schemeClr val="tx2"/>
            </a:solidFill>
          </a:endParaRPr>
        </a:p>
      </dgm:t>
    </dgm:pt>
    <dgm:pt modelId="{F3D5F035-0FBD-4BC4-A8C4-CB16CF5CC3B6}" type="parTrans" cxnId="{30803715-7F0E-440A-8C9F-811D3BDBA662}">
      <dgm:prSet/>
      <dgm:spPr/>
      <dgm:t>
        <a:bodyPr/>
        <a:lstStyle/>
        <a:p>
          <a:endParaRPr lang="en-US">
            <a:solidFill>
              <a:schemeClr val="tx2"/>
            </a:solidFill>
          </a:endParaRPr>
        </a:p>
      </dgm:t>
    </dgm:pt>
    <dgm:pt modelId="{2901EA70-8500-4E2C-B980-390806BC2F18}" type="sibTrans" cxnId="{30803715-7F0E-440A-8C9F-811D3BDBA662}">
      <dgm:prSet/>
      <dgm:spPr/>
      <dgm:t>
        <a:bodyPr/>
        <a:lstStyle/>
        <a:p>
          <a:endParaRPr lang="en-US">
            <a:solidFill>
              <a:schemeClr val="tx2"/>
            </a:solidFill>
          </a:endParaRPr>
        </a:p>
      </dgm:t>
    </dgm:pt>
    <dgm:pt modelId="{763BDB76-2861-4795-8DAB-9D918E3F6F86}">
      <dgm:prSet phldrT="[Text]"/>
      <dgm:spPr/>
      <dgm:t>
        <a:bodyPr/>
        <a:lstStyle/>
        <a:p>
          <a:r>
            <a:rPr lang="en-DE">
              <a:solidFill>
                <a:schemeClr val="tx2"/>
              </a:solidFill>
            </a:rPr>
            <a:t>Operations: Name / Title</a:t>
          </a:r>
          <a:endParaRPr lang="en-US">
            <a:solidFill>
              <a:schemeClr val="tx2"/>
            </a:solidFill>
          </a:endParaRPr>
        </a:p>
      </dgm:t>
    </dgm:pt>
    <dgm:pt modelId="{FC8663F5-9F09-416F-A278-57E1CE4EB076}" type="parTrans" cxnId="{D3B98062-8F5A-4CF6-A36B-26E36735C9BA}">
      <dgm:prSet/>
      <dgm:spPr/>
      <dgm:t>
        <a:bodyPr/>
        <a:lstStyle/>
        <a:p>
          <a:endParaRPr lang="en-US">
            <a:solidFill>
              <a:schemeClr val="tx2"/>
            </a:solidFill>
          </a:endParaRPr>
        </a:p>
      </dgm:t>
    </dgm:pt>
    <dgm:pt modelId="{9EE2A9F0-DF52-473D-9010-8C2D1E676CDA}" type="sibTrans" cxnId="{D3B98062-8F5A-4CF6-A36B-26E36735C9BA}">
      <dgm:prSet/>
      <dgm:spPr/>
      <dgm:t>
        <a:bodyPr/>
        <a:lstStyle/>
        <a:p>
          <a:endParaRPr lang="en-US">
            <a:solidFill>
              <a:schemeClr val="tx2"/>
            </a:solidFill>
          </a:endParaRPr>
        </a:p>
      </dgm:t>
    </dgm:pt>
    <dgm:pt modelId="{D74EE6C8-3C35-403B-9BAE-CAE5C758DE05}">
      <dgm:prSet/>
      <dgm:spPr/>
      <dgm:t>
        <a:bodyPr/>
        <a:lstStyle/>
        <a:p>
          <a:r>
            <a:rPr lang="en-DE">
              <a:solidFill>
                <a:schemeClr val="tx2"/>
              </a:solidFill>
            </a:rPr>
            <a:t>Security: Name / Title </a:t>
          </a:r>
          <a:endParaRPr lang="en-US">
            <a:solidFill>
              <a:schemeClr val="tx2"/>
            </a:solidFill>
          </a:endParaRPr>
        </a:p>
      </dgm:t>
    </dgm:pt>
    <dgm:pt modelId="{7CA38DD2-C8DC-4B43-8369-ECD9AA87198D}" type="parTrans" cxnId="{50D4C138-B9C8-42E8-BD56-4A04D121AEA9}">
      <dgm:prSet/>
      <dgm:spPr/>
      <dgm:t>
        <a:bodyPr/>
        <a:lstStyle/>
        <a:p>
          <a:endParaRPr lang="en-US">
            <a:solidFill>
              <a:schemeClr val="tx2"/>
            </a:solidFill>
          </a:endParaRPr>
        </a:p>
      </dgm:t>
    </dgm:pt>
    <dgm:pt modelId="{F559C1C0-C471-4008-82FC-3E9D17D7997F}" type="sibTrans" cxnId="{50D4C138-B9C8-42E8-BD56-4A04D121AEA9}">
      <dgm:prSet/>
      <dgm:spPr/>
      <dgm:t>
        <a:bodyPr/>
        <a:lstStyle/>
        <a:p>
          <a:endParaRPr lang="en-US">
            <a:solidFill>
              <a:schemeClr val="tx2"/>
            </a:solidFill>
          </a:endParaRPr>
        </a:p>
      </dgm:t>
    </dgm:pt>
    <dgm:pt modelId="{E0739D18-7EB2-4EE6-B281-477D06BB434F}" type="pres">
      <dgm:prSet presAssocID="{BDD0FA26-1BFA-4972-9E50-EB1C553B611C}" presName="hierChild1" presStyleCnt="0">
        <dgm:presLayoutVars>
          <dgm:orgChart val="1"/>
          <dgm:chPref val="1"/>
          <dgm:dir/>
          <dgm:animOne val="branch"/>
          <dgm:animLvl val="lvl"/>
          <dgm:resizeHandles/>
        </dgm:presLayoutVars>
      </dgm:prSet>
      <dgm:spPr/>
    </dgm:pt>
    <dgm:pt modelId="{2B9E8B68-EB1F-4275-B968-A4E248C8FFB3}" type="pres">
      <dgm:prSet presAssocID="{891402D6-C475-4B9E-BFF0-289E28E45F07}" presName="hierRoot1" presStyleCnt="0">
        <dgm:presLayoutVars>
          <dgm:hierBranch val="init"/>
        </dgm:presLayoutVars>
      </dgm:prSet>
      <dgm:spPr/>
    </dgm:pt>
    <dgm:pt modelId="{DBE68543-28F4-4612-9153-94684F05A319}" type="pres">
      <dgm:prSet presAssocID="{891402D6-C475-4B9E-BFF0-289E28E45F07}" presName="rootComposite1" presStyleCnt="0"/>
      <dgm:spPr/>
    </dgm:pt>
    <dgm:pt modelId="{2CCEC8DF-AB03-40C7-98FC-FD88691EE554}" type="pres">
      <dgm:prSet presAssocID="{891402D6-C475-4B9E-BFF0-289E28E45F07}" presName="rootText1" presStyleLbl="node0" presStyleIdx="0" presStyleCnt="1" custScaleX="133660">
        <dgm:presLayoutVars>
          <dgm:chPref val="3"/>
        </dgm:presLayoutVars>
      </dgm:prSet>
      <dgm:spPr/>
    </dgm:pt>
    <dgm:pt modelId="{D6515AC1-BE81-4BC7-A4C9-E62B4B60C55E}" type="pres">
      <dgm:prSet presAssocID="{891402D6-C475-4B9E-BFF0-289E28E45F07}" presName="rootConnector1" presStyleLbl="node1" presStyleIdx="0" presStyleCnt="0"/>
      <dgm:spPr/>
    </dgm:pt>
    <dgm:pt modelId="{EAE4ECB6-9519-4040-B95E-48FFB87FE986}" type="pres">
      <dgm:prSet presAssocID="{891402D6-C475-4B9E-BFF0-289E28E45F07}" presName="hierChild2" presStyleCnt="0"/>
      <dgm:spPr/>
    </dgm:pt>
    <dgm:pt modelId="{EF2318C5-91CB-4ED0-8C0A-1AB21F193CAE}" type="pres">
      <dgm:prSet presAssocID="{BCDEE6E0-CCE8-463B-BDEC-993EF63596EA}" presName="Name37" presStyleLbl="parChTrans1D2" presStyleIdx="0" presStyleCnt="7"/>
      <dgm:spPr/>
    </dgm:pt>
    <dgm:pt modelId="{51A963EC-F661-4B25-BF1F-94B31C7953A6}" type="pres">
      <dgm:prSet presAssocID="{533C4DAD-A817-4032-B9F2-5B94A5075C71}" presName="hierRoot2" presStyleCnt="0">
        <dgm:presLayoutVars>
          <dgm:hierBranch val="init"/>
        </dgm:presLayoutVars>
      </dgm:prSet>
      <dgm:spPr/>
    </dgm:pt>
    <dgm:pt modelId="{95F471A5-2643-42B7-9144-F4CDA3723E18}" type="pres">
      <dgm:prSet presAssocID="{533C4DAD-A817-4032-B9F2-5B94A5075C71}" presName="rootComposite" presStyleCnt="0"/>
      <dgm:spPr/>
    </dgm:pt>
    <dgm:pt modelId="{5B90C5C0-26AF-498C-B9A0-7B78BB05E0CE}" type="pres">
      <dgm:prSet presAssocID="{533C4DAD-A817-4032-B9F2-5B94A5075C71}" presName="rootText" presStyleLbl="node2" presStyleIdx="0" presStyleCnt="7">
        <dgm:presLayoutVars>
          <dgm:chPref val="3"/>
        </dgm:presLayoutVars>
      </dgm:prSet>
      <dgm:spPr/>
    </dgm:pt>
    <dgm:pt modelId="{99244AA5-4507-4779-BEAF-3E3109D19CE7}" type="pres">
      <dgm:prSet presAssocID="{533C4DAD-A817-4032-B9F2-5B94A5075C71}" presName="rootConnector" presStyleLbl="node2" presStyleIdx="0" presStyleCnt="7"/>
      <dgm:spPr/>
    </dgm:pt>
    <dgm:pt modelId="{A71CF592-9332-4467-9E89-08386A9E800B}" type="pres">
      <dgm:prSet presAssocID="{533C4DAD-A817-4032-B9F2-5B94A5075C71}" presName="hierChild4" presStyleCnt="0"/>
      <dgm:spPr/>
    </dgm:pt>
    <dgm:pt modelId="{F2700C94-44A7-4752-97AD-8EAD8A5CC2A1}" type="pres">
      <dgm:prSet presAssocID="{533C4DAD-A817-4032-B9F2-5B94A5075C71}" presName="hierChild5" presStyleCnt="0"/>
      <dgm:spPr/>
    </dgm:pt>
    <dgm:pt modelId="{CD667576-18F5-4E48-B66D-1EF5FEF28928}" type="pres">
      <dgm:prSet presAssocID="{7CA38DD2-C8DC-4B43-8369-ECD9AA87198D}" presName="Name37" presStyleLbl="parChTrans1D2" presStyleIdx="1" presStyleCnt="7"/>
      <dgm:spPr/>
    </dgm:pt>
    <dgm:pt modelId="{AC1DDC67-01F6-4548-970E-71BAFF2A8611}" type="pres">
      <dgm:prSet presAssocID="{D74EE6C8-3C35-403B-9BAE-CAE5C758DE05}" presName="hierRoot2" presStyleCnt="0">
        <dgm:presLayoutVars>
          <dgm:hierBranch val="init"/>
        </dgm:presLayoutVars>
      </dgm:prSet>
      <dgm:spPr/>
    </dgm:pt>
    <dgm:pt modelId="{0C267585-FE77-4FD0-B8A7-33194A52E07E}" type="pres">
      <dgm:prSet presAssocID="{D74EE6C8-3C35-403B-9BAE-CAE5C758DE05}" presName="rootComposite" presStyleCnt="0"/>
      <dgm:spPr/>
    </dgm:pt>
    <dgm:pt modelId="{D4700145-273E-4082-8449-5A03A0740915}" type="pres">
      <dgm:prSet presAssocID="{D74EE6C8-3C35-403B-9BAE-CAE5C758DE05}" presName="rootText" presStyleLbl="node2" presStyleIdx="1" presStyleCnt="7">
        <dgm:presLayoutVars>
          <dgm:chPref val="3"/>
        </dgm:presLayoutVars>
      </dgm:prSet>
      <dgm:spPr/>
    </dgm:pt>
    <dgm:pt modelId="{7071BCFD-CBC6-4E05-84A9-2BEE4E7DEA51}" type="pres">
      <dgm:prSet presAssocID="{D74EE6C8-3C35-403B-9BAE-CAE5C758DE05}" presName="rootConnector" presStyleLbl="node2" presStyleIdx="1" presStyleCnt="7"/>
      <dgm:spPr/>
    </dgm:pt>
    <dgm:pt modelId="{7D12E433-FEFB-4B76-A3D5-07D4171FA5F0}" type="pres">
      <dgm:prSet presAssocID="{D74EE6C8-3C35-403B-9BAE-CAE5C758DE05}" presName="hierChild4" presStyleCnt="0"/>
      <dgm:spPr/>
    </dgm:pt>
    <dgm:pt modelId="{8F07E9C2-F72E-4455-B29E-9D4C11A30D59}" type="pres">
      <dgm:prSet presAssocID="{D74EE6C8-3C35-403B-9BAE-CAE5C758DE05}" presName="hierChild5" presStyleCnt="0"/>
      <dgm:spPr/>
    </dgm:pt>
    <dgm:pt modelId="{824DDDC5-58C7-4561-9A30-20C0EEB4DB3D}" type="pres">
      <dgm:prSet presAssocID="{D45CEA70-0060-47EB-8EFF-C4D3DD8E910A}" presName="Name37" presStyleLbl="parChTrans1D2" presStyleIdx="2" presStyleCnt="7"/>
      <dgm:spPr/>
    </dgm:pt>
    <dgm:pt modelId="{BA2CBF51-FBA4-43A3-93A6-69623FBC611F}" type="pres">
      <dgm:prSet presAssocID="{79AEF9F7-FF22-4067-8F77-65AEBFADBDFF}" presName="hierRoot2" presStyleCnt="0">
        <dgm:presLayoutVars>
          <dgm:hierBranch val="init"/>
        </dgm:presLayoutVars>
      </dgm:prSet>
      <dgm:spPr/>
    </dgm:pt>
    <dgm:pt modelId="{7C7B532A-DEDE-45B0-BE6B-46C4CF9A86A6}" type="pres">
      <dgm:prSet presAssocID="{79AEF9F7-FF22-4067-8F77-65AEBFADBDFF}" presName="rootComposite" presStyleCnt="0"/>
      <dgm:spPr/>
    </dgm:pt>
    <dgm:pt modelId="{019EFEC6-D69E-4FE8-812C-6C6646C47CF3}" type="pres">
      <dgm:prSet presAssocID="{79AEF9F7-FF22-4067-8F77-65AEBFADBDFF}" presName="rootText" presStyleLbl="node2" presStyleIdx="2" presStyleCnt="7">
        <dgm:presLayoutVars>
          <dgm:chPref val="3"/>
        </dgm:presLayoutVars>
      </dgm:prSet>
      <dgm:spPr/>
    </dgm:pt>
    <dgm:pt modelId="{632D015A-885E-445B-AFC4-171E8FD1E3BE}" type="pres">
      <dgm:prSet presAssocID="{79AEF9F7-FF22-4067-8F77-65AEBFADBDFF}" presName="rootConnector" presStyleLbl="node2" presStyleIdx="2" presStyleCnt="7"/>
      <dgm:spPr/>
    </dgm:pt>
    <dgm:pt modelId="{D906AE30-61B9-4DB0-B764-C3308E1DF0BF}" type="pres">
      <dgm:prSet presAssocID="{79AEF9F7-FF22-4067-8F77-65AEBFADBDFF}" presName="hierChild4" presStyleCnt="0"/>
      <dgm:spPr/>
    </dgm:pt>
    <dgm:pt modelId="{A9C98B7A-72FF-4176-BE85-FF1DC58803F2}" type="pres">
      <dgm:prSet presAssocID="{79AEF9F7-FF22-4067-8F77-65AEBFADBDFF}" presName="hierChild5" presStyleCnt="0"/>
      <dgm:spPr/>
    </dgm:pt>
    <dgm:pt modelId="{CCA0DC50-4806-4599-A001-FF811B9E0EEC}" type="pres">
      <dgm:prSet presAssocID="{FC8663F5-9F09-416F-A278-57E1CE4EB076}" presName="Name37" presStyleLbl="parChTrans1D2" presStyleIdx="3" presStyleCnt="7"/>
      <dgm:spPr/>
    </dgm:pt>
    <dgm:pt modelId="{7E49D05F-EFCC-40FD-9B77-1F1FEBDF6F06}" type="pres">
      <dgm:prSet presAssocID="{763BDB76-2861-4795-8DAB-9D918E3F6F86}" presName="hierRoot2" presStyleCnt="0">
        <dgm:presLayoutVars>
          <dgm:hierBranch val="init"/>
        </dgm:presLayoutVars>
      </dgm:prSet>
      <dgm:spPr/>
    </dgm:pt>
    <dgm:pt modelId="{C51D88D6-C1E3-467D-8531-37A9440DF659}" type="pres">
      <dgm:prSet presAssocID="{763BDB76-2861-4795-8DAB-9D918E3F6F86}" presName="rootComposite" presStyleCnt="0"/>
      <dgm:spPr/>
    </dgm:pt>
    <dgm:pt modelId="{2BFF5161-4402-41C6-8A4C-AE482830CA6B}" type="pres">
      <dgm:prSet presAssocID="{763BDB76-2861-4795-8DAB-9D918E3F6F86}" presName="rootText" presStyleLbl="node2" presStyleIdx="3" presStyleCnt="7">
        <dgm:presLayoutVars>
          <dgm:chPref val="3"/>
        </dgm:presLayoutVars>
      </dgm:prSet>
      <dgm:spPr/>
    </dgm:pt>
    <dgm:pt modelId="{D03940BA-C486-4A07-9C33-01165E1681DB}" type="pres">
      <dgm:prSet presAssocID="{763BDB76-2861-4795-8DAB-9D918E3F6F86}" presName="rootConnector" presStyleLbl="node2" presStyleIdx="3" presStyleCnt="7"/>
      <dgm:spPr/>
    </dgm:pt>
    <dgm:pt modelId="{A2C0EF7A-938B-462D-98F7-FFC787314882}" type="pres">
      <dgm:prSet presAssocID="{763BDB76-2861-4795-8DAB-9D918E3F6F86}" presName="hierChild4" presStyleCnt="0"/>
      <dgm:spPr/>
    </dgm:pt>
    <dgm:pt modelId="{354EF652-A0EA-41BC-A829-CB885DC95FC6}" type="pres">
      <dgm:prSet presAssocID="{F512C32F-0CF3-4F9A-9CC4-206D339F1C24}" presName="Name37" presStyleLbl="parChTrans1D3" presStyleIdx="0" presStyleCnt="2"/>
      <dgm:spPr/>
    </dgm:pt>
    <dgm:pt modelId="{34F3E8DD-67BB-40B3-83DD-3B63EB417953}" type="pres">
      <dgm:prSet presAssocID="{E127D33F-DE94-4CA1-8C7B-13CB675C4F45}" presName="hierRoot2" presStyleCnt="0">
        <dgm:presLayoutVars>
          <dgm:hierBranch val="init"/>
        </dgm:presLayoutVars>
      </dgm:prSet>
      <dgm:spPr/>
    </dgm:pt>
    <dgm:pt modelId="{A24E68EA-73B5-40F8-A1AF-59AB9C846CC2}" type="pres">
      <dgm:prSet presAssocID="{E127D33F-DE94-4CA1-8C7B-13CB675C4F45}" presName="rootComposite" presStyleCnt="0"/>
      <dgm:spPr/>
    </dgm:pt>
    <dgm:pt modelId="{C8D34B83-77EA-4A07-B72F-FE7790B05F73}" type="pres">
      <dgm:prSet presAssocID="{E127D33F-DE94-4CA1-8C7B-13CB675C4F45}" presName="rootText" presStyleLbl="node3" presStyleIdx="0" presStyleCnt="2">
        <dgm:presLayoutVars>
          <dgm:chPref val="3"/>
        </dgm:presLayoutVars>
      </dgm:prSet>
      <dgm:spPr/>
    </dgm:pt>
    <dgm:pt modelId="{27BEBEFC-8E64-4DB3-966C-193FD80676BB}" type="pres">
      <dgm:prSet presAssocID="{E127D33F-DE94-4CA1-8C7B-13CB675C4F45}" presName="rootConnector" presStyleLbl="node3" presStyleIdx="0" presStyleCnt="2"/>
      <dgm:spPr/>
    </dgm:pt>
    <dgm:pt modelId="{B76A32B7-CDF6-4C84-A702-F653ADA05DB0}" type="pres">
      <dgm:prSet presAssocID="{E127D33F-DE94-4CA1-8C7B-13CB675C4F45}" presName="hierChild4" presStyleCnt="0"/>
      <dgm:spPr/>
    </dgm:pt>
    <dgm:pt modelId="{4DE6F459-DFD3-4D79-B187-EFB6D1B56D15}" type="pres">
      <dgm:prSet presAssocID="{E127D33F-DE94-4CA1-8C7B-13CB675C4F45}" presName="hierChild5" presStyleCnt="0"/>
      <dgm:spPr/>
    </dgm:pt>
    <dgm:pt modelId="{79568D08-4FE1-4E39-85E6-01FF6C6BA132}" type="pres">
      <dgm:prSet presAssocID="{763BDB76-2861-4795-8DAB-9D918E3F6F86}" presName="hierChild5" presStyleCnt="0"/>
      <dgm:spPr/>
    </dgm:pt>
    <dgm:pt modelId="{0443B63F-2CC9-42DE-82F8-33DA1D1050AC}" type="pres">
      <dgm:prSet presAssocID="{F3D5F035-0FBD-4BC4-A8C4-CB16CF5CC3B6}" presName="Name37" presStyleLbl="parChTrans1D2" presStyleIdx="4" presStyleCnt="7"/>
      <dgm:spPr/>
    </dgm:pt>
    <dgm:pt modelId="{531051CC-33B5-458A-9C67-4D6B12057DF5}" type="pres">
      <dgm:prSet presAssocID="{7B3E464F-DA3E-4ECE-A7FB-E399FD58A831}" presName="hierRoot2" presStyleCnt="0">
        <dgm:presLayoutVars>
          <dgm:hierBranch val="init"/>
        </dgm:presLayoutVars>
      </dgm:prSet>
      <dgm:spPr/>
    </dgm:pt>
    <dgm:pt modelId="{FD94063D-5C6E-4FB1-97FB-DD885C606B97}" type="pres">
      <dgm:prSet presAssocID="{7B3E464F-DA3E-4ECE-A7FB-E399FD58A831}" presName="rootComposite" presStyleCnt="0"/>
      <dgm:spPr/>
    </dgm:pt>
    <dgm:pt modelId="{D58E03CE-6BEE-45AE-9986-1EF3B5FEB011}" type="pres">
      <dgm:prSet presAssocID="{7B3E464F-DA3E-4ECE-A7FB-E399FD58A831}" presName="rootText" presStyleLbl="node2" presStyleIdx="4" presStyleCnt="7">
        <dgm:presLayoutVars>
          <dgm:chPref val="3"/>
        </dgm:presLayoutVars>
      </dgm:prSet>
      <dgm:spPr/>
    </dgm:pt>
    <dgm:pt modelId="{49F8417E-CFF8-414E-907D-782A47B80EF3}" type="pres">
      <dgm:prSet presAssocID="{7B3E464F-DA3E-4ECE-A7FB-E399FD58A831}" presName="rootConnector" presStyleLbl="node2" presStyleIdx="4" presStyleCnt="7"/>
      <dgm:spPr/>
    </dgm:pt>
    <dgm:pt modelId="{6164D2D5-7E54-4CF0-A242-BE68EB936B08}" type="pres">
      <dgm:prSet presAssocID="{7B3E464F-DA3E-4ECE-A7FB-E399FD58A831}" presName="hierChild4" presStyleCnt="0"/>
      <dgm:spPr/>
    </dgm:pt>
    <dgm:pt modelId="{37EC744E-CF58-499D-8A05-DBC147D17E8B}" type="pres">
      <dgm:prSet presAssocID="{7B3E464F-DA3E-4ECE-A7FB-E399FD58A831}" presName="hierChild5" presStyleCnt="0"/>
      <dgm:spPr/>
    </dgm:pt>
    <dgm:pt modelId="{1AD0196B-3405-4E3E-B23B-6BE31D4E7772}" type="pres">
      <dgm:prSet presAssocID="{71F6D268-AF8A-4FBC-ABD7-3E9CD8990891}" presName="Name37" presStyleLbl="parChTrans1D2" presStyleIdx="5" presStyleCnt="7"/>
      <dgm:spPr/>
    </dgm:pt>
    <dgm:pt modelId="{B91007A4-9467-4FE2-8A47-E8EC7D32E5E7}" type="pres">
      <dgm:prSet presAssocID="{9AC80466-BC50-4901-B268-ED7650BD5538}" presName="hierRoot2" presStyleCnt="0">
        <dgm:presLayoutVars>
          <dgm:hierBranch val="init"/>
        </dgm:presLayoutVars>
      </dgm:prSet>
      <dgm:spPr/>
    </dgm:pt>
    <dgm:pt modelId="{154C3DCC-210C-4EBD-882B-4222D062E472}" type="pres">
      <dgm:prSet presAssocID="{9AC80466-BC50-4901-B268-ED7650BD5538}" presName="rootComposite" presStyleCnt="0"/>
      <dgm:spPr/>
    </dgm:pt>
    <dgm:pt modelId="{D22BA104-183B-4A04-88A6-9BE3976BD8E8}" type="pres">
      <dgm:prSet presAssocID="{9AC80466-BC50-4901-B268-ED7650BD5538}" presName="rootText" presStyleLbl="node2" presStyleIdx="5" presStyleCnt="7">
        <dgm:presLayoutVars>
          <dgm:chPref val="3"/>
        </dgm:presLayoutVars>
      </dgm:prSet>
      <dgm:spPr/>
    </dgm:pt>
    <dgm:pt modelId="{3CDDA91C-4921-4215-84E7-575215B09687}" type="pres">
      <dgm:prSet presAssocID="{9AC80466-BC50-4901-B268-ED7650BD5538}" presName="rootConnector" presStyleLbl="node2" presStyleIdx="5" presStyleCnt="7"/>
      <dgm:spPr/>
    </dgm:pt>
    <dgm:pt modelId="{2D0C3CF8-C51C-495A-B490-7BB35479DEC9}" type="pres">
      <dgm:prSet presAssocID="{9AC80466-BC50-4901-B268-ED7650BD5538}" presName="hierChild4" presStyleCnt="0"/>
      <dgm:spPr/>
    </dgm:pt>
    <dgm:pt modelId="{FDE8A239-3567-4A1F-A30E-4CB212D868E3}" type="pres">
      <dgm:prSet presAssocID="{9AC80466-BC50-4901-B268-ED7650BD5538}" presName="hierChild5" presStyleCnt="0"/>
      <dgm:spPr/>
    </dgm:pt>
    <dgm:pt modelId="{C957C707-D02E-490F-99DF-12C57D2A5519}" type="pres">
      <dgm:prSet presAssocID="{24BB8498-2CA8-4A76-8C4C-ECBB4EA20C8D}" presName="Name37" presStyleLbl="parChTrans1D2" presStyleIdx="6" presStyleCnt="7"/>
      <dgm:spPr/>
    </dgm:pt>
    <dgm:pt modelId="{EB094AB3-2CB5-4625-819B-DACA06D1B80B}" type="pres">
      <dgm:prSet presAssocID="{8C9CAEB8-7D5F-4FA1-8956-DC267FCFEC4E}" presName="hierRoot2" presStyleCnt="0">
        <dgm:presLayoutVars>
          <dgm:hierBranch val="init"/>
        </dgm:presLayoutVars>
      </dgm:prSet>
      <dgm:spPr/>
    </dgm:pt>
    <dgm:pt modelId="{CDADDAC2-119F-4D11-8A45-00E21A259F73}" type="pres">
      <dgm:prSet presAssocID="{8C9CAEB8-7D5F-4FA1-8956-DC267FCFEC4E}" presName="rootComposite" presStyleCnt="0"/>
      <dgm:spPr/>
    </dgm:pt>
    <dgm:pt modelId="{E164B7FC-05AD-4A69-8B18-62440FB85A8A}" type="pres">
      <dgm:prSet presAssocID="{8C9CAEB8-7D5F-4FA1-8956-DC267FCFEC4E}" presName="rootText" presStyleLbl="node2" presStyleIdx="6" presStyleCnt="7">
        <dgm:presLayoutVars>
          <dgm:chPref val="3"/>
        </dgm:presLayoutVars>
      </dgm:prSet>
      <dgm:spPr/>
    </dgm:pt>
    <dgm:pt modelId="{7C12CE0D-DF7C-40A6-8B0C-55E5741D294F}" type="pres">
      <dgm:prSet presAssocID="{8C9CAEB8-7D5F-4FA1-8956-DC267FCFEC4E}" presName="rootConnector" presStyleLbl="node2" presStyleIdx="6" presStyleCnt="7"/>
      <dgm:spPr/>
    </dgm:pt>
    <dgm:pt modelId="{37393110-EE28-474E-9811-60F5D31E272C}" type="pres">
      <dgm:prSet presAssocID="{8C9CAEB8-7D5F-4FA1-8956-DC267FCFEC4E}" presName="hierChild4" presStyleCnt="0"/>
      <dgm:spPr/>
    </dgm:pt>
    <dgm:pt modelId="{6D3BB2EA-03E8-4D72-B9A7-2D1E51B655B9}" type="pres">
      <dgm:prSet presAssocID="{98D35900-67CA-44CF-979F-838AD43500FF}" presName="Name37" presStyleLbl="parChTrans1D3" presStyleIdx="1" presStyleCnt="2"/>
      <dgm:spPr/>
    </dgm:pt>
    <dgm:pt modelId="{91B8FF8A-58CC-4FCB-88D6-1C6173384E27}" type="pres">
      <dgm:prSet presAssocID="{AD5A47B2-DB5A-4053-84E8-1E2634E12C18}" presName="hierRoot2" presStyleCnt="0">
        <dgm:presLayoutVars>
          <dgm:hierBranch val="init"/>
        </dgm:presLayoutVars>
      </dgm:prSet>
      <dgm:spPr/>
    </dgm:pt>
    <dgm:pt modelId="{0FE618F0-24FD-417C-9236-C7979F911598}" type="pres">
      <dgm:prSet presAssocID="{AD5A47B2-DB5A-4053-84E8-1E2634E12C18}" presName="rootComposite" presStyleCnt="0"/>
      <dgm:spPr/>
    </dgm:pt>
    <dgm:pt modelId="{599D81AB-452B-4A49-A979-0626F19591DE}" type="pres">
      <dgm:prSet presAssocID="{AD5A47B2-DB5A-4053-84E8-1E2634E12C18}" presName="rootText" presStyleLbl="node3" presStyleIdx="1" presStyleCnt="2">
        <dgm:presLayoutVars>
          <dgm:chPref val="3"/>
        </dgm:presLayoutVars>
      </dgm:prSet>
      <dgm:spPr/>
    </dgm:pt>
    <dgm:pt modelId="{6E80584D-43E3-4A1F-8106-5FB34D40188B}" type="pres">
      <dgm:prSet presAssocID="{AD5A47B2-DB5A-4053-84E8-1E2634E12C18}" presName="rootConnector" presStyleLbl="node3" presStyleIdx="1" presStyleCnt="2"/>
      <dgm:spPr/>
    </dgm:pt>
    <dgm:pt modelId="{B096CF02-09B7-45DD-B698-B4722E38D04E}" type="pres">
      <dgm:prSet presAssocID="{AD5A47B2-DB5A-4053-84E8-1E2634E12C18}" presName="hierChild4" presStyleCnt="0"/>
      <dgm:spPr/>
    </dgm:pt>
    <dgm:pt modelId="{C6CBABB4-9757-403B-8852-A79F8365AF68}" type="pres">
      <dgm:prSet presAssocID="{C4B5E9C5-D823-45E9-A83D-1D1DC2554553}" presName="Name37" presStyleLbl="parChTrans1D4" presStyleIdx="0" presStyleCnt="2"/>
      <dgm:spPr/>
    </dgm:pt>
    <dgm:pt modelId="{4341401E-3CC2-48AE-8D03-07744302DEE5}" type="pres">
      <dgm:prSet presAssocID="{1B27A0B5-C28D-4D90-9D16-92423729F574}" presName="hierRoot2" presStyleCnt="0">
        <dgm:presLayoutVars>
          <dgm:hierBranch val="init"/>
        </dgm:presLayoutVars>
      </dgm:prSet>
      <dgm:spPr/>
    </dgm:pt>
    <dgm:pt modelId="{B7893FFC-0CD9-43E4-824D-6717257F77CC}" type="pres">
      <dgm:prSet presAssocID="{1B27A0B5-C28D-4D90-9D16-92423729F574}" presName="rootComposite" presStyleCnt="0"/>
      <dgm:spPr/>
    </dgm:pt>
    <dgm:pt modelId="{508A5852-8832-4419-B8E5-ECF81F431C7F}" type="pres">
      <dgm:prSet presAssocID="{1B27A0B5-C28D-4D90-9D16-92423729F574}" presName="rootText" presStyleLbl="node4" presStyleIdx="0" presStyleCnt="2">
        <dgm:presLayoutVars>
          <dgm:chPref val="3"/>
        </dgm:presLayoutVars>
      </dgm:prSet>
      <dgm:spPr/>
    </dgm:pt>
    <dgm:pt modelId="{1BD641BA-C89E-4316-9201-36301072F122}" type="pres">
      <dgm:prSet presAssocID="{1B27A0B5-C28D-4D90-9D16-92423729F574}" presName="rootConnector" presStyleLbl="node4" presStyleIdx="0" presStyleCnt="2"/>
      <dgm:spPr/>
    </dgm:pt>
    <dgm:pt modelId="{FD06E8C7-03C2-438C-B480-BE02682CFDE3}" type="pres">
      <dgm:prSet presAssocID="{1B27A0B5-C28D-4D90-9D16-92423729F574}" presName="hierChild4" presStyleCnt="0"/>
      <dgm:spPr/>
    </dgm:pt>
    <dgm:pt modelId="{3E0B1B8D-F6F4-42F3-BDCB-7159F99DBF3C}" type="pres">
      <dgm:prSet presAssocID="{E9EB59A2-8952-4085-8F5A-5568B8B52E68}" presName="Name37" presStyleLbl="parChTrans1D4" presStyleIdx="1" presStyleCnt="2"/>
      <dgm:spPr/>
    </dgm:pt>
    <dgm:pt modelId="{94424AB5-D185-4604-ACA3-88644B9ADDF2}" type="pres">
      <dgm:prSet presAssocID="{E87BBF81-E192-496A-9CD7-8D263B56FC09}" presName="hierRoot2" presStyleCnt="0">
        <dgm:presLayoutVars>
          <dgm:hierBranch val="init"/>
        </dgm:presLayoutVars>
      </dgm:prSet>
      <dgm:spPr/>
    </dgm:pt>
    <dgm:pt modelId="{63E16F3B-F15F-43DC-B7CE-B01A6916EC93}" type="pres">
      <dgm:prSet presAssocID="{E87BBF81-E192-496A-9CD7-8D263B56FC09}" presName="rootComposite" presStyleCnt="0"/>
      <dgm:spPr/>
    </dgm:pt>
    <dgm:pt modelId="{690BBCFB-0F28-430D-85CE-6612BD1B7DCF}" type="pres">
      <dgm:prSet presAssocID="{E87BBF81-E192-496A-9CD7-8D263B56FC09}" presName="rootText" presStyleLbl="node4" presStyleIdx="1" presStyleCnt="2">
        <dgm:presLayoutVars>
          <dgm:chPref val="3"/>
        </dgm:presLayoutVars>
      </dgm:prSet>
      <dgm:spPr/>
    </dgm:pt>
    <dgm:pt modelId="{20A8A3F7-F864-471B-85A2-EB0317200EAA}" type="pres">
      <dgm:prSet presAssocID="{E87BBF81-E192-496A-9CD7-8D263B56FC09}" presName="rootConnector" presStyleLbl="node4" presStyleIdx="1" presStyleCnt="2"/>
      <dgm:spPr/>
    </dgm:pt>
    <dgm:pt modelId="{17D02E03-7EBC-4ED3-A140-007D67C86948}" type="pres">
      <dgm:prSet presAssocID="{E87BBF81-E192-496A-9CD7-8D263B56FC09}" presName="hierChild4" presStyleCnt="0"/>
      <dgm:spPr/>
    </dgm:pt>
    <dgm:pt modelId="{2BBDF7B5-69C6-4C1D-B8E1-55AAC6EBA898}" type="pres">
      <dgm:prSet presAssocID="{E87BBF81-E192-496A-9CD7-8D263B56FC09}" presName="hierChild5" presStyleCnt="0"/>
      <dgm:spPr/>
    </dgm:pt>
    <dgm:pt modelId="{61CA48CA-47A9-4CE8-8A90-936A47B0D042}" type="pres">
      <dgm:prSet presAssocID="{1B27A0B5-C28D-4D90-9D16-92423729F574}" presName="hierChild5" presStyleCnt="0"/>
      <dgm:spPr/>
    </dgm:pt>
    <dgm:pt modelId="{B0A65CCA-D6FE-4808-981B-8C646FD02ED9}" type="pres">
      <dgm:prSet presAssocID="{AD5A47B2-DB5A-4053-84E8-1E2634E12C18}" presName="hierChild5" presStyleCnt="0"/>
      <dgm:spPr/>
    </dgm:pt>
    <dgm:pt modelId="{4D814736-3779-4B35-B63F-4523AC680006}" type="pres">
      <dgm:prSet presAssocID="{8C9CAEB8-7D5F-4FA1-8956-DC267FCFEC4E}" presName="hierChild5" presStyleCnt="0"/>
      <dgm:spPr/>
    </dgm:pt>
    <dgm:pt modelId="{C8EC634C-6ABE-4D41-8DA4-B188E3CCA7B5}" type="pres">
      <dgm:prSet presAssocID="{891402D6-C475-4B9E-BFF0-289E28E45F07}" presName="hierChild3" presStyleCnt="0"/>
      <dgm:spPr/>
    </dgm:pt>
  </dgm:ptLst>
  <dgm:cxnLst>
    <dgm:cxn modelId="{5F62A402-14E2-4171-A23D-36A9E3BFA0C5}" type="presOf" srcId="{E127D33F-DE94-4CA1-8C7B-13CB675C4F45}" destId="{27BEBEFC-8E64-4DB3-966C-193FD80676BB}" srcOrd="1" destOrd="0" presId="urn:microsoft.com/office/officeart/2005/8/layout/orgChart1"/>
    <dgm:cxn modelId="{CC1BCF04-75E0-470E-8758-E72FD5E2174E}" type="presOf" srcId="{D74EE6C8-3C35-403B-9BAE-CAE5C758DE05}" destId="{D4700145-273E-4082-8449-5A03A0740915}" srcOrd="0" destOrd="0" presId="urn:microsoft.com/office/officeart/2005/8/layout/orgChart1"/>
    <dgm:cxn modelId="{A8CA1B06-F5F3-4E38-81B7-FAE99E1AE6AB}" srcId="{1B27A0B5-C28D-4D90-9D16-92423729F574}" destId="{E87BBF81-E192-496A-9CD7-8D263B56FC09}" srcOrd="0" destOrd="0" parTransId="{E9EB59A2-8952-4085-8F5A-5568B8B52E68}" sibTransId="{B3209CFF-3485-44D7-B531-6877DFBDF8AD}"/>
    <dgm:cxn modelId="{6A111712-7AE6-4CAA-B637-AC73B7F492EF}" type="presOf" srcId="{1B27A0B5-C28D-4D90-9D16-92423729F574}" destId="{508A5852-8832-4419-B8E5-ECF81F431C7F}" srcOrd="0" destOrd="0" presId="urn:microsoft.com/office/officeart/2005/8/layout/orgChart1"/>
    <dgm:cxn modelId="{666AE413-04AE-485F-8B00-3FAC130EF7FB}" type="presOf" srcId="{24BB8498-2CA8-4A76-8C4C-ECBB4EA20C8D}" destId="{C957C707-D02E-490F-99DF-12C57D2A5519}" srcOrd="0" destOrd="0" presId="urn:microsoft.com/office/officeart/2005/8/layout/orgChart1"/>
    <dgm:cxn modelId="{30803715-7F0E-440A-8C9F-811D3BDBA662}" srcId="{891402D6-C475-4B9E-BFF0-289E28E45F07}" destId="{7B3E464F-DA3E-4ECE-A7FB-E399FD58A831}" srcOrd="4" destOrd="0" parTransId="{F3D5F035-0FBD-4BC4-A8C4-CB16CF5CC3B6}" sibTransId="{2901EA70-8500-4E2C-B980-390806BC2F18}"/>
    <dgm:cxn modelId="{28911C1A-8179-4F8B-989F-17D8ACE1B809}" type="presOf" srcId="{9AC80466-BC50-4901-B268-ED7650BD5538}" destId="{D22BA104-183B-4A04-88A6-9BE3976BD8E8}" srcOrd="0" destOrd="0" presId="urn:microsoft.com/office/officeart/2005/8/layout/orgChart1"/>
    <dgm:cxn modelId="{E6B6211B-0A24-420E-A369-015F9FC362B2}" type="presOf" srcId="{E9EB59A2-8952-4085-8F5A-5568B8B52E68}" destId="{3E0B1B8D-F6F4-42F3-BDCB-7159F99DBF3C}" srcOrd="0" destOrd="0" presId="urn:microsoft.com/office/officeart/2005/8/layout/orgChart1"/>
    <dgm:cxn modelId="{C694661B-3BEE-4DF3-94A5-3306E658B2FB}" type="presOf" srcId="{8C9CAEB8-7D5F-4FA1-8956-DC267FCFEC4E}" destId="{E164B7FC-05AD-4A69-8B18-62440FB85A8A}" srcOrd="0" destOrd="0" presId="urn:microsoft.com/office/officeart/2005/8/layout/orgChart1"/>
    <dgm:cxn modelId="{D9D8221D-A522-48F3-8C44-7415DCD8A4C6}" type="presOf" srcId="{7CA38DD2-C8DC-4B43-8369-ECD9AA87198D}" destId="{CD667576-18F5-4E48-B66D-1EF5FEF28928}" srcOrd="0" destOrd="0" presId="urn:microsoft.com/office/officeart/2005/8/layout/orgChart1"/>
    <dgm:cxn modelId="{9777D220-A95D-467D-A404-A1E8AFF9B285}" type="presOf" srcId="{D74EE6C8-3C35-403B-9BAE-CAE5C758DE05}" destId="{7071BCFD-CBC6-4E05-84A9-2BEE4E7DEA51}" srcOrd="1" destOrd="0" presId="urn:microsoft.com/office/officeart/2005/8/layout/orgChart1"/>
    <dgm:cxn modelId="{8B558022-77C7-4FE8-A00E-84BC8EF790EC}" type="presOf" srcId="{BCDEE6E0-CCE8-463B-BDEC-993EF63596EA}" destId="{EF2318C5-91CB-4ED0-8C0A-1AB21F193CAE}" srcOrd="0" destOrd="0" presId="urn:microsoft.com/office/officeart/2005/8/layout/orgChart1"/>
    <dgm:cxn modelId="{A6163B31-E659-41FD-AFAF-74F0BB326497}" type="presOf" srcId="{BDD0FA26-1BFA-4972-9E50-EB1C553B611C}" destId="{E0739D18-7EB2-4EE6-B281-477D06BB434F}" srcOrd="0" destOrd="0" presId="urn:microsoft.com/office/officeart/2005/8/layout/orgChart1"/>
    <dgm:cxn modelId="{3EE4E132-B4F1-4891-9A90-25DE9D43BCD9}" type="presOf" srcId="{7B3E464F-DA3E-4ECE-A7FB-E399FD58A831}" destId="{D58E03CE-6BEE-45AE-9986-1EF3B5FEB011}" srcOrd="0" destOrd="0" presId="urn:microsoft.com/office/officeart/2005/8/layout/orgChart1"/>
    <dgm:cxn modelId="{05E0A433-B7B2-46DC-86DA-1D432CCB60B3}" srcId="{BDD0FA26-1BFA-4972-9E50-EB1C553B611C}" destId="{891402D6-C475-4B9E-BFF0-289E28E45F07}" srcOrd="0" destOrd="0" parTransId="{5D948C71-C6C0-4C38-BF1F-49B24708B544}" sibTransId="{D3D78307-19D2-446C-AABE-2426D69B8C23}"/>
    <dgm:cxn modelId="{50D4C138-B9C8-42E8-BD56-4A04D121AEA9}" srcId="{891402D6-C475-4B9E-BFF0-289E28E45F07}" destId="{D74EE6C8-3C35-403B-9BAE-CAE5C758DE05}" srcOrd="1" destOrd="0" parTransId="{7CA38DD2-C8DC-4B43-8369-ECD9AA87198D}" sibTransId="{F559C1C0-C471-4008-82FC-3E9D17D7997F}"/>
    <dgm:cxn modelId="{C3935039-5490-4C55-A0CC-5F8B5450ECB8}" type="presOf" srcId="{E87BBF81-E192-496A-9CD7-8D263B56FC09}" destId="{690BBCFB-0F28-430D-85CE-6612BD1B7DCF}" srcOrd="0" destOrd="0" presId="urn:microsoft.com/office/officeart/2005/8/layout/orgChart1"/>
    <dgm:cxn modelId="{6B33145D-1738-4A51-8AD2-D159B468A4AE}" srcId="{AD5A47B2-DB5A-4053-84E8-1E2634E12C18}" destId="{1B27A0B5-C28D-4D90-9D16-92423729F574}" srcOrd="0" destOrd="0" parTransId="{C4B5E9C5-D823-45E9-A83D-1D1DC2554553}" sibTransId="{EBC1E653-FF61-4340-9188-F1DF14586A2B}"/>
    <dgm:cxn modelId="{A52C405D-07F5-414C-B8AB-E6D986DD8E90}" type="presOf" srcId="{79AEF9F7-FF22-4067-8F77-65AEBFADBDFF}" destId="{019EFEC6-D69E-4FE8-812C-6C6646C47CF3}" srcOrd="0" destOrd="0" presId="urn:microsoft.com/office/officeart/2005/8/layout/orgChart1"/>
    <dgm:cxn modelId="{D3B98062-8F5A-4CF6-A36B-26E36735C9BA}" srcId="{891402D6-C475-4B9E-BFF0-289E28E45F07}" destId="{763BDB76-2861-4795-8DAB-9D918E3F6F86}" srcOrd="3" destOrd="0" parTransId="{FC8663F5-9F09-416F-A278-57E1CE4EB076}" sibTransId="{9EE2A9F0-DF52-473D-9010-8C2D1E676CDA}"/>
    <dgm:cxn modelId="{7BA59E63-20C9-4FD1-934F-DC8FB45619B6}" type="presOf" srcId="{E127D33F-DE94-4CA1-8C7B-13CB675C4F45}" destId="{C8D34B83-77EA-4A07-B72F-FE7790B05F73}" srcOrd="0" destOrd="0" presId="urn:microsoft.com/office/officeart/2005/8/layout/orgChart1"/>
    <dgm:cxn modelId="{80420049-E0B1-4E6C-ACF5-4FAE81714D80}" type="presOf" srcId="{98D35900-67CA-44CF-979F-838AD43500FF}" destId="{6D3BB2EA-03E8-4D72-B9A7-2D1E51B655B9}" srcOrd="0" destOrd="0" presId="urn:microsoft.com/office/officeart/2005/8/layout/orgChart1"/>
    <dgm:cxn modelId="{A23A9069-0066-4706-B13A-E8D9A308C5FD}" srcId="{8C9CAEB8-7D5F-4FA1-8956-DC267FCFEC4E}" destId="{AD5A47B2-DB5A-4053-84E8-1E2634E12C18}" srcOrd="0" destOrd="0" parTransId="{98D35900-67CA-44CF-979F-838AD43500FF}" sibTransId="{4A71D093-50C9-4615-9038-BA12CD78D27B}"/>
    <dgm:cxn modelId="{0D90BE49-AE0E-4C48-AEA8-70402117AC3D}" type="presOf" srcId="{763BDB76-2861-4795-8DAB-9D918E3F6F86}" destId="{D03940BA-C486-4A07-9C33-01165E1681DB}" srcOrd="1" destOrd="0" presId="urn:microsoft.com/office/officeart/2005/8/layout/orgChart1"/>
    <dgm:cxn modelId="{A6F34C4F-C58F-4F92-9B5C-EE41D2D2AE0E}" type="presOf" srcId="{891402D6-C475-4B9E-BFF0-289E28E45F07}" destId="{2CCEC8DF-AB03-40C7-98FC-FD88691EE554}" srcOrd="0" destOrd="0" presId="urn:microsoft.com/office/officeart/2005/8/layout/orgChart1"/>
    <dgm:cxn modelId="{DAECCA6F-CFCB-4700-9A5D-A07A8C605D1E}" type="presOf" srcId="{763BDB76-2861-4795-8DAB-9D918E3F6F86}" destId="{2BFF5161-4402-41C6-8A4C-AE482830CA6B}" srcOrd="0" destOrd="0" presId="urn:microsoft.com/office/officeart/2005/8/layout/orgChart1"/>
    <dgm:cxn modelId="{EECC0170-D38E-4F5D-AE25-A2CBC3A20681}" srcId="{891402D6-C475-4B9E-BFF0-289E28E45F07}" destId="{79AEF9F7-FF22-4067-8F77-65AEBFADBDFF}" srcOrd="2" destOrd="0" parTransId="{D45CEA70-0060-47EB-8EFF-C4D3DD8E910A}" sibTransId="{73585135-D051-4193-AB25-4B14325316D5}"/>
    <dgm:cxn modelId="{24A13876-8E94-40E9-9265-3EEFBC15B37A}" type="presOf" srcId="{8C9CAEB8-7D5F-4FA1-8956-DC267FCFEC4E}" destId="{7C12CE0D-DF7C-40A6-8B0C-55E5741D294F}" srcOrd="1" destOrd="0" presId="urn:microsoft.com/office/officeart/2005/8/layout/orgChart1"/>
    <dgm:cxn modelId="{46D51179-37A8-44B2-84E7-309D81375D33}" type="presOf" srcId="{D45CEA70-0060-47EB-8EFF-C4D3DD8E910A}" destId="{824DDDC5-58C7-4561-9A30-20C0EEB4DB3D}" srcOrd="0" destOrd="0" presId="urn:microsoft.com/office/officeart/2005/8/layout/orgChart1"/>
    <dgm:cxn modelId="{FF5EDE7C-C258-4B79-835C-3DADCF6B3CDD}" type="presOf" srcId="{AD5A47B2-DB5A-4053-84E8-1E2634E12C18}" destId="{6E80584D-43E3-4A1F-8106-5FB34D40188B}" srcOrd="1" destOrd="0" presId="urn:microsoft.com/office/officeart/2005/8/layout/orgChart1"/>
    <dgm:cxn modelId="{6223E884-0EF0-4F55-9FC1-D7FD746DD569}" srcId="{891402D6-C475-4B9E-BFF0-289E28E45F07}" destId="{533C4DAD-A817-4032-B9F2-5B94A5075C71}" srcOrd="0" destOrd="0" parTransId="{BCDEE6E0-CCE8-463B-BDEC-993EF63596EA}" sibTransId="{9CAFC598-A83A-4063-9D27-B4045FCCF960}"/>
    <dgm:cxn modelId="{2844F194-2868-4489-AFA9-F148AE06F80C}" type="presOf" srcId="{F512C32F-0CF3-4F9A-9CC4-206D339F1C24}" destId="{354EF652-A0EA-41BC-A829-CB885DC95FC6}" srcOrd="0" destOrd="0" presId="urn:microsoft.com/office/officeart/2005/8/layout/orgChart1"/>
    <dgm:cxn modelId="{FF0A8795-BCBE-4BFD-B514-A809095B364A}" type="presOf" srcId="{9AC80466-BC50-4901-B268-ED7650BD5538}" destId="{3CDDA91C-4921-4215-84E7-575215B09687}" srcOrd="1" destOrd="0" presId="urn:microsoft.com/office/officeart/2005/8/layout/orgChart1"/>
    <dgm:cxn modelId="{9CC82399-8ADB-4072-85B9-D513DD47A70E}" type="presOf" srcId="{7B3E464F-DA3E-4ECE-A7FB-E399FD58A831}" destId="{49F8417E-CFF8-414E-907D-782A47B80EF3}" srcOrd="1" destOrd="0" presId="urn:microsoft.com/office/officeart/2005/8/layout/orgChart1"/>
    <dgm:cxn modelId="{96865F9A-A3B1-4423-BD7E-02922CADFF38}" srcId="{891402D6-C475-4B9E-BFF0-289E28E45F07}" destId="{9AC80466-BC50-4901-B268-ED7650BD5538}" srcOrd="5" destOrd="0" parTransId="{71F6D268-AF8A-4FBC-ABD7-3E9CD8990891}" sibTransId="{336FF7EE-3DB4-4F52-9DFE-E455B70AC8F9}"/>
    <dgm:cxn modelId="{22D5AF9A-B3A6-46BA-A372-B428EB8781F2}" type="presOf" srcId="{C4B5E9C5-D823-45E9-A83D-1D1DC2554553}" destId="{C6CBABB4-9757-403B-8852-A79F8365AF68}" srcOrd="0" destOrd="0" presId="urn:microsoft.com/office/officeart/2005/8/layout/orgChart1"/>
    <dgm:cxn modelId="{6BD00B9E-1A82-4221-908B-10158546A547}" srcId="{763BDB76-2861-4795-8DAB-9D918E3F6F86}" destId="{E127D33F-DE94-4CA1-8C7B-13CB675C4F45}" srcOrd="0" destOrd="0" parTransId="{F512C32F-0CF3-4F9A-9CC4-206D339F1C24}" sibTransId="{CE18826A-C809-41ED-8653-256C9E3C7881}"/>
    <dgm:cxn modelId="{A8BB8CA7-4241-4701-BAF7-AC1F6DBB0B0F}" type="presOf" srcId="{71F6D268-AF8A-4FBC-ABD7-3E9CD8990891}" destId="{1AD0196B-3405-4E3E-B23B-6BE31D4E7772}" srcOrd="0" destOrd="0" presId="urn:microsoft.com/office/officeart/2005/8/layout/orgChart1"/>
    <dgm:cxn modelId="{CE0CA4AC-CBFE-4A6D-8179-0BD2DA743C7C}" type="presOf" srcId="{FC8663F5-9F09-416F-A278-57E1CE4EB076}" destId="{CCA0DC50-4806-4599-A001-FF811B9E0EEC}" srcOrd="0" destOrd="0" presId="urn:microsoft.com/office/officeart/2005/8/layout/orgChart1"/>
    <dgm:cxn modelId="{80C40EB0-4F81-47A7-82F8-0776DC2D5D8C}" type="presOf" srcId="{533C4DAD-A817-4032-B9F2-5B94A5075C71}" destId="{5B90C5C0-26AF-498C-B9A0-7B78BB05E0CE}" srcOrd="0" destOrd="0" presId="urn:microsoft.com/office/officeart/2005/8/layout/orgChart1"/>
    <dgm:cxn modelId="{C2C95CBF-FE5E-400D-ABFA-A4281853CE3D}" type="presOf" srcId="{1B27A0B5-C28D-4D90-9D16-92423729F574}" destId="{1BD641BA-C89E-4316-9201-36301072F122}" srcOrd="1" destOrd="0" presId="urn:microsoft.com/office/officeart/2005/8/layout/orgChart1"/>
    <dgm:cxn modelId="{1AF0F6BF-AE02-4FDC-93E1-08E721482570}" type="presOf" srcId="{533C4DAD-A817-4032-B9F2-5B94A5075C71}" destId="{99244AA5-4507-4779-BEAF-3E3109D19CE7}" srcOrd="1" destOrd="0" presId="urn:microsoft.com/office/officeart/2005/8/layout/orgChart1"/>
    <dgm:cxn modelId="{4604A9C6-6F89-4941-A7BE-EC208253C315}" type="presOf" srcId="{891402D6-C475-4B9E-BFF0-289E28E45F07}" destId="{D6515AC1-BE81-4BC7-A4C9-E62B4B60C55E}" srcOrd="1" destOrd="0" presId="urn:microsoft.com/office/officeart/2005/8/layout/orgChart1"/>
    <dgm:cxn modelId="{56CAEBCA-4130-489C-AD96-7CDF179847E8}" type="presOf" srcId="{F3D5F035-0FBD-4BC4-A8C4-CB16CF5CC3B6}" destId="{0443B63F-2CC9-42DE-82F8-33DA1D1050AC}" srcOrd="0" destOrd="0" presId="urn:microsoft.com/office/officeart/2005/8/layout/orgChart1"/>
    <dgm:cxn modelId="{1D86FBCB-424C-4EEA-9D12-20DC30144E6F}" srcId="{891402D6-C475-4B9E-BFF0-289E28E45F07}" destId="{8C9CAEB8-7D5F-4FA1-8956-DC267FCFEC4E}" srcOrd="6" destOrd="0" parTransId="{24BB8498-2CA8-4A76-8C4C-ECBB4EA20C8D}" sibTransId="{ED698DAB-882F-49EE-B6D6-7A40AA2DFB51}"/>
    <dgm:cxn modelId="{96DB29DB-6D80-447A-9986-DAA2BC1CC896}" type="presOf" srcId="{79AEF9F7-FF22-4067-8F77-65AEBFADBDFF}" destId="{632D015A-885E-445B-AFC4-171E8FD1E3BE}" srcOrd="1" destOrd="0" presId="urn:microsoft.com/office/officeart/2005/8/layout/orgChart1"/>
    <dgm:cxn modelId="{2AC5B1E6-089E-4C8B-8C3E-BD2E971610CC}" type="presOf" srcId="{AD5A47B2-DB5A-4053-84E8-1E2634E12C18}" destId="{599D81AB-452B-4A49-A979-0626F19591DE}" srcOrd="0" destOrd="0" presId="urn:microsoft.com/office/officeart/2005/8/layout/orgChart1"/>
    <dgm:cxn modelId="{DF117EFB-D2D4-42E6-9997-4EC749F4DA87}" type="presOf" srcId="{E87BBF81-E192-496A-9CD7-8D263B56FC09}" destId="{20A8A3F7-F864-471B-85A2-EB0317200EAA}" srcOrd="1" destOrd="0" presId="urn:microsoft.com/office/officeart/2005/8/layout/orgChart1"/>
    <dgm:cxn modelId="{2396216E-9698-42B4-BAC1-6E2F44B41737}" type="presParOf" srcId="{E0739D18-7EB2-4EE6-B281-477D06BB434F}" destId="{2B9E8B68-EB1F-4275-B968-A4E248C8FFB3}" srcOrd="0" destOrd="0" presId="urn:microsoft.com/office/officeart/2005/8/layout/orgChart1"/>
    <dgm:cxn modelId="{E160802E-60A1-48D5-81AB-1B88C94BF397}" type="presParOf" srcId="{2B9E8B68-EB1F-4275-B968-A4E248C8FFB3}" destId="{DBE68543-28F4-4612-9153-94684F05A319}" srcOrd="0" destOrd="0" presId="urn:microsoft.com/office/officeart/2005/8/layout/orgChart1"/>
    <dgm:cxn modelId="{11905054-5046-496C-85C6-AED0E24DC495}" type="presParOf" srcId="{DBE68543-28F4-4612-9153-94684F05A319}" destId="{2CCEC8DF-AB03-40C7-98FC-FD88691EE554}" srcOrd="0" destOrd="0" presId="urn:microsoft.com/office/officeart/2005/8/layout/orgChart1"/>
    <dgm:cxn modelId="{F8C29212-4A10-4BAF-A445-0F7BDADD33C9}" type="presParOf" srcId="{DBE68543-28F4-4612-9153-94684F05A319}" destId="{D6515AC1-BE81-4BC7-A4C9-E62B4B60C55E}" srcOrd="1" destOrd="0" presId="urn:microsoft.com/office/officeart/2005/8/layout/orgChart1"/>
    <dgm:cxn modelId="{7D194BC9-1898-4559-A715-A1CB26621B0A}" type="presParOf" srcId="{2B9E8B68-EB1F-4275-B968-A4E248C8FFB3}" destId="{EAE4ECB6-9519-4040-B95E-48FFB87FE986}" srcOrd="1" destOrd="0" presId="urn:microsoft.com/office/officeart/2005/8/layout/orgChart1"/>
    <dgm:cxn modelId="{7E31DFFA-6C10-408E-BB9A-B11E302D286C}" type="presParOf" srcId="{EAE4ECB6-9519-4040-B95E-48FFB87FE986}" destId="{EF2318C5-91CB-4ED0-8C0A-1AB21F193CAE}" srcOrd="0" destOrd="0" presId="urn:microsoft.com/office/officeart/2005/8/layout/orgChart1"/>
    <dgm:cxn modelId="{4E697EE8-E60C-4EB2-AD31-AD38C3BDD880}" type="presParOf" srcId="{EAE4ECB6-9519-4040-B95E-48FFB87FE986}" destId="{51A963EC-F661-4B25-BF1F-94B31C7953A6}" srcOrd="1" destOrd="0" presId="urn:microsoft.com/office/officeart/2005/8/layout/orgChart1"/>
    <dgm:cxn modelId="{6D653914-1AF9-41C9-94BD-17E51DA26D0E}" type="presParOf" srcId="{51A963EC-F661-4B25-BF1F-94B31C7953A6}" destId="{95F471A5-2643-42B7-9144-F4CDA3723E18}" srcOrd="0" destOrd="0" presId="urn:microsoft.com/office/officeart/2005/8/layout/orgChart1"/>
    <dgm:cxn modelId="{9E49E1AB-1FAD-4C89-8E80-865419E60D60}" type="presParOf" srcId="{95F471A5-2643-42B7-9144-F4CDA3723E18}" destId="{5B90C5C0-26AF-498C-B9A0-7B78BB05E0CE}" srcOrd="0" destOrd="0" presId="urn:microsoft.com/office/officeart/2005/8/layout/orgChart1"/>
    <dgm:cxn modelId="{E7A06BB7-6B74-4D33-8D47-696E4EF8599A}" type="presParOf" srcId="{95F471A5-2643-42B7-9144-F4CDA3723E18}" destId="{99244AA5-4507-4779-BEAF-3E3109D19CE7}" srcOrd="1" destOrd="0" presId="urn:microsoft.com/office/officeart/2005/8/layout/orgChart1"/>
    <dgm:cxn modelId="{3A997596-9630-4794-9AA1-073C5D3E66B1}" type="presParOf" srcId="{51A963EC-F661-4B25-BF1F-94B31C7953A6}" destId="{A71CF592-9332-4467-9E89-08386A9E800B}" srcOrd="1" destOrd="0" presId="urn:microsoft.com/office/officeart/2005/8/layout/orgChart1"/>
    <dgm:cxn modelId="{1688C1C6-A97A-4561-9DFE-5F21A33063ED}" type="presParOf" srcId="{51A963EC-F661-4B25-BF1F-94B31C7953A6}" destId="{F2700C94-44A7-4752-97AD-8EAD8A5CC2A1}" srcOrd="2" destOrd="0" presId="urn:microsoft.com/office/officeart/2005/8/layout/orgChart1"/>
    <dgm:cxn modelId="{8894CB2A-84A2-4A76-8533-7313C9C94FD0}" type="presParOf" srcId="{EAE4ECB6-9519-4040-B95E-48FFB87FE986}" destId="{CD667576-18F5-4E48-B66D-1EF5FEF28928}" srcOrd="2" destOrd="0" presId="urn:microsoft.com/office/officeart/2005/8/layout/orgChart1"/>
    <dgm:cxn modelId="{13FBADED-CE02-4686-A6E6-5A7ED1D13DC7}" type="presParOf" srcId="{EAE4ECB6-9519-4040-B95E-48FFB87FE986}" destId="{AC1DDC67-01F6-4548-970E-71BAFF2A8611}" srcOrd="3" destOrd="0" presId="urn:microsoft.com/office/officeart/2005/8/layout/orgChart1"/>
    <dgm:cxn modelId="{48D93FE9-9149-4468-8559-94EEF355A4C7}" type="presParOf" srcId="{AC1DDC67-01F6-4548-970E-71BAFF2A8611}" destId="{0C267585-FE77-4FD0-B8A7-33194A52E07E}" srcOrd="0" destOrd="0" presId="urn:microsoft.com/office/officeart/2005/8/layout/orgChart1"/>
    <dgm:cxn modelId="{15799DDE-B5D0-4DF4-8D2D-882F6E955DE2}" type="presParOf" srcId="{0C267585-FE77-4FD0-B8A7-33194A52E07E}" destId="{D4700145-273E-4082-8449-5A03A0740915}" srcOrd="0" destOrd="0" presId="urn:microsoft.com/office/officeart/2005/8/layout/orgChart1"/>
    <dgm:cxn modelId="{BE1B5EE9-33A3-4CCA-BDE2-99041E61BE8D}" type="presParOf" srcId="{0C267585-FE77-4FD0-B8A7-33194A52E07E}" destId="{7071BCFD-CBC6-4E05-84A9-2BEE4E7DEA51}" srcOrd="1" destOrd="0" presId="urn:microsoft.com/office/officeart/2005/8/layout/orgChart1"/>
    <dgm:cxn modelId="{1ED90D64-957D-4D7A-8FF7-A4795B7D9E9F}" type="presParOf" srcId="{AC1DDC67-01F6-4548-970E-71BAFF2A8611}" destId="{7D12E433-FEFB-4B76-A3D5-07D4171FA5F0}" srcOrd="1" destOrd="0" presId="urn:microsoft.com/office/officeart/2005/8/layout/orgChart1"/>
    <dgm:cxn modelId="{92396245-7ECF-4576-AC09-01EF702C5A33}" type="presParOf" srcId="{AC1DDC67-01F6-4548-970E-71BAFF2A8611}" destId="{8F07E9C2-F72E-4455-B29E-9D4C11A30D59}" srcOrd="2" destOrd="0" presId="urn:microsoft.com/office/officeart/2005/8/layout/orgChart1"/>
    <dgm:cxn modelId="{4A4FB494-FF3D-4CDA-8A97-5C24389266F3}" type="presParOf" srcId="{EAE4ECB6-9519-4040-B95E-48FFB87FE986}" destId="{824DDDC5-58C7-4561-9A30-20C0EEB4DB3D}" srcOrd="4" destOrd="0" presId="urn:microsoft.com/office/officeart/2005/8/layout/orgChart1"/>
    <dgm:cxn modelId="{65FF44A6-6445-4BDD-BE0F-796D88EFA5A2}" type="presParOf" srcId="{EAE4ECB6-9519-4040-B95E-48FFB87FE986}" destId="{BA2CBF51-FBA4-43A3-93A6-69623FBC611F}" srcOrd="5" destOrd="0" presId="urn:microsoft.com/office/officeart/2005/8/layout/orgChart1"/>
    <dgm:cxn modelId="{B31E7681-8640-412A-82A1-CD930A44CA86}" type="presParOf" srcId="{BA2CBF51-FBA4-43A3-93A6-69623FBC611F}" destId="{7C7B532A-DEDE-45B0-BE6B-46C4CF9A86A6}" srcOrd="0" destOrd="0" presId="urn:microsoft.com/office/officeart/2005/8/layout/orgChart1"/>
    <dgm:cxn modelId="{B6B480F6-014B-42BE-9E96-973969228E8B}" type="presParOf" srcId="{7C7B532A-DEDE-45B0-BE6B-46C4CF9A86A6}" destId="{019EFEC6-D69E-4FE8-812C-6C6646C47CF3}" srcOrd="0" destOrd="0" presId="urn:microsoft.com/office/officeart/2005/8/layout/orgChart1"/>
    <dgm:cxn modelId="{A72ACB05-96F9-4125-9B43-D5650CEB9329}" type="presParOf" srcId="{7C7B532A-DEDE-45B0-BE6B-46C4CF9A86A6}" destId="{632D015A-885E-445B-AFC4-171E8FD1E3BE}" srcOrd="1" destOrd="0" presId="urn:microsoft.com/office/officeart/2005/8/layout/orgChart1"/>
    <dgm:cxn modelId="{A9862293-7665-4A35-93A3-AAA11AA980F9}" type="presParOf" srcId="{BA2CBF51-FBA4-43A3-93A6-69623FBC611F}" destId="{D906AE30-61B9-4DB0-B764-C3308E1DF0BF}" srcOrd="1" destOrd="0" presId="urn:microsoft.com/office/officeart/2005/8/layout/orgChart1"/>
    <dgm:cxn modelId="{3BC30789-6438-4224-B350-7D71A84FF9BE}" type="presParOf" srcId="{BA2CBF51-FBA4-43A3-93A6-69623FBC611F}" destId="{A9C98B7A-72FF-4176-BE85-FF1DC58803F2}" srcOrd="2" destOrd="0" presId="urn:microsoft.com/office/officeart/2005/8/layout/orgChart1"/>
    <dgm:cxn modelId="{1A70A491-D26B-46C3-8DD4-EA48BBADB495}" type="presParOf" srcId="{EAE4ECB6-9519-4040-B95E-48FFB87FE986}" destId="{CCA0DC50-4806-4599-A001-FF811B9E0EEC}" srcOrd="6" destOrd="0" presId="urn:microsoft.com/office/officeart/2005/8/layout/orgChart1"/>
    <dgm:cxn modelId="{CA408764-31CE-4E59-8665-778C9A795E2C}" type="presParOf" srcId="{EAE4ECB6-9519-4040-B95E-48FFB87FE986}" destId="{7E49D05F-EFCC-40FD-9B77-1F1FEBDF6F06}" srcOrd="7" destOrd="0" presId="urn:microsoft.com/office/officeart/2005/8/layout/orgChart1"/>
    <dgm:cxn modelId="{D73908AD-837D-4013-B270-E1329ADEA683}" type="presParOf" srcId="{7E49D05F-EFCC-40FD-9B77-1F1FEBDF6F06}" destId="{C51D88D6-C1E3-467D-8531-37A9440DF659}" srcOrd="0" destOrd="0" presId="urn:microsoft.com/office/officeart/2005/8/layout/orgChart1"/>
    <dgm:cxn modelId="{C7729D60-B285-4F90-9DB2-587A864B09AA}" type="presParOf" srcId="{C51D88D6-C1E3-467D-8531-37A9440DF659}" destId="{2BFF5161-4402-41C6-8A4C-AE482830CA6B}" srcOrd="0" destOrd="0" presId="urn:microsoft.com/office/officeart/2005/8/layout/orgChart1"/>
    <dgm:cxn modelId="{1CE0FDBD-8D03-4E5E-9D44-14DA9D67A9BA}" type="presParOf" srcId="{C51D88D6-C1E3-467D-8531-37A9440DF659}" destId="{D03940BA-C486-4A07-9C33-01165E1681DB}" srcOrd="1" destOrd="0" presId="urn:microsoft.com/office/officeart/2005/8/layout/orgChart1"/>
    <dgm:cxn modelId="{8151EC77-C734-4D22-8898-9FA4E4D3E20E}" type="presParOf" srcId="{7E49D05F-EFCC-40FD-9B77-1F1FEBDF6F06}" destId="{A2C0EF7A-938B-462D-98F7-FFC787314882}" srcOrd="1" destOrd="0" presId="urn:microsoft.com/office/officeart/2005/8/layout/orgChart1"/>
    <dgm:cxn modelId="{0A6C612A-C3B9-4850-91BC-4C88D96329F9}" type="presParOf" srcId="{A2C0EF7A-938B-462D-98F7-FFC787314882}" destId="{354EF652-A0EA-41BC-A829-CB885DC95FC6}" srcOrd="0" destOrd="0" presId="urn:microsoft.com/office/officeart/2005/8/layout/orgChart1"/>
    <dgm:cxn modelId="{1534A35B-63F9-4989-8010-333AD4B52589}" type="presParOf" srcId="{A2C0EF7A-938B-462D-98F7-FFC787314882}" destId="{34F3E8DD-67BB-40B3-83DD-3B63EB417953}" srcOrd="1" destOrd="0" presId="urn:microsoft.com/office/officeart/2005/8/layout/orgChart1"/>
    <dgm:cxn modelId="{162C08DC-6111-494C-B9B3-4D30D149BE41}" type="presParOf" srcId="{34F3E8DD-67BB-40B3-83DD-3B63EB417953}" destId="{A24E68EA-73B5-40F8-A1AF-59AB9C846CC2}" srcOrd="0" destOrd="0" presId="urn:microsoft.com/office/officeart/2005/8/layout/orgChart1"/>
    <dgm:cxn modelId="{AF5868A3-591B-484C-947A-512809D86CB1}" type="presParOf" srcId="{A24E68EA-73B5-40F8-A1AF-59AB9C846CC2}" destId="{C8D34B83-77EA-4A07-B72F-FE7790B05F73}" srcOrd="0" destOrd="0" presId="urn:microsoft.com/office/officeart/2005/8/layout/orgChart1"/>
    <dgm:cxn modelId="{668A8D45-E895-4F7B-A9EE-DD41658A50AC}" type="presParOf" srcId="{A24E68EA-73B5-40F8-A1AF-59AB9C846CC2}" destId="{27BEBEFC-8E64-4DB3-966C-193FD80676BB}" srcOrd="1" destOrd="0" presId="urn:microsoft.com/office/officeart/2005/8/layout/orgChart1"/>
    <dgm:cxn modelId="{4BBB39B6-86A1-46DD-9A8E-4FE405107511}" type="presParOf" srcId="{34F3E8DD-67BB-40B3-83DD-3B63EB417953}" destId="{B76A32B7-CDF6-4C84-A702-F653ADA05DB0}" srcOrd="1" destOrd="0" presId="urn:microsoft.com/office/officeart/2005/8/layout/orgChart1"/>
    <dgm:cxn modelId="{D523CF21-4DEF-4A54-85A8-B0EE73C535E4}" type="presParOf" srcId="{34F3E8DD-67BB-40B3-83DD-3B63EB417953}" destId="{4DE6F459-DFD3-4D79-B187-EFB6D1B56D15}" srcOrd="2" destOrd="0" presId="urn:microsoft.com/office/officeart/2005/8/layout/orgChart1"/>
    <dgm:cxn modelId="{C65B2A92-1BB9-4567-87C6-33C69CC5D997}" type="presParOf" srcId="{7E49D05F-EFCC-40FD-9B77-1F1FEBDF6F06}" destId="{79568D08-4FE1-4E39-85E6-01FF6C6BA132}" srcOrd="2" destOrd="0" presId="urn:microsoft.com/office/officeart/2005/8/layout/orgChart1"/>
    <dgm:cxn modelId="{476DE28F-4602-4CD5-B2E6-4C5043CD2BDF}" type="presParOf" srcId="{EAE4ECB6-9519-4040-B95E-48FFB87FE986}" destId="{0443B63F-2CC9-42DE-82F8-33DA1D1050AC}" srcOrd="8" destOrd="0" presId="urn:microsoft.com/office/officeart/2005/8/layout/orgChart1"/>
    <dgm:cxn modelId="{70947269-0D31-485F-B201-A1ADFC615749}" type="presParOf" srcId="{EAE4ECB6-9519-4040-B95E-48FFB87FE986}" destId="{531051CC-33B5-458A-9C67-4D6B12057DF5}" srcOrd="9" destOrd="0" presId="urn:microsoft.com/office/officeart/2005/8/layout/orgChart1"/>
    <dgm:cxn modelId="{8808A2CF-EFAC-405D-8271-5DE001C6AB96}" type="presParOf" srcId="{531051CC-33B5-458A-9C67-4D6B12057DF5}" destId="{FD94063D-5C6E-4FB1-97FB-DD885C606B97}" srcOrd="0" destOrd="0" presId="urn:microsoft.com/office/officeart/2005/8/layout/orgChart1"/>
    <dgm:cxn modelId="{56340B99-5867-4958-A793-D198420E5865}" type="presParOf" srcId="{FD94063D-5C6E-4FB1-97FB-DD885C606B97}" destId="{D58E03CE-6BEE-45AE-9986-1EF3B5FEB011}" srcOrd="0" destOrd="0" presId="urn:microsoft.com/office/officeart/2005/8/layout/orgChart1"/>
    <dgm:cxn modelId="{ECC31921-95B1-4EC4-B7DC-CEB341A2030F}" type="presParOf" srcId="{FD94063D-5C6E-4FB1-97FB-DD885C606B97}" destId="{49F8417E-CFF8-414E-907D-782A47B80EF3}" srcOrd="1" destOrd="0" presId="urn:microsoft.com/office/officeart/2005/8/layout/orgChart1"/>
    <dgm:cxn modelId="{9F454742-1D23-4B18-9C9B-4B5281C545B8}" type="presParOf" srcId="{531051CC-33B5-458A-9C67-4D6B12057DF5}" destId="{6164D2D5-7E54-4CF0-A242-BE68EB936B08}" srcOrd="1" destOrd="0" presId="urn:microsoft.com/office/officeart/2005/8/layout/orgChart1"/>
    <dgm:cxn modelId="{D322DC13-07A8-47F2-956E-36E1187CB33A}" type="presParOf" srcId="{531051CC-33B5-458A-9C67-4D6B12057DF5}" destId="{37EC744E-CF58-499D-8A05-DBC147D17E8B}" srcOrd="2" destOrd="0" presId="urn:microsoft.com/office/officeart/2005/8/layout/orgChart1"/>
    <dgm:cxn modelId="{D1624897-A865-4E71-9EB3-F7A167CA6F4D}" type="presParOf" srcId="{EAE4ECB6-9519-4040-B95E-48FFB87FE986}" destId="{1AD0196B-3405-4E3E-B23B-6BE31D4E7772}" srcOrd="10" destOrd="0" presId="urn:microsoft.com/office/officeart/2005/8/layout/orgChart1"/>
    <dgm:cxn modelId="{A1E16609-9842-4E9D-9522-58836D6B443E}" type="presParOf" srcId="{EAE4ECB6-9519-4040-B95E-48FFB87FE986}" destId="{B91007A4-9467-4FE2-8A47-E8EC7D32E5E7}" srcOrd="11" destOrd="0" presId="urn:microsoft.com/office/officeart/2005/8/layout/orgChart1"/>
    <dgm:cxn modelId="{541D2595-48F4-427D-BB94-330EE8A52843}" type="presParOf" srcId="{B91007A4-9467-4FE2-8A47-E8EC7D32E5E7}" destId="{154C3DCC-210C-4EBD-882B-4222D062E472}" srcOrd="0" destOrd="0" presId="urn:microsoft.com/office/officeart/2005/8/layout/orgChart1"/>
    <dgm:cxn modelId="{1EBDBE16-4517-4710-8CB6-FFFABD4E07AB}" type="presParOf" srcId="{154C3DCC-210C-4EBD-882B-4222D062E472}" destId="{D22BA104-183B-4A04-88A6-9BE3976BD8E8}" srcOrd="0" destOrd="0" presId="urn:microsoft.com/office/officeart/2005/8/layout/orgChart1"/>
    <dgm:cxn modelId="{5C1B94B9-794B-496E-AA4A-0FDCBCA2EF08}" type="presParOf" srcId="{154C3DCC-210C-4EBD-882B-4222D062E472}" destId="{3CDDA91C-4921-4215-84E7-575215B09687}" srcOrd="1" destOrd="0" presId="urn:microsoft.com/office/officeart/2005/8/layout/orgChart1"/>
    <dgm:cxn modelId="{B591C387-F8FE-4B87-88CA-83E5CCF1C8B1}" type="presParOf" srcId="{B91007A4-9467-4FE2-8A47-E8EC7D32E5E7}" destId="{2D0C3CF8-C51C-495A-B490-7BB35479DEC9}" srcOrd="1" destOrd="0" presId="urn:microsoft.com/office/officeart/2005/8/layout/orgChart1"/>
    <dgm:cxn modelId="{FC17C550-71CA-4E88-A686-EC560BB7FFDF}" type="presParOf" srcId="{B91007A4-9467-4FE2-8A47-E8EC7D32E5E7}" destId="{FDE8A239-3567-4A1F-A30E-4CB212D868E3}" srcOrd="2" destOrd="0" presId="urn:microsoft.com/office/officeart/2005/8/layout/orgChart1"/>
    <dgm:cxn modelId="{03BFB44B-0277-4F74-958D-06FCC8FC6AAA}" type="presParOf" srcId="{EAE4ECB6-9519-4040-B95E-48FFB87FE986}" destId="{C957C707-D02E-490F-99DF-12C57D2A5519}" srcOrd="12" destOrd="0" presId="urn:microsoft.com/office/officeart/2005/8/layout/orgChart1"/>
    <dgm:cxn modelId="{A0A3E34D-2D7D-46DB-A649-A02FA57963AF}" type="presParOf" srcId="{EAE4ECB6-9519-4040-B95E-48FFB87FE986}" destId="{EB094AB3-2CB5-4625-819B-DACA06D1B80B}" srcOrd="13" destOrd="0" presId="urn:microsoft.com/office/officeart/2005/8/layout/orgChart1"/>
    <dgm:cxn modelId="{AEEE546E-3266-41E0-9C97-B43F2D0830F3}" type="presParOf" srcId="{EB094AB3-2CB5-4625-819B-DACA06D1B80B}" destId="{CDADDAC2-119F-4D11-8A45-00E21A259F73}" srcOrd="0" destOrd="0" presId="urn:microsoft.com/office/officeart/2005/8/layout/orgChart1"/>
    <dgm:cxn modelId="{EA1A44FF-993D-4430-BC09-1F3FA74CCDF9}" type="presParOf" srcId="{CDADDAC2-119F-4D11-8A45-00E21A259F73}" destId="{E164B7FC-05AD-4A69-8B18-62440FB85A8A}" srcOrd="0" destOrd="0" presId="urn:microsoft.com/office/officeart/2005/8/layout/orgChart1"/>
    <dgm:cxn modelId="{F03C5C55-3AEC-4FCE-869C-69AA0211CC18}" type="presParOf" srcId="{CDADDAC2-119F-4D11-8A45-00E21A259F73}" destId="{7C12CE0D-DF7C-40A6-8B0C-55E5741D294F}" srcOrd="1" destOrd="0" presId="urn:microsoft.com/office/officeart/2005/8/layout/orgChart1"/>
    <dgm:cxn modelId="{FF720514-E43B-41ED-8864-C53E31C42F28}" type="presParOf" srcId="{EB094AB3-2CB5-4625-819B-DACA06D1B80B}" destId="{37393110-EE28-474E-9811-60F5D31E272C}" srcOrd="1" destOrd="0" presId="urn:microsoft.com/office/officeart/2005/8/layout/orgChart1"/>
    <dgm:cxn modelId="{EF64CDAE-1E97-43F0-A696-43035AAD07A9}" type="presParOf" srcId="{37393110-EE28-474E-9811-60F5D31E272C}" destId="{6D3BB2EA-03E8-4D72-B9A7-2D1E51B655B9}" srcOrd="0" destOrd="0" presId="urn:microsoft.com/office/officeart/2005/8/layout/orgChart1"/>
    <dgm:cxn modelId="{C337D80F-8DA6-4278-9B2A-F9F3C63E4972}" type="presParOf" srcId="{37393110-EE28-474E-9811-60F5D31E272C}" destId="{91B8FF8A-58CC-4FCB-88D6-1C6173384E27}" srcOrd="1" destOrd="0" presId="urn:microsoft.com/office/officeart/2005/8/layout/orgChart1"/>
    <dgm:cxn modelId="{E9B5F76C-FC09-437F-8F66-59A102785DD0}" type="presParOf" srcId="{91B8FF8A-58CC-4FCB-88D6-1C6173384E27}" destId="{0FE618F0-24FD-417C-9236-C7979F911598}" srcOrd="0" destOrd="0" presId="urn:microsoft.com/office/officeart/2005/8/layout/orgChart1"/>
    <dgm:cxn modelId="{37F1ACD7-E7A0-4CDA-9FB7-A889D08D0490}" type="presParOf" srcId="{0FE618F0-24FD-417C-9236-C7979F911598}" destId="{599D81AB-452B-4A49-A979-0626F19591DE}" srcOrd="0" destOrd="0" presId="urn:microsoft.com/office/officeart/2005/8/layout/orgChart1"/>
    <dgm:cxn modelId="{4203DB48-7CE7-4E8F-AAFB-4EEFD06E6C65}" type="presParOf" srcId="{0FE618F0-24FD-417C-9236-C7979F911598}" destId="{6E80584D-43E3-4A1F-8106-5FB34D40188B}" srcOrd="1" destOrd="0" presId="urn:microsoft.com/office/officeart/2005/8/layout/orgChart1"/>
    <dgm:cxn modelId="{48FF88AF-4D01-4B10-84AF-8FBFFDE9C8EB}" type="presParOf" srcId="{91B8FF8A-58CC-4FCB-88D6-1C6173384E27}" destId="{B096CF02-09B7-45DD-B698-B4722E38D04E}" srcOrd="1" destOrd="0" presId="urn:microsoft.com/office/officeart/2005/8/layout/orgChart1"/>
    <dgm:cxn modelId="{DF3E1801-1BBC-4591-A630-1D99F5FD2527}" type="presParOf" srcId="{B096CF02-09B7-45DD-B698-B4722E38D04E}" destId="{C6CBABB4-9757-403B-8852-A79F8365AF68}" srcOrd="0" destOrd="0" presId="urn:microsoft.com/office/officeart/2005/8/layout/orgChart1"/>
    <dgm:cxn modelId="{9CE44931-6F4E-4C23-AACC-C448A67D19F6}" type="presParOf" srcId="{B096CF02-09B7-45DD-B698-B4722E38D04E}" destId="{4341401E-3CC2-48AE-8D03-07744302DEE5}" srcOrd="1" destOrd="0" presId="urn:microsoft.com/office/officeart/2005/8/layout/orgChart1"/>
    <dgm:cxn modelId="{9AFDE725-D21A-404B-B7FA-475125B9BE58}" type="presParOf" srcId="{4341401E-3CC2-48AE-8D03-07744302DEE5}" destId="{B7893FFC-0CD9-43E4-824D-6717257F77CC}" srcOrd="0" destOrd="0" presId="urn:microsoft.com/office/officeart/2005/8/layout/orgChart1"/>
    <dgm:cxn modelId="{B32B3E74-4954-4DC1-8741-FE8CF15AD338}" type="presParOf" srcId="{B7893FFC-0CD9-43E4-824D-6717257F77CC}" destId="{508A5852-8832-4419-B8E5-ECF81F431C7F}" srcOrd="0" destOrd="0" presId="urn:microsoft.com/office/officeart/2005/8/layout/orgChart1"/>
    <dgm:cxn modelId="{5D32872A-E75A-4ACE-8A0C-0BCFE08B10A2}" type="presParOf" srcId="{B7893FFC-0CD9-43E4-824D-6717257F77CC}" destId="{1BD641BA-C89E-4316-9201-36301072F122}" srcOrd="1" destOrd="0" presId="urn:microsoft.com/office/officeart/2005/8/layout/orgChart1"/>
    <dgm:cxn modelId="{96428C1B-2B38-4471-9301-DFA63044B9A8}" type="presParOf" srcId="{4341401E-3CC2-48AE-8D03-07744302DEE5}" destId="{FD06E8C7-03C2-438C-B480-BE02682CFDE3}" srcOrd="1" destOrd="0" presId="urn:microsoft.com/office/officeart/2005/8/layout/orgChart1"/>
    <dgm:cxn modelId="{CD363018-3B3A-4D6A-B262-A4A536957BD5}" type="presParOf" srcId="{FD06E8C7-03C2-438C-B480-BE02682CFDE3}" destId="{3E0B1B8D-F6F4-42F3-BDCB-7159F99DBF3C}" srcOrd="0" destOrd="0" presId="urn:microsoft.com/office/officeart/2005/8/layout/orgChart1"/>
    <dgm:cxn modelId="{A260720D-7D21-49F3-99ED-FB97A6D6162E}" type="presParOf" srcId="{FD06E8C7-03C2-438C-B480-BE02682CFDE3}" destId="{94424AB5-D185-4604-ACA3-88644B9ADDF2}" srcOrd="1" destOrd="0" presId="urn:microsoft.com/office/officeart/2005/8/layout/orgChart1"/>
    <dgm:cxn modelId="{C5092FC7-DDAC-408F-8CD9-A619F2D38DA0}" type="presParOf" srcId="{94424AB5-D185-4604-ACA3-88644B9ADDF2}" destId="{63E16F3B-F15F-43DC-B7CE-B01A6916EC93}" srcOrd="0" destOrd="0" presId="urn:microsoft.com/office/officeart/2005/8/layout/orgChart1"/>
    <dgm:cxn modelId="{95914524-A317-4736-AC00-AB63BB452C7A}" type="presParOf" srcId="{63E16F3B-F15F-43DC-B7CE-B01A6916EC93}" destId="{690BBCFB-0F28-430D-85CE-6612BD1B7DCF}" srcOrd="0" destOrd="0" presId="urn:microsoft.com/office/officeart/2005/8/layout/orgChart1"/>
    <dgm:cxn modelId="{DE8478E6-52D6-4BEB-AE2F-5A4F868C2D74}" type="presParOf" srcId="{63E16F3B-F15F-43DC-B7CE-B01A6916EC93}" destId="{20A8A3F7-F864-471B-85A2-EB0317200EAA}" srcOrd="1" destOrd="0" presId="urn:microsoft.com/office/officeart/2005/8/layout/orgChart1"/>
    <dgm:cxn modelId="{DE237DC5-6234-4238-981D-00FFCF9EB044}" type="presParOf" srcId="{94424AB5-D185-4604-ACA3-88644B9ADDF2}" destId="{17D02E03-7EBC-4ED3-A140-007D67C86948}" srcOrd="1" destOrd="0" presId="urn:microsoft.com/office/officeart/2005/8/layout/orgChart1"/>
    <dgm:cxn modelId="{B5995864-F5CC-4E18-A3D7-51EAA4A8C8CB}" type="presParOf" srcId="{94424AB5-D185-4604-ACA3-88644B9ADDF2}" destId="{2BBDF7B5-69C6-4C1D-B8E1-55AAC6EBA898}" srcOrd="2" destOrd="0" presId="urn:microsoft.com/office/officeart/2005/8/layout/orgChart1"/>
    <dgm:cxn modelId="{165862B8-6DA1-402E-867A-72906FF8ABFD}" type="presParOf" srcId="{4341401E-3CC2-48AE-8D03-07744302DEE5}" destId="{61CA48CA-47A9-4CE8-8A90-936A47B0D042}" srcOrd="2" destOrd="0" presId="urn:microsoft.com/office/officeart/2005/8/layout/orgChart1"/>
    <dgm:cxn modelId="{54126A42-7936-4BEE-9E9F-B3D5C9F1E0AD}" type="presParOf" srcId="{91B8FF8A-58CC-4FCB-88D6-1C6173384E27}" destId="{B0A65CCA-D6FE-4808-981B-8C646FD02ED9}" srcOrd="2" destOrd="0" presId="urn:microsoft.com/office/officeart/2005/8/layout/orgChart1"/>
    <dgm:cxn modelId="{2D912970-066A-4635-8E5E-D2D24F4EF7F7}" type="presParOf" srcId="{EB094AB3-2CB5-4625-819B-DACA06D1B80B}" destId="{4D814736-3779-4B35-B63F-4523AC680006}" srcOrd="2" destOrd="0" presId="urn:microsoft.com/office/officeart/2005/8/layout/orgChart1"/>
    <dgm:cxn modelId="{14669B8C-C48E-440C-9B20-42E6EEFFC96E}" type="presParOf" srcId="{2B9E8B68-EB1F-4275-B968-A4E248C8FFB3}" destId="{C8EC634C-6ABE-4D41-8DA4-B188E3CCA7B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B1B8D-F6F4-42F3-BDCB-7159F99DBF3C}">
      <dsp:nvSpPr>
        <dsp:cNvPr id="0" name=""/>
        <dsp:cNvSpPr/>
      </dsp:nvSpPr>
      <dsp:spPr>
        <a:xfrm>
          <a:off x="11697052" y="4317200"/>
          <a:ext cx="238372" cy="731007"/>
        </a:xfrm>
        <a:custGeom>
          <a:avLst/>
          <a:gdLst/>
          <a:ahLst/>
          <a:cxnLst/>
          <a:rect l="0" t="0" r="0" b="0"/>
          <a:pathLst>
            <a:path>
              <a:moveTo>
                <a:pt x="0" y="0"/>
              </a:moveTo>
              <a:lnTo>
                <a:pt x="0" y="731007"/>
              </a:lnTo>
              <a:lnTo>
                <a:pt x="238372" y="73100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BABB4-9757-403B-8852-A79F8365AF68}">
      <dsp:nvSpPr>
        <dsp:cNvPr id="0" name=""/>
        <dsp:cNvSpPr/>
      </dsp:nvSpPr>
      <dsp:spPr>
        <a:xfrm>
          <a:off x="12286990" y="3188905"/>
          <a:ext cx="91440" cy="333720"/>
        </a:xfrm>
        <a:custGeom>
          <a:avLst/>
          <a:gdLst/>
          <a:ahLst/>
          <a:cxnLst/>
          <a:rect l="0" t="0" r="0" b="0"/>
          <a:pathLst>
            <a:path>
              <a:moveTo>
                <a:pt x="45720" y="0"/>
              </a:moveTo>
              <a:lnTo>
                <a:pt x="45720" y="333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3BB2EA-03E8-4D72-B9A7-2D1E51B655B9}">
      <dsp:nvSpPr>
        <dsp:cNvPr id="0" name=""/>
        <dsp:cNvSpPr/>
      </dsp:nvSpPr>
      <dsp:spPr>
        <a:xfrm>
          <a:off x="12286990" y="2060611"/>
          <a:ext cx="91440" cy="333720"/>
        </a:xfrm>
        <a:custGeom>
          <a:avLst/>
          <a:gdLst/>
          <a:ahLst/>
          <a:cxnLst/>
          <a:rect l="0" t="0" r="0" b="0"/>
          <a:pathLst>
            <a:path>
              <a:moveTo>
                <a:pt x="45720" y="0"/>
              </a:moveTo>
              <a:lnTo>
                <a:pt x="45720" y="333720"/>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57C707-D02E-490F-99DF-12C57D2A5519}">
      <dsp:nvSpPr>
        <dsp:cNvPr id="0" name=""/>
        <dsp:cNvSpPr/>
      </dsp:nvSpPr>
      <dsp:spPr>
        <a:xfrm>
          <a:off x="6564106" y="932316"/>
          <a:ext cx="5768604" cy="333720"/>
        </a:xfrm>
        <a:custGeom>
          <a:avLst/>
          <a:gdLst/>
          <a:ahLst/>
          <a:cxnLst/>
          <a:rect l="0" t="0" r="0" b="0"/>
          <a:pathLst>
            <a:path>
              <a:moveTo>
                <a:pt x="0" y="0"/>
              </a:moveTo>
              <a:lnTo>
                <a:pt x="0" y="166860"/>
              </a:lnTo>
              <a:lnTo>
                <a:pt x="5768604" y="166860"/>
              </a:lnTo>
              <a:lnTo>
                <a:pt x="5768604" y="33372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D0196B-3405-4E3E-B23B-6BE31D4E7772}">
      <dsp:nvSpPr>
        <dsp:cNvPr id="0" name=""/>
        <dsp:cNvSpPr/>
      </dsp:nvSpPr>
      <dsp:spPr>
        <a:xfrm>
          <a:off x="6564106" y="932316"/>
          <a:ext cx="3845736" cy="333720"/>
        </a:xfrm>
        <a:custGeom>
          <a:avLst/>
          <a:gdLst/>
          <a:ahLst/>
          <a:cxnLst/>
          <a:rect l="0" t="0" r="0" b="0"/>
          <a:pathLst>
            <a:path>
              <a:moveTo>
                <a:pt x="0" y="0"/>
              </a:moveTo>
              <a:lnTo>
                <a:pt x="0" y="166860"/>
              </a:lnTo>
              <a:lnTo>
                <a:pt x="3845736" y="166860"/>
              </a:lnTo>
              <a:lnTo>
                <a:pt x="3845736" y="33372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43B63F-2CC9-42DE-82F8-33DA1D1050AC}">
      <dsp:nvSpPr>
        <dsp:cNvPr id="0" name=""/>
        <dsp:cNvSpPr/>
      </dsp:nvSpPr>
      <dsp:spPr>
        <a:xfrm>
          <a:off x="6564106" y="932316"/>
          <a:ext cx="1922868" cy="333720"/>
        </a:xfrm>
        <a:custGeom>
          <a:avLst/>
          <a:gdLst/>
          <a:ahLst/>
          <a:cxnLst/>
          <a:rect l="0" t="0" r="0" b="0"/>
          <a:pathLst>
            <a:path>
              <a:moveTo>
                <a:pt x="0" y="0"/>
              </a:moveTo>
              <a:lnTo>
                <a:pt x="0" y="166860"/>
              </a:lnTo>
              <a:lnTo>
                <a:pt x="1922868" y="166860"/>
              </a:lnTo>
              <a:lnTo>
                <a:pt x="1922868" y="33372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4EF652-A0EA-41BC-A829-CB885DC95FC6}">
      <dsp:nvSpPr>
        <dsp:cNvPr id="0" name=""/>
        <dsp:cNvSpPr/>
      </dsp:nvSpPr>
      <dsp:spPr>
        <a:xfrm>
          <a:off x="5928447" y="2060611"/>
          <a:ext cx="238372" cy="731007"/>
        </a:xfrm>
        <a:custGeom>
          <a:avLst/>
          <a:gdLst/>
          <a:ahLst/>
          <a:cxnLst/>
          <a:rect l="0" t="0" r="0" b="0"/>
          <a:pathLst>
            <a:path>
              <a:moveTo>
                <a:pt x="0" y="0"/>
              </a:moveTo>
              <a:lnTo>
                <a:pt x="0" y="731007"/>
              </a:lnTo>
              <a:lnTo>
                <a:pt x="238372" y="731007"/>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A0DC50-4806-4599-A001-FF811B9E0EEC}">
      <dsp:nvSpPr>
        <dsp:cNvPr id="0" name=""/>
        <dsp:cNvSpPr/>
      </dsp:nvSpPr>
      <dsp:spPr>
        <a:xfrm>
          <a:off x="6518386" y="932316"/>
          <a:ext cx="91440" cy="333720"/>
        </a:xfrm>
        <a:custGeom>
          <a:avLst/>
          <a:gdLst/>
          <a:ahLst/>
          <a:cxnLst/>
          <a:rect l="0" t="0" r="0" b="0"/>
          <a:pathLst>
            <a:path>
              <a:moveTo>
                <a:pt x="45720" y="0"/>
              </a:moveTo>
              <a:lnTo>
                <a:pt x="45720" y="33372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4DDDC5-58C7-4561-9A30-20C0EEB4DB3D}">
      <dsp:nvSpPr>
        <dsp:cNvPr id="0" name=""/>
        <dsp:cNvSpPr/>
      </dsp:nvSpPr>
      <dsp:spPr>
        <a:xfrm>
          <a:off x="4641238" y="932316"/>
          <a:ext cx="1922868" cy="333720"/>
        </a:xfrm>
        <a:custGeom>
          <a:avLst/>
          <a:gdLst/>
          <a:ahLst/>
          <a:cxnLst/>
          <a:rect l="0" t="0" r="0" b="0"/>
          <a:pathLst>
            <a:path>
              <a:moveTo>
                <a:pt x="1922868" y="0"/>
              </a:moveTo>
              <a:lnTo>
                <a:pt x="1922868" y="166860"/>
              </a:lnTo>
              <a:lnTo>
                <a:pt x="0" y="166860"/>
              </a:lnTo>
              <a:lnTo>
                <a:pt x="0" y="33372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667576-18F5-4E48-B66D-1EF5FEF28928}">
      <dsp:nvSpPr>
        <dsp:cNvPr id="0" name=""/>
        <dsp:cNvSpPr/>
      </dsp:nvSpPr>
      <dsp:spPr>
        <a:xfrm>
          <a:off x="2718370" y="932316"/>
          <a:ext cx="3845736" cy="333720"/>
        </a:xfrm>
        <a:custGeom>
          <a:avLst/>
          <a:gdLst/>
          <a:ahLst/>
          <a:cxnLst/>
          <a:rect l="0" t="0" r="0" b="0"/>
          <a:pathLst>
            <a:path>
              <a:moveTo>
                <a:pt x="3845736" y="0"/>
              </a:moveTo>
              <a:lnTo>
                <a:pt x="3845736" y="166860"/>
              </a:lnTo>
              <a:lnTo>
                <a:pt x="0" y="166860"/>
              </a:lnTo>
              <a:lnTo>
                <a:pt x="0" y="33372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2318C5-91CB-4ED0-8C0A-1AB21F193CAE}">
      <dsp:nvSpPr>
        <dsp:cNvPr id="0" name=""/>
        <dsp:cNvSpPr/>
      </dsp:nvSpPr>
      <dsp:spPr>
        <a:xfrm>
          <a:off x="795502" y="932316"/>
          <a:ext cx="5768604" cy="333720"/>
        </a:xfrm>
        <a:custGeom>
          <a:avLst/>
          <a:gdLst/>
          <a:ahLst/>
          <a:cxnLst/>
          <a:rect l="0" t="0" r="0" b="0"/>
          <a:pathLst>
            <a:path>
              <a:moveTo>
                <a:pt x="5768604" y="0"/>
              </a:moveTo>
              <a:lnTo>
                <a:pt x="5768604" y="166860"/>
              </a:lnTo>
              <a:lnTo>
                <a:pt x="0" y="166860"/>
              </a:lnTo>
              <a:lnTo>
                <a:pt x="0" y="33372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CEC8DF-AB03-40C7-98FC-FD88691EE554}">
      <dsp:nvSpPr>
        <dsp:cNvPr id="0" name=""/>
        <dsp:cNvSpPr/>
      </dsp:nvSpPr>
      <dsp:spPr>
        <a:xfrm>
          <a:off x="5502079" y="137743"/>
          <a:ext cx="2124054" cy="794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DE" sz="2300" kern="1200">
              <a:solidFill>
                <a:schemeClr val="tx2"/>
              </a:solidFill>
            </a:rPr>
            <a:t>Decision board:  Name / Title </a:t>
          </a:r>
          <a:endParaRPr lang="en-US" sz="2300" kern="1200">
            <a:solidFill>
              <a:schemeClr val="tx2"/>
            </a:solidFill>
          </a:endParaRPr>
        </a:p>
      </dsp:txBody>
      <dsp:txXfrm>
        <a:off x="5502079" y="137743"/>
        <a:ext cx="2124054" cy="794573"/>
      </dsp:txXfrm>
    </dsp:sp>
    <dsp:sp modelId="{5B90C5C0-26AF-498C-B9A0-7B78BB05E0CE}">
      <dsp:nvSpPr>
        <dsp:cNvPr id="0" name=""/>
        <dsp:cNvSpPr/>
      </dsp:nvSpPr>
      <dsp:spPr>
        <a:xfrm>
          <a:off x="928" y="1266037"/>
          <a:ext cx="1589147" cy="794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DE" sz="2300" kern="1200">
              <a:solidFill>
                <a:schemeClr val="tx2"/>
              </a:solidFill>
            </a:rPr>
            <a:t>Legal: Name / Title </a:t>
          </a:r>
          <a:endParaRPr lang="en-US" sz="2300" kern="1200">
            <a:solidFill>
              <a:schemeClr val="tx2"/>
            </a:solidFill>
          </a:endParaRPr>
        </a:p>
      </dsp:txBody>
      <dsp:txXfrm>
        <a:off x="928" y="1266037"/>
        <a:ext cx="1589147" cy="794573"/>
      </dsp:txXfrm>
    </dsp:sp>
    <dsp:sp modelId="{D4700145-273E-4082-8449-5A03A0740915}">
      <dsp:nvSpPr>
        <dsp:cNvPr id="0" name=""/>
        <dsp:cNvSpPr/>
      </dsp:nvSpPr>
      <dsp:spPr>
        <a:xfrm>
          <a:off x="1923796" y="1266037"/>
          <a:ext cx="1589147" cy="794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DE" sz="2300" kern="1200">
              <a:solidFill>
                <a:schemeClr val="tx2"/>
              </a:solidFill>
            </a:rPr>
            <a:t>Security: Name / Title </a:t>
          </a:r>
          <a:endParaRPr lang="en-US" sz="2300" kern="1200">
            <a:solidFill>
              <a:schemeClr val="tx2"/>
            </a:solidFill>
          </a:endParaRPr>
        </a:p>
      </dsp:txBody>
      <dsp:txXfrm>
        <a:off x="1923796" y="1266037"/>
        <a:ext cx="1589147" cy="794573"/>
      </dsp:txXfrm>
    </dsp:sp>
    <dsp:sp modelId="{019EFEC6-D69E-4FE8-812C-6C6646C47CF3}">
      <dsp:nvSpPr>
        <dsp:cNvPr id="0" name=""/>
        <dsp:cNvSpPr/>
      </dsp:nvSpPr>
      <dsp:spPr>
        <a:xfrm>
          <a:off x="3846664" y="1266037"/>
          <a:ext cx="1589147" cy="794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DE" sz="2300" kern="1200">
              <a:solidFill>
                <a:schemeClr val="tx2"/>
              </a:solidFill>
            </a:rPr>
            <a:t>Purchasing: Name / Title </a:t>
          </a:r>
          <a:endParaRPr lang="en-US" sz="2300" kern="1200">
            <a:solidFill>
              <a:schemeClr val="tx2"/>
            </a:solidFill>
          </a:endParaRPr>
        </a:p>
      </dsp:txBody>
      <dsp:txXfrm>
        <a:off x="3846664" y="1266037"/>
        <a:ext cx="1589147" cy="794573"/>
      </dsp:txXfrm>
    </dsp:sp>
    <dsp:sp modelId="{2BFF5161-4402-41C6-8A4C-AE482830CA6B}">
      <dsp:nvSpPr>
        <dsp:cNvPr id="0" name=""/>
        <dsp:cNvSpPr/>
      </dsp:nvSpPr>
      <dsp:spPr>
        <a:xfrm>
          <a:off x="5769533" y="1266037"/>
          <a:ext cx="1589147" cy="794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DE" sz="2300" kern="1200">
              <a:solidFill>
                <a:schemeClr val="tx2"/>
              </a:solidFill>
            </a:rPr>
            <a:t>Operations: Name / Title</a:t>
          </a:r>
          <a:endParaRPr lang="en-US" sz="2300" kern="1200">
            <a:solidFill>
              <a:schemeClr val="tx2"/>
            </a:solidFill>
          </a:endParaRPr>
        </a:p>
      </dsp:txBody>
      <dsp:txXfrm>
        <a:off x="5769533" y="1266037"/>
        <a:ext cx="1589147" cy="794573"/>
      </dsp:txXfrm>
    </dsp:sp>
    <dsp:sp modelId="{C8D34B83-77EA-4A07-B72F-FE7790B05F73}">
      <dsp:nvSpPr>
        <dsp:cNvPr id="0" name=""/>
        <dsp:cNvSpPr/>
      </dsp:nvSpPr>
      <dsp:spPr>
        <a:xfrm>
          <a:off x="6166819" y="2394332"/>
          <a:ext cx="1589147" cy="794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a:solidFill>
              <a:schemeClr val="tx2"/>
            </a:solidFill>
          </a:endParaRPr>
        </a:p>
      </dsp:txBody>
      <dsp:txXfrm>
        <a:off x="6166819" y="2394332"/>
        <a:ext cx="1589147" cy="794573"/>
      </dsp:txXfrm>
    </dsp:sp>
    <dsp:sp modelId="{D58E03CE-6BEE-45AE-9986-1EF3B5FEB011}">
      <dsp:nvSpPr>
        <dsp:cNvPr id="0" name=""/>
        <dsp:cNvSpPr/>
      </dsp:nvSpPr>
      <dsp:spPr>
        <a:xfrm>
          <a:off x="7692401" y="1266037"/>
          <a:ext cx="1589147" cy="794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DE" sz="2300" kern="1200">
              <a:solidFill>
                <a:schemeClr val="tx2"/>
              </a:solidFill>
            </a:rPr>
            <a:t>Finance: Name / Title </a:t>
          </a:r>
          <a:endParaRPr lang="en-US" sz="2300" kern="1200">
            <a:solidFill>
              <a:schemeClr val="tx2"/>
            </a:solidFill>
          </a:endParaRPr>
        </a:p>
      </dsp:txBody>
      <dsp:txXfrm>
        <a:off x="7692401" y="1266037"/>
        <a:ext cx="1589147" cy="794573"/>
      </dsp:txXfrm>
    </dsp:sp>
    <dsp:sp modelId="{D22BA104-183B-4A04-88A6-9BE3976BD8E8}">
      <dsp:nvSpPr>
        <dsp:cNvPr id="0" name=""/>
        <dsp:cNvSpPr/>
      </dsp:nvSpPr>
      <dsp:spPr>
        <a:xfrm>
          <a:off x="9615269" y="1266037"/>
          <a:ext cx="1589147" cy="794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DE" sz="2300" kern="1200">
              <a:solidFill>
                <a:schemeClr val="tx2"/>
              </a:solidFill>
            </a:rPr>
            <a:t>IT: Name / Title </a:t>
          </a:r>
          <a:endParaRPr lang="en-US" sz="2300" kern="1200">
            <a:solidFill>
              <a:schemeClr val="tx2"/>
            </a:solidFill>
          </a:endParaRPr>
        </a:p>
      </dsp:txBody>
      <dsp:txXfrm>
        <a:off x="9615269" y="1266037"/>
        <a:ext cx="1589147" cy="794573"/>
      </dsp:txXfrm>
    </dsp:sp>
    <dsp:sp modelId="{E164B7FC-05AD-4A69-8B18-62440FB85A8A}">
      <dsp:nvSpPr>
        <dsp:cNvPr id="0" name=""/>
        <dsp:cNvSpPr/>
      </dsp:nvSpPr>
      <dsp:spPr>
        <a:xfrm>
          <a:off x="11538137" y="1266037"/>
          <a:ext cx="1589147" cy="794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a:solidFill>
              <a:schemeClr val="tx2"/>
            </a:solidFill>
          </a:endParaRPr>
        </a:p>
      </dsp:txBody>
      <dsp:txXfrm>
        <a:off x="11538137" y="1266037"/>
        <a:ext cx="1589147" cy="794573"/>
      </dsp:txXfrm>
    </dsp:sp>
    <dsp:sp modelId="{599D81AB-452B-4A49-A979-0626F19591DE}">
      <dsp:nvSpPr>
        <dsp:cNvPr id="0" name=""/>
        <dsp:cNvSpPr/>
      </dsp:nvSpPr>
      <dsp:spPr>
        <a:xfrm>
          <a:off x="11538137" y="2394332"/>
          <a:ext cx="1589147" cy="794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a:solidFill>
              <a:schemeClr val="tx2"/>
            </a:solidFill>
          </a:endParaRPr>
        </a:p>
      </dsp:txBody>
      <dsp:txXfrm>
        <a:off x="11538137" y="2394332"/>
        <a:ext cx="1589147" cy="794573"/>
      </dsp:txXfrm>
    </dsp:sp>
    <dsp:sp modelId="{508A5852-8832-4419-B8E5-ECF81F431C7F}">
      <dsp:nvSpPr>
        <dsp:cNvPr id="0" name=""/>
        <dsp:cNvSpPr/>
      </dsp:nvSpPr>
      <dsp:spPr>
        <a:xfrm>
          <a:off x="11538137" y="3522626"/>
          <a:ext cx="1589147" cy="794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a:solidFill>
              <a:schemeClr val="tx2"/>
            </a:solidFill>
          </a:endParaRPr>
        </a:p>
      </dsp:txBody>
      <dsp:txXfrm>
        <a:off x="11538137" y="3522626"/>
        <a:ext cx="1589147" cy="794573"/>
      </dsp:txXfrm>
    </dsp:sp>
    <dsp:sp modelId="{690BBCFB-0F28-430D-85CE-6612BD1B7DCF}">
      <dsp:nvSpPr>
        <dsp:cNvPr id="0" name=""/>
        <dsp:cNvSpPr/>
      </dsp:nvSpPr>
      <dsp:spPr>
        <a:xfrm>
          <a:off x="11935424" y="4650921"/>
          <a:ext cx="1589147" cy="794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a:solidFill>
              <a:schemeClr val="tx2"/>
            </a:solidFill>
          </a:endParaRPr>
        </a:p>
      </dsp:txBody>
      <dsp:txXfrm>
        <a:off x="11935424" y="4650921"/>
        <a:ext cx="1589147" cy="7945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468" y="0"/>
            <a:ext cx="4000826" cy="34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2433" rIns="0" bIns="42433" numCol="1" anchor="b" anchorCtr="0" compatLnSpc="1">
            <a:prstTxWarp prst="textNoShape">
              <a:avLst/>
            </a:prstTxWarp>
          </a:bodyPr>
          <a:lstStyle>
            <a:lvl1pPr algn="l" defTabSz="928312" eaLnBrk="0" hangingPunct="0">
              <a:lnSpc>
                <a:spcPct val="100000"/>
              </a:lnSpc>
              <a:buClrTx/>
              <a:defRPr sz="1300"/>
            </a:lvl1pPr>
          </a:lstStyle>
          <a:p>
            <a:endParaRPr lang="de-CH">
              <a:latin typeface="Arial"/>
            </a:endParaRPr>
          </a:p>
        </p:txBody>
      </p:sp>
      <p:sp>
        <p:nvSpPr>
          <p:cNvPr id="3075" name="Rectangle 3"/>
          <p:cNvSpPr>
            <a:spLocks noGrp="1" noChangeArrowheads="1"/>
          </p:cNvSpPr>
          <p:nvPr>
            <p:ph type="dt" sz="quarter" idx="1"/>
          </p:nvPr>
        </p:nvSpPr>
        <p:spPr bwMode="auto">
          <a:xfrm>
            <a:off x="5198128" y="0"/>
            <a:ext cx="3994920" cy="34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2433" rIns="0" bIns="42433" numCol="1" anchor="b" anchorCtr="0" compatLnSpc="1">
            <a:prstTxWarp prst="textNoShape">
              <a:avLst/>
            </a:prstTxWarp>
          </a:bodyPr>
          <a:lstStyle>
            <a:lvl1pPr algn="r" defTabSz="928312" eaLnBrk="0" hangingPunct="0">
              <a:lnSpc>
                <a:spcPct val="100000"/>
              </a:lnSpc>
              <a:buClrTx/>
              <a:defRPr sz="1300"/>
            </a:lvl1pPr>
          </a:lstStyle>
          <a:p>
            <a:endParaRPr lang="de-CH">
              <a:latin typeface="Arial"/>
            </a:endParaRPr>
          </a:p>
        </p:txBody>
      </p:sp>
      <p:sp>
        <p:nvSpPr>
          <p:cNvPr id="3076" name="Rectangle 4"/>
          <p:cNvSpPr>
            <a:spLocks noGrp="1" noChangeArrowheads="1"/>
          </p:cNvSpPr>
          <p:nvPr>
            <p:ph type="ftr" sz="quarter" idx="2"/>
          </p:nvPr>
        </p:nvSpPr>
        <p:spPr bwMode="auto">
          <a:xfrm>
            <a:off x="-1468" y="6617287"/>
            <a:ext cx="4000826" cy="34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2433" rIns="0" bIns="42433" numCol="1" anchor="b" anchorCtr="0" compatLnSpc="1">
            <a:prstTxWarp prst="textNoShape">
              <a:avLst/>
            </a:prstTxWarp>
          </a:bodyPr>
          <a:lstStyle>
            <a:lvl1pPr algn="l" defTabSz="928312" eaLnBrk="0" hangingPunct="0">
              <a:lnSpc>
                <a:spcPct val="100000"/>
              </a:lnSpc>
              <a:buClrTx/>
              <a:defRPr sz="1300"/>
            </a:lvl1pPr>
          </a:lstStyle>
          <a:p>
            <a:endParaRPr lang="de-CH">
              <a:latin typeface="Arial"/>
            </a:endParaRPr>
          </a:p>
        </p:txBody>
      </p:sp>
      <p:sp>
        <p:nvSpPr>
          <p:cNvPr id="3077" name="Rectangle 5"/>
          <p:cNvSpPr>
            <a:spLocks noGrp="1" noChangeArrowheads="1"/>
          </p:cNvSpPr>
          <p:nvPr>
            <p:ph type="sldNum" sz="quarter" idx="3"/>
          </p:nvPr>
        </p:nvSpPr>
        <p:spPr bwMode="auto">
          <a:xfrm>
            <a:off x="5198128" y="6617287"/>
            <a:ext cx="3994920" cy="34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2433" rIns="0" bIns="42433" numCol="1" anchor="b" anchorCtr="0" compatLnSpc="1">
            <a:prstTxWarp prst="textNoShape">
              <a:avLst/>
            </a:prstTxWarp>
          </a:bodyPr>
          <a:lstStyle>
            <a:lvl1pPr algn="r" defTabSz="928312" eaLnBrk="0" hangingPunct="0">
              <a:lnSpc>
                <a:spcPct val="100000"/>
              </a:lnSpc>
              <a:buClrTx/>
              <a:defRPr sz="1300"/>
            </a:lvl1pPr>
          </a:lstStyle>
          <a:p>
            <a:fld id="{0D307AED-C199-47F2-9269-BE9F8E27F552}" type="slidenum">
              <a:rPr lang="de-CH">
                <a:latin typeface="Arial"/>
              </a:rPr>
              <a:pPr/>
              <a:t>‹#›</a:t>
            </a:fld>
            <a:endParaRPr lang="de-CH">
              <a:latin typeface="Arial"/>
            </a:endParaRPr>
          </a:p>
        </p:txBody>
      </p:sp>
    </p:spTree>
    <p:extLst>
      <p:ext uri="{BB962C8B-B14F-4D97-AF65-F5344CB8AC3E}">
        <p14:creationId xmlns:p14="http://schemas.microsoft.com/office/powerpoint/2010/main" val="3891939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1956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40" kern="1200">
        <a:solidFill>
          <a:schemeClr val="tx1"/>
        </a:solidFill>
        <a:latin typeface="Credit Suisse Type Roman" pitchFamily="34" charset="0"/>
        <a:ea typeface="+mn-ea"/>
        <a:cs typeface="Arial" charset="0"/>
      </a:defRPr>
    </a:lvl1pPr>
    <a:lvl2pPr marL="548640" algn="l" rtl="0" fontAlgn="base">
      <a:spcBef>
        <a:spcPct val="30000"/>
      </a:spcBef>
      <a:spcAft>
        <a:spcPct val="0"/>
      </a:spcAft>
      <a:defRPr sz="1440" kern="1200">
        <a:solidFill>
          <a:schemeClr val="tx1"/>
        </a:solidFill>
        <a:latin typeface="Credit Suisse Type Roman" pitchFamily="34" charset="0"/>
        <a:ea typeface="+mn-ea"/>
        <a:cs typeface="Arial" charset="0"/>
      </a:defRPr>
    </a:lvl2pPr>
    <a:lvl3pPr marL="1097280" algn="l" rtl="0" fontAlgn="base">
      <a:spcBef>
        <a:spcPct val="30000"/>
      </a:spcBef>
      <a:spcAft>
        <a:spcPct val="0"/>
      </a:spcAft>
      <a:defRPr sz="1440" kern="1200">
        <a:solidFill>
          <a:schemeClr val="tx1"/>
        </a:solidFill>
        <a:latin typeface="Credit Suisse Type Roman" pitchFamily="34" charset="0"/>
        <a:ea typeface="+mn-ea"/>
        <a:cs typeface="Arial" charset="0"/>
      </a:defRPr>
    </a:lvl3pPr>
    <a:lvl4pPr marL="1645920" algn="l" rtl="0" fontAlgn="base">
      <a:spcBef>
        <a:spcPct val="30000"/>
      </a:spcBef>
      <a:spcAft>
        <a:spcPct val="0"/>
      </a:spcAft>
      <a:defRPr sz="1440" kern="1200">
        <a:solidFill>
          <a:schemeClr val="tx1"/>
        </a:solidFill>
        <a:latin typeface="Credit Suisse Type Roman" pitchFamily="34" charset="0"/>
        <a:ea typeface="+mn-ea"/>
        <a:cs typeface="Arial" charset="0"/>
      </a:defRPr>
    </a:lvl4pPr>
    <a:lvl5pPr marL="2194560" algn="l" rtl="0" fontAlgn="base">
      <a:spcBef>
        <a:spcPct val="30000"/>
      </a:spcBef>
      <a:spcAft>
        <a:spcPct val="0"/>
      </a:spcAft>
      <a:defRPr sz="1440" kern="1200">
        <a:solidFill>
          <a:schemeClr val="tx1"/>
        </a:solidFill>
        <a:latin typeface="Credit Suisse Type Roman" pitchFamily="34" charset="0"/>
        <a:ea typeface="+mn-ea"/>
        <a:cs typeface="Arial"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1B32562-A9AA-4AAB-9397-816D4E9C35EE}" type="slidenum">
              <a:rPr lang="en-US" smtClean="0"/>
              <a:t>5</a:t>
            </a:fld>
            <a:endParaRPr lang="en-US"/>
          </a:p>
        </p:txBody>
      </p:sp>
    </p:spTree>
    <p:extLst>
      <p:ext uri="{BB962C8B-B14F-4D97-AF65-F5344CB8AC3E}">
        <p14:creationId xmlns:p14="http://schemas.microsoft.com/office/powerpoint/2010/main" val="279157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1B32562-A9AA-4AAB-9397-816D4E9C35EE}" type="slidenum">
              <a:rPr lang="en-US" smtClean="0"/>
              <a:t>6</a:t>
            </a:fld>
            <a:endParaRPr lang="en-US"/>
          </a:p>
        </p:txBody>
      </p:sp>
    </p:spTree>
    <p:extLst>
      <p:ext uri="{BB962C8B-B14F-4D97-AF65-F5344CB8AC3E}">
        <p14:creationId xmlns:p14="http://schemas.microsoft.com/office/powerpoint/2010/main" val="67975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6825" y="866775"/>
            <a:ext cx="4159250" cy="2339975"/>
          </a:xfrm>
          <a:prstGeom prst="rect">
            <a:avLst/>
          </a:prstGeom>
          <a:noFill/>
          <a:ln w="12700">
            <a:solidFill>
              <a:prstClr val="black"/>
            </a:solidFill>
          </a:ln>
        </p:spPr>
      </p:sp>
      <p:sp>
        <p:nvSpPr>
          <p:cNvPr id="3" name="Notes Placeholder 2"/>
          <p:cNvSpPr>
            <a:spLocks noGrp="1"/>
          </p:cNvSpPr>
          <p:nvPr>
            <p:ph type="body" idx="1"/>
          </p:nvPr>
        </p:nvSpPr>
        <p:spPr>
          <a:xfrm>
            <a:off x="923925" y="3336925"/>
            <a:ext cx="7385050" cy="2730500"/>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EXPLANATION:</a:t>
            </a:r>
            <a:r>
              <a:rPr lang="en-US" b="0"/>
              <a:t> Complete the items on this slide as required for either the ROM or Detailed PS Quote as indicated</a:t>
            </a:r>
            <a:endParaRPr lang="en-US" b="1"/>
          </a:p>
          <a:p>
            <a:endParaRPr lang="en-US"/>
          </a:p>
        </p:txBody>
      </p:sp>
    </p:spTree>
    <p:extLst>
      <p:ext uri="{BB962C8B-B14F-4D97-AF65-F5344CB8AC3E}">
        <p14:creationId xmlns:p14="http://schemas.microsoft.com/office/powerpoint/2010/main" val="234746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6825" y="866775"/>
            <a:ext cx="4159250" cy="2339975"/>
          </a:xfrm>
          <a:prstGeom prst="rect">
            <a:avLst/>
          </a:prstGeom>
          <a:noFill/>
          <a:ln w="12700">
            <a:solidFill>
              <a:prstClr val="black"/>
            </a:solidFill>
          </a:ln>
        </p:spPr>
      </p:sp>
      <p:sp>
        <p:nvSpPr>
          <p:cNvPr id="3" name="Notes Placeholder 2"/>
          <p:cNvSpPr>
            <a:spLocks noGrp="1"/>
          </p:cNvSpPr>
          <p:nvPr>
            <p:ph type="body" idx="1"/>
          </p:nvPr>
        </p:nvSpPr>
        <p:spPr>
          <a:xfrm>
            <a:off x="923925" y="3336925"/>
            <a:ext cx="7385050" cy="2730500"/>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ACTION:</a:t>
            </a:r>
            <a:r>
              <a:rPr lang="en-US"/>
              <a:t> </a:t>
            </a:r>
            <a:r>
              <a:rPr lang="en-US" sz="1600">
                <a:latin typeface="+mn-lt"/>
              </a:rPr>
              <a:t>Highlight the elements in scope that help design the solution to be implemented</a:t>
            </a:r>
          </a:p>
          <a:p>
            <a:endParaRPr lang="en-US"/>
          </a:p>
        </p:txBody>
      </p:sp>
    </p:spTree>
    <p:extLst>
      <p:ext uri="{BB962C8B-B14F-4D97-AF65-F5344CB8AC3E}">
        <p14:creationId xmlns:p14="http://schemas.microsoft.com/office/powerpoint/2010/main" val="142243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6825" y="866775"/>
            <a:ext cx="4159250" cy="2339975"/>
          </a:xfrm>
          <a:prstGeom prst="rect">
            <a:avLst/>
          </a:prstGeom>
          <a:noFill/>
          <a:ln w="12700">
            <a:solidFill>
              <a:prstClr val="black"/>
            </a:solidFill>
          </a:ln>
        </p:spPr>
      </p:sp>
      <p:sp>
        <p:nvSpPr>
          <p:cNvPr id="3" name="Notes Placeholder 2"/>
          <p:cNvSpPr>
            <a:spLocks noGrp="1"/>
          </p:cNvSpPr>
          <p:nvPr>
            <p:ph type="body" idx="1"/>
          </p:nvPr>
        </p:nvSpPr>
        <p:spPr>
          <a:xfrm>
            <a:off x="923925" y="3336925"/>
            <a:ext cx="7385050" cy="2730500"/>
          </a:xfrm>
          <a:prstGeom prst="rect">
            <a:avLst/>
          </a:prstGeom>
        </p:spPr>
        <p:txBody>
          <a:bodyPr/>
          <a:lstStyle/>
          <a:p>
            <a:r>
              <a:rPr lang="en-US" b="1" dirty="0"/>
              <a:t>EXPLANATION:</a:t>
            </a:r>
            <a:r>
              <a:rPr lang="en-US" b="0" dirty="0"/>
              <a:t> The intent of this Project Prioritization table is to help both [Vendor] and the prospect understand the anticipated implementation phases, scope, timeline, any associated compelling events driving the timing, and the related expected business impact and benefits per application, and/or business release.</a:t>
            </a:r>
            <a:endParaRPr lang="en-US" b="1" dirty="0"/>
          </a:p>
        </p:txBody>
      </p:sp>
    </p:spTree>
    <p:extLst>
      <p:ext uri="{BB962C8B-B14F-4D97-AF65-F5344CB8AC3E}">
        <p14:creationId xmlns:p14="http://schemas.microsoft.com/office/powerpoint/2010/main" val="3773237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6825" y="866775"/>
            <a:ext cx="4159250" cy="2339975"/>
          </a:xfrm>
          <a:prstGeom prst="rect">
            <a:avLst/>
          </a:prstGeom>
          <a:noFill/>
          <a:ln w="12700">
            <a:solidFill>
              <a:prstClr val="black"/>
            </a:solidFill>
          </a:ln>
        </p:spPr>
      </p:sp>
      <p:sp>
        <p:nvSpPr>
          <p:cNvPr id="3" name="Notes Placeholder 2"/>
          <p:cNvSpPr>
            <a:spLocks noGrp="1"/>
          </p:cNvSpPr>
          <p:nvPr>
            <p:ph type="body" idx="1"/>
          </p:nvPr>
        </p:nvSpPr>
        <p:spPr>
          <a:xfrm>
            <a:off x="923925" y="3336925"/>
            <a:ext cx="7385050" cy="2730500"/>
          </a:xfrm>
          <a:prstGeom prst="rect">
            <a:avLst/>
          </a:prstGeom>
        </p:spPr>
        <p:txBody>
          <a:bodyPr/>
          <a:lstStyle/>
          <a:p>
            <a:r>
              <a:rPr lang="en-US" b="1"/>
              <a:t>EXPLANATION: </a:t>
            </a:r>
            <a:r>
              <a:rPr lang="en-US" b="0"/>
              <a:t>Note any assumptions made or gaps known which could impact the project.</a:t>
            </a:r>
            <a:endParaRPr lang="en-US" b="1"/>
          </a:p>
        </p:txBody>
      </p:sp>
    </p:spTree>
    <p:extLst>
      <p:ext uri="{BB962C8B-B14F-4D97-AF65-F5344CB8AC3E}">
        <p14:creationId xmlns:p14="http://schemas.microsoft.com/office/powerpoint/2010/main" val="370736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6825" y="866775"/>
            <a:ext cx="4159250" cy="2339975"/>
          </a:xfrm>
          <a:prstGeom prst="rect">
            <a:avLst/>
          </a:prstGeom>
          <a:noFill/>
          <a:ln w="12700">
            <a:solidFill>
              <a:prstClr val="black"/>
            </a:solidFill>
          </a:ln>
        </p:spPr>
      </p:sp>
      <p:sp>
        <p:nvSpPr>
          <p:cNvPr id="3" name="Notes Placeholder 2"/>
          <p:cNvSpPr>
            <a:spLocks noGrp="1"/>
          </p:cNvSpPr>
          <p:nvPr>
            <p:ph type="body" idx="1"/>
          </p:nvPr>
        </p:nvSpPr>
        <p:spPr>
          <a:xfrm>
            <a:off x="923925" y="3336925"/>
            <a:ext cx="7385050" cy="2730500"/>
          </a:xfrm>
          <a:prstGeom prst="rect">
            <a:avLst/>
          </a:prstGeom>
        </p:spPr>
        <p:txBody>
          <a:bodyPr/>
          <a:lstStyle/>
          <a:p>
            <a:r>
              <a:rPr lang="en-US" b="1"/>
              <a:t>EXPLANATION:</a:t>
            </a:r>
            <a:r>
              <a:rPr lang="en-US" b="0"/>
              <a:t> Complete the items on this slide by selecting which components and associated functions are in scope, and defining the expected use cases as required for either the ROM or Detailed PS Quote as indicated</a:t>
            </a:r>
            <a:endParaRPr lang="en-US" b="1"/>
          </a:p>
        </p:txBody>
      </p:sp>
    </p:spTree>
    <p:extLst>
      <p:ext uri="{BB962C8B-B14F-4D97-AF65-F5344CB8AC3E}">
        <p14:creationId xmlns:p14="http://schemas.microsoft.com/office/powerpoint/2010/main" val="231775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6825" y="866775"/>
            <a:ext cx="4159250" cy="2339975"/>
          </a:xfrm>
          <a:prstGeom prst="rect">
            <a:avLst/>
          </a:prstGeom>
          <a:noFill/>
          <a:ln w="12700">
            <a:solidFill>
              <a:prstClr val="black"/>
            </a:solidFill>
          </a:ln>
        </p:spPr>
      </p:sp>
      <p:sp>
        <p:nvSpPr>
          <p:cNvPr id="3" name="Notes Placeholder 2"/>
          <p:cNvSpPr>
            <a:spLocks noGrp="1"/>
          </p:cNvSpPr>
          <p:nvPr>
            <p:ph type="body" idx="1"/>
          </p:nvPr>
        </p:nvSpPr>
        <p:spPr>
          <a:xfrm>
            <a:off x="923925" y="3336925"/>
            <a:ext cx="7385050" cy="2730500"/>
          </a:xfrm>
          <a:prstGeom prst="rect">
            <a:avLst/>
          </a:prstGeom>
        </p:spPr>
        <p:txBody>
          <a:bodyPr/>
          <a:lstStyle/>
          <a:p>
            <a:r>
              <a:rPr lang="en-US" b="1"/>
              <a:t>EXPLANATION:</a:t>
            </a:r>
            <a:r>
              <a:rPr lang="en-US" b="0"/>
              <a:t> Provide links or attachments to any relevant supporting documents, or include slides provided by the prospect that enhance understanding of the solution proposed.</a:t>
            </a:r>
            <a:endParaRPr lang="en-US" b="1"/>
          </a:p>
        </p:txBody>
      </p:sp>
    </p:spTree>
    <p:extLst>
      <p:ext uri="{BB962C8B-B14F-4D97-AF65-F5344CB8AC3E}">
        <p14:creationId xmlns:p14="http://schemas.microsoft.com/office/powerpoint/2010/main" val="275096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6825" y="866775"/>
            <a:ext cx="4159250" cy="2339975"/>
          </a:xfrm>
          <a:prstGeom prst="rect">
            <a:avLst/>
          </a:prstGeom>
          <a:noFill/>
          <a:ln w="12700">
            <a:solidFill>
              <a:prstClr val="black"/>
            </a:solidFill>
          </a:ln>
        </p:spPr>
      </p:sp>
      <p:sp>
        <p:nvSpPr>
          <p:cNvPr id="3" name="Notes Placeholder 2"/>
          <p:cNvSpPr>
            <a:spLocks noGrp="1"/>
          </p:cNvSpPr>
          <p:nvPr>
            <p:ph type="body" idx="1"/>
          </p:nvPr>
        </p:nvSpPr>
        <p:spPr>
          <a:xfrm>
            <a:off x="923925" y="3336925"/>
            <a:ext cx="7385050" cy="2730500"/>
          </a:xfrm>
          <a:prstGeom prst="rect">
            <a:avLst/>
          </a:prstGeom>
        </p:spPr>
        <p:txBody>
          <a:bodyPr/>
          <a:lstStyle/>
          <a:p>
            <a:pPr algn="l">
              <a:buFont typeface="+mj-lt"/>
              <a:buAutoNum type="arabicPeriod"/>
            </a:pPr>
            <a:r>
              <a:rPr lang="en-US" b="0" i="0">
                <a:solidFill>
                  <a:srgbClr val="D1D5DB"/>
                </a:solidFill>
                <a:effectLst/>
                <a:latin typeface="Söhne"/>
              </a:rPr>
              <a:t>Tailor the demo to the specific audience and their needs</a:t>
            </a:r>
          </a:p>
          <a:p>
            <a:pPr algn="l">
              <a:buFont typeface="+mj-lt"/>
              <a:buAutoNum type="arabicPeriod"/>
            </a:pPr>
            <a:r>
              <a:rPr lang="en-US" b="0" i="0">
                <a:solidFill>
                  <a:srgbClr val="D1D5DB"/>
                </a:solidFill>
                <a:effectLst/>
                <a:latin typeface="Söhne"/>
              </a:rPr>
              <a:t>Plan and rehearse the demo beforehand to ensure smooth delivery</a:t>
            </a:r>
          </a:p>
          <a:p>
            <a:pPr algn="l">
              <a:buFont typeface="+mj-lt"/>
              <a:buAutoNum type="arabicPeriod"/>
            </a:pPr>
            <a:r>
              <a:rPr lang="en-US" b="0" i="0">
                <a:solidFill>
                  <a:srgbClr val="D1D5DB"/>
                </a:solidFill>
                <a:effectLst/>
                <a:latin typeface="Söhne"/>
              </a:rPr>
              <a:t>Highlight key features and benefits of the software</a:t>
            </a:r>
          </a:p>
          <a:p>
            <a:pPr algn="l">
              <a:buFont typeface="+mj-lt"/>
              <a:buAutoNum type="arabicPeriod"/>
            </a:pPr>
            <a:r>
              <a:rPr lang="en-US" b="0" i="0">
                <a:solidFill>
                  <a:srgbClr val="D1D5DB"/>
                </a:solidFill>
                <a:effectLst/>
                <a:latin typeface="Söhne"/>
              </a:rPr>
              <a:t>Use real-world examples and scenarios to demonstrate the software's capabilities</a:t>
            </a:r>
          </a:p>
          <a:p>
            <a:pPr algn="l">
              <a:buFont typeface="+mj-lt"/>
              <a:buAutoNum type="arabicPeriod"/>
            </a:pPr>
            <a:r>
              <a:rPr lang="en-US" b="0" i="0">
                <a:solidFill>
                  <a:srgbClr val="D1D5DB"/>
                </a:solidFill>
                <a:effectLst/>
                <a:latin typeface="Söhne"/>
              </a:rPr>
              <a:t>Keep the demo focused and avoid unnecessary information</a:t>
            </a:r>
          </a:p>
          <a:p>
            <a:pPr algn="l">
              <a:buFont typeface="+mj-lt"/>
              <a:buAutoNum type="arabicPeriod"/>
            </a:pPr>
            <a:r>
              <a:rPr lang="en-US" b="0" i="0">
                <a:solidFill>
                  <a:srgbClr val="D1D5DB"/>
                </a:solidFill>
                <a:effectLst/>
                <a:latin typeface="Söhne"/>
              </a:rPr>
              <a:t>Use visual aids, such as screen sharing or slides, to enhance the demonstration</a:t>
            </a:r>
          </a:p>
          <a:p>
            <a:pPr algn="l">
              <a:buFont typeface="+mj-lt"/>
              <a:buAutoNum type="arabicPeriod"/>
            </a:pPr>
            <a:r>
              <a:rPr lang="en-US" b="0" i="0">
                <a:solidFill>
                  <a:srgbClr val="D1D5DB"/>
                </a:solidFill>
                <a:effectLst/>
                <a:latin typeface="Söhne"/>
              </a:rPr>
              <a:t>Show the software in action, rather than just talking about it</a:t>
            </a:r>
          </a:p>
          <a:p>
            <a:pPr algn="l">
              <a:buFont typeface="+mj-lt"/>
              <a:buAutoNum type="arabicPeriod"/>
            </a:pPr>
            <a:r>
              <a:rPr lang="en-US" b="0" i="0">
                <a:solidFill>
                  <a:srgbClr val="D1D5DB"/>
                </a:solidFill>
                <a:effectLst/>
                <a:latin typeface="Söhne"/>
              </a:rPr>
              <a:t>Encourage audience participation and interaction during the demo</a:t>
            </a:r>
          </a:p>
          <a:p>
            <a:pPr algn="l">
              <a:buFont typeface="+mj-lt"/>
              <a:buAutoNum type="arabicPeriod"/>
            </a:pPr>
            <a:r>
              <a:rPr lang="en-US" b="0" i="0">
                <a:solidFill>
                  <a:srgbClr val="D1D5DB"/>
                </a:solidFill>
                <a:effectLst/>
                <a:latin typeface="Söhne"/>
              </a:rPr>
              <a:t>Address any concerns or objections that may arise</a:t>
            </a:r>
          </a:p>
          <a:p>
            <a:pPr algn="l">
              <a:buFont typeface="+mj-lt"/>
              <a:buAutoNum type="arabicPeriod"/>
            </a:pPr>
            <a:r>
              <a:rPr lang="en-US" b="0" i="0">
                <a:solidFill>
                  <a:srgbClr val="D1D5DB"/>
                </a:solidFill>
                <a:effectLst/>
                <a:latin typeface="Söhne"/>
              </a:rPr>
              <a:t>Show how the software integrates with other tools or systems</a:t>
            </a:r>
          </a:p>
          <a:p>
            <a:pPr algn="l">
              <a:buFont typeface="+mj-lt"/>
              <a:buAutoNum type="arabicPeriod"/>
            </a:pPr>
            <a:r>
              <a:rPr lang="en-US" b="0" i="0">
                <a:solidFill>
                  <a:srgbClr val="D1D5DB"/>
                </a:solidFill>
                <a:effectLst/>
                <a:latin typeface="Söhne"/>
              </a:rPr>
              <a:t>Use case studies or customer testimonials to support the demonstration</a:t>
            </a:r>
          </a:p>
          <a:p>
            <a:pPr algn="l">
              <a:buFont typeface="+mj-lt"/>
              <a:buAutoNum type="arabicPeriod"/>
            </a:pPr>
            <a:r>
              <a:rPr lang="en-US" b="0" i="0">
                <a:solidFill>
                  <a:srgbClr val="D1D5DB"/>
                </a:solidFill>
                <a:effectLst/>
                <a:latin typeface="Söhne"/>
              </a:rPr>
              <a:t>Be prepared to answer technical questions</a:t>
            </a:r>
          </a:p>
          <a:p>
            <a:pPr algn="l">
              <a:buFont typeface="+mj-lt"/>
              <a:buAutoNum type="arabicPeriod"/>
            </a:pPr>
            <a:r>
              <a:rPr lang="en-US" b="0" i="0">
                <a:solidFill>
                  <a:srgbClr val="D1D5DB"/>
                </a:solidFill>
                <a:effectLst/>
                <a:latin typeface="Söhne"/>
              </a:rPr>
              <a:t>Offer a free trial or demo version of the software</a:t>
            </a:r>
          </a:p>
          <a:p>
            <a:pPr algn="l">
              <a:buFont typeface="+mj-lt"/>
              <a:buAutoNum type="arabicPeriod"/>
            </a:pPr>
            <a:r>
              <a:rPr lang="en-US" b="0" i="0">
                <a:solidFill>
                  <a:srgbClr val="D1D5DB"/>
                </a:solidFill>
                <a:effectLst/>
                <a:latin typeface="Söhne"/>
              </a:rPr>
              <a:t>Provide contact information for follow-up questions or support</a:t>
            </a:r>
          </a:p>
          <a:p>
            <a:pPr algn="l">
              <a:buFont typeface="+mj-lt"/>
              <a:buAutoNum type="arabicPeriod"/>
            </a:pPr>
            <a:r>
              <a:rPr lang="en-US" b="0" i="0">
                <a:solidFill>
                  <a:srgbClr val="D1D5DB"/>
                </a:solidFill>
                <a:effectLst/>
                <a:latin typeface="Söhne"/>
              </a:rPr>
              <a:t>Use clear and concise language and avoid jargon</a:t>
            </a:r>
          </a:p>
          <a:p>
            <a:pPr algn="l">
              <a:buFont typeface="+mj-lt"/>
              <a:buAutoNum type="arabicPeriod"/>
            </a:pPr>
            <a:r>
              <a:rPr lang="en-US" b="0" i="0">
                <a:solidFill>
                  <a:srgbClr val="D1D5DB"/>
                </a:solidFill>
                <a:effectLst/>
                <a:latin typeface="Söhne"/>
              </a:rPr>
              <a:t>Make sure the software is running smoothly and troubleshoot any issues before the demo</a:t>
            </a:r>
          </a:p>
          <a:p>
            <a:pPr algn="l">
              <a:buFont typeface="+mj-lt"/>
              <a:buAutoNum type="arabicPeriod"/>
            </a:pPr>
            <a:r>
              <a:rPr lang="en-US" b="0" i="0">
                <a:solidFill>
                  <a:srgbClr val="D1D5DB"/>
                </a:solidFill>
                <a:effectLst/>
                <a:latin typeface="Söhne"/>
              </a:rPr>
              <a:t>Be knowledgeable about the competition and how the software compares</a:t>
            </a:r>
          </a:p>
          <a:p>
            <a:pPr algn="l">
              <a:buFont typeface="+mj-lt"/>
              <a:buAutoNum type="arabicPeriod"/>
            </a:pPr>
            <a:r>
              <a:rPr lang="en-US" b="0" i="0">
                <a:solidFill>
                  <a:srgbClr val="D1D5DB"/>
                </a:solidFill>
                <a:effectLst/>
                <a:latin typeface="Söhne"/>
              </a:rPr>
              <a:t>Show the return on investment (ROI) and cost savings of the software</a:t>
            </a:r>
          </a:p>
          <a:p>
            <a:pPr algn="l">
              <a:buFont typeface="+mj-lt"/>
              <a:buAutoNum type="arabicPeriod"/>
            </a:pPr>
            <a:r>
              <a:rPr lang="en-US" b="0" i="0">
                <a:solidFill>
                  <a:srgbClr val="D1D5DB"/>
                </a:solidFill>
                <a:effectLst/>
                <a:latin typeface="Söhne"/>
              </a:rPr>
              <a:t>Have a clear call-to-action at the end of the demo</a:t>
            </a:r>
          </a:p>
          <a:p>
            <a:pPr algn="l">
              <a:buFont typeface="+mj-lt"/>
              <a:buAutoNum type="arabicPeriod"/>
            </a:pPr>
            <a:r>
              <a:rPr lang="en-US" b="0" i="0">
                <a:solidFill>
                  <a:srgbClr val="D1D5DB"/>
                </a:solidFill>
                <a:effectLst/>
                <a:latin typeface="Söhne"/>
              </a:rPr>
              <a:t>Follow-up with the audience after the demo to gauge their interest and address any remaining questions.</a:t>
            </a:r>
          </a:p>
          <a:p>
            <a:endParaRPr lang="en-US"/>
          </a:p>
        </p:txBody>
      </p:sp>
    </p:spTree>
    <p:extLst>
      <p:ext uri="{BB962C8B-B14F-4D97-AF65-F5344CB8AC3E}">
        <p14:creationId xmlns:p14="http://schemas.microsoft.com/office/powerpoint/2010/main" val="2808351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2D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548640" y="445364"/>
            <a:ext cx="8884920" cy="2510838"/>
          </a:xfrm>
        </p:spPr>
        <p:txBody>
          <a:bodyPr anchor="t"/>
          <a:lstStyle>
            <a:lvl1pPr algn="l">
              <a:defRPr sz="7200">
                <a:solidFill>
                  <a:schemeClr val="tx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548640" y="2956201"/>
            <a:ext cx="8884920" cy="731495"/>
          </a:xfrm>
        </p:spPr>
        <p:txBody>
          <a:bodyPr anchor="b"/>
          <a:lstStyle>
            <a:lvl1pPr marL="0" indent="0" algn="l">
              <a:buNone/>
              <a:defRPr sz="2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GB"/>
              <a:t>Click to edit Master subtitle style</a:t>
            </a:r>
            <a:endParaRPr lang="en-US"/>
          </a:p>
        </p:txBody>
      </p:sp>
      <p:pic>
        <p:nvPicPr>
          <p:cNvPr id="12" name="Picture 11">
            <a:extLst>
              <a:ext uri="{FF2B5EF4-FFF2-40B4-BE49-F238E27FC236}">
                <a16:creationId xmlns:a16="http://schemas.microsoft.com/office/drawing/2014/main" id="{73F6F3FF-422F-A12D-BC1C-985751DB101D}"/>
              </a:ext>
            </a:extLst>
          </p:cNvPr>
          <p:cNvPicPr>
            <a:picLocks noChangeAspect="1"/>
          </p:cNvPicPr>
          <p:nvPr/>
        </p:nvPicPr>
        <p:blipFill>
          <a:blip r:embed="rId2"/>
          <a:srcRect/>
          <a:stretch/>
        </p:blipFill>
        <p:spPr>
          <a:xfrm>
            <a:off x="10838" y="4120896"/>
            <a:ext cx="14608724" cy="4108704"/>
          </a:xfrm>
          <a:prstGeom prst="rect">
            <a:avLst/>
          </a:prstGeom>
        </p:spPr>
      </p:pic>
      <p:pic>
        <p:nvPicPr>
          <p:cNvPr id="7" name="Picture 6">
            <a:extLst>
              <a:ext uri="{FF2B5EF4-FFF2-40B4-BE49-F238E27FC236}">
                <a16:creationId xmlns:a16="http://schemas.microsoft.com/office/drawing/2014/main" id="{4770B1DA-8DE2-476D-D1BD-3846AEFEE503}"/>
              </a:ext>
            </a:extLst>
          </p:cNvPr>
          <p:cNvPicPr>
            <a:picLocks noChangeAspect="1"/>
          </p:cNvPicPr>
          <p:nvPr/>
        </p:nvPicPr>
        <p:blipFill>
          <a:blip r:embed="rId2"/>
          <a:srcRect/>
          <a:stretch/>
        </p:blipFill>
        <p:spPr>
          <a:xfrm>
            <a:off x="10838" y="4120896"/>
            <a:ext cx="14608724" cy="4108704"/>
          </a:xfrm>
          <a:prstGeom prst="rect">
            <a:avLst/>
          </a:prstGeom>
        </p:spPr>
      </p:pic>
      <p:pic>
        <p:nvPicPr>
          <p:cNvPr id="8" name="Grafik 7" descr="Ein Bild, das Logo, Symbol, gelb, Schrift enthält.&#10;&#10;Automatisch generierte Beschreibung">
            <a:extLst>
              <a:ext uri="{FF2B5EF4-FFF2-40B4-BE49-F238E27FC236}">
                <a16:creationId xmlns:a16="http://schemas.microsoft.com/office/drawing/2014/main" id="{7F3CB733-CF37-AA8F-C830-4905CD9D68F1}"/>
              </a:ext>
            </a:extLst>
          </p:cNvPr>
          <p:cNvPicPr>
            <a:picLocks noChangeAspect="1"/>
          </p:cNvPicPr>
          <p:nvPr/>
        </p:nvPicPr>
        <p:blipFill>
          <a:blip r:embed="rId3"/>
          <a:stretch>
            <a:fillRect/>
          </a:stretch>
        </p:blipFill>
        <p:spPr>
          <a:xfrm>
            <a:off x="12798873" y="445364"/>
            <a:ext cx="1282887" cy="1475320"/>
          </a:xfrm>
          <a:prstGeom prst="rect">
            <a:avLst/>
          </a:prstGeom>
        </p:spPr>
      </p:pic>
      <p:sp>
        <p:nvSpPr>
          <p:cNvPr id="4" name="TextBox 3">
            <a:extLst>
              <a:ext uri="{FF2B5EF4-FFF2-40B4-BE49-F238E27FC236}">
                <a16:creationId xmlns:a16="http://schemas.microsoft.com/office/drawing/2014/main" id="{881DF4AA-EF1A-8B71-3A75-1F5F2D057A32}"/>
              </a:ext>
            </a:extLst>
          </p:cNvPr>
          <p:cNvSpPr txBox="1"/>
          <p:nvPr userDrawn="1"/>
        </p:nvSpPr>
        <p:spPr>
          <a:xfrm>
            <a:off x="0" y="7772400"/>
            <a:ext cx="4672418" cy="444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0" tIns="0" rIns="0" bIns="91440" numCol="1" spcCol="38100" rtlCol="0" anchor="ctr" anchorCtr="0">
            <a:normAutofit/>
          </a:bodyPr>
          <a:lstStyle/>
          <a:p>
            <a:pPr marL="0" marR="0" lvl="0" indent="0" algn="l" defTabSz="914364" rtl="0" eaLnBrk="1" fontAlgn="auto" latinLnBrk="0" hangingPunct="0">
              <a:lnSpc>
                <a:spcPct val="100000"/>
              </a:lnSpc>
              <a:spcBef>
                <a:spcPts val="0"/>
              </a:spcBef>
              <a:spcAft>
                <a:spcPts val="0"/>
              </a:spcAft>
              <a:buClrTx/>
              <a:buSzTx/>
              <a:buFontTx/>
              <a:buNone/>
              <a:tabLst/>
              <a:defRPr/>
            </a:pPr>
            <a:r>
              <a:rPr kumimoji="0" lang="en-US" sz="1080" b="0" i="0" u="none" strike="noStrike" cap="none" spc="0" normalizeH="0" baseline="0" dirty="0">
                <a:ln>
                  <a:noFill/>
                </a:ln>
                <a:solidFill>
                  <a:schemeClr val="bg1"/>
                </a:solidFill>
                <a:effectLst/>
                <a:uFillTx/>
                <a:latin typeface="Helvetica" pitchFamily="2" charset="0"/>
                <a:ea typeface="Arial"/>
                <a:cs typeface="Arial"/>
                <a:sym typeface="Arial"/>
              </a:rPr>
              <a:t>CONFIDENTIAL   |   </a:t>
            </a:r>
            <a:r>
              <a:rPr lang="en-US" sz="1080" kern="1200" dirty="0">
                <a:solidFill>
                  <a:schemeClr val="bg1"/>
                </a:solidFill>
                <a:effectLst/>
                <a:latin typeface="Helvetica" pitchFamily="2" charset="0"/>
                <a:ea typeface="+mn-ea"/>
                <a:cs typeface="+mn-cs"/>
              </a:rPr>
              <a:t>© 2023 [Vendor], LLC. All rights reserved. </a:t>
            </a:r>
          </a:p>
        </p:txBody>
      </p:sp>
    </p:spTree>
    <p:extLst>
      <p:ext uri="{BB962C8B-B14F-4D97-AF65-F5344CB8AC3E}">
        <p14:creationId xmlns:p14="http://schemas.microsoft.com/office/powerpoint/2010/main" val="261465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Feature-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548640" y="548640"/>
            <a:ext cx="12367260" cy="6620057"/>
          </a:xfrm>
        </p:spPr>
        <p:txBody>
          <a:bodyPr anchor="ctr"/>
          <a:lstStyle>
            <a:lvl1pPr>
              <a:defRPr sz="8640">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0BBEEC8-69F0-9FB2-17F0-099903969F37}"/>
              </a:ext>
            </a:extLst>
          </p:cNvPr>
          <p:cNvSpPr>
            <a:spLocks noGrp="1"/>
          </p:cNvSpPr>
          <p:nvPr>
            <p:ph idx="1"/>
          </p:nvPr>
        </p:nvSpPr>
        <p:spPr>
          <a:xfrm>
            <a:off x="556262" y="7168698"/>
            <a:ext cx="8877298" cy="489133"/>
          </a:xfrm>
        </p:spPr>
        <p:txBody>
          <a:bodyPr anchor="b"/>
          <a:lstStyle>
            <a:lvl1pPr marL="0" indent="0">
              <a:buNone/>
              <a:defRPr sz="2400">
                <a:solidFill>
                  <a:schemeClr val="bg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GB"/>
              <a:t>Click to edit Master text styles</a:t>
            </a:r>
          </a:p>
        </p:txBody>
      </p:sp>
      <p:pic>
        <p:nvPicPr>
          <p:cNvPr id="8" name="Picture 7" descr="A black background with white text&#10;&#10;Description automatically generated">
            <a:extLst>
              <a:ext uri="{FF2B5EF4-FFF2-40B4-BE49-F238E27FC236}">
                <a16:creationId xmlns:a16="http://schemas.microsoft.com/office/drawing/2014/main" id="{5AB1C5CF-D43B-E645-857B-59D6DF4DD94C}"/>
              </a:ext>
            </a:extLst>
          </p:cNvPr>
          <p:cNvPicPr>
            <a:picLocks noChangeAspect="1"/>
          </p:cNvPicPr>
          <p:nvPr/>
        </p:nvPicPr>
        <p:blipFill>
          <a:blip r:embed="rId2"/>
          <a:stretch>
            <a:fillRect/>
          </a:stretch>
        </p:blipFill>
        <p:spPr>
          <a:xfrm>
            <a:off x="12013984" y="7168697"/>
            <a:ext cx="2060154" cy="488550"/>
          </a:xfrm>
          <a:prstGeom prst="rect">
            <a:avLst/>
          </a:prstGeom>
        </p:spPr>
      </p:pic>
    </p:spTree>
    <p:extLst>
      <p:ext uri="{BB962C8B-B14F-4D97-AF65-F5344CB8AC3E}">
        <p14:creationId xmlns:p14="http://schemas.microsoft.com/office/powerpoint/2010/main" val="32887082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oadmap/AGENDA">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360C63F-A58A-03BE-B0ED-30BEBDF0EE8F}"/>
              </a:ext>
            </a:extLst>
          </p:cNvPr>
          <p:cNvSpPr/>
          <p:nvPr/>
        </p:nvSpPr>
        <p:spPr>
          <a:xfrm>
            <a:off x="-9467848" y="-38100"/>
            <a:ext cx="16783050" cy="8267700"/>
          </a:xfrm>
          <a:prstGeom prst="ellipse">
            <a:avLst/>
          </a:prstGeom>
          <a:no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600"/>
          </a:p>
        </p:txBody>
      </p:sp>
    </p:spTree>
    <p:extLst>
      <p:ext uri="{BB962C8B-B14F-4D97-AF65-F5344CB8AC3E}">
        <p14:creationId xmlns:p14="http://schemas.microsoft.com/office/powerpoint/2010/main" val="358719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0BBEEC8-69F0-9FB2-17F0-099903969F37}"/>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626753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BFCD-5DE0-30C8-7541-799B15CE059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1302075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648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548640" y="1828800"/>
            <a:ext cx="6555106" cy="55835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a:extLst>
              <a:ext uri="{FF2B5EF4-FFF2-40B4-BE49-F238E27FC236}">
                <a16:creationId xmlns:a16="http://schemas.microsoft.com/office/drawing/2014/main" id="{D4861AB6-BE5F-D051-214E-706CAFC3877C}"/>
              </a:ext>
            </a:extLst>
          </p:cNvPr>
          <p:cNvSpPr>
            <a:spLocks noGrp="1"/>
          </p:cNvSpPr>
          <p:nvPr>
            <p:ph sz="half" idx="2"/>
          </p:nvPr>
        </p:nvSpPr>
        <p:spPr>
          <a:xfrm>
            <a:off x="7526657" y="1828800"/>
            <a:ext cx="6547483" cy="55835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4638771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548641" y="1828800"/>
            <a:ext cx="4232910" cy="55835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4861AB6-BE5F-D051-214E-706CAFC3877C}"/>
              </a:ext>
            </a:extLst>
          </p:cNvPr>
          <p:cNvSpPr>
            <a:spLocks noGrp="1"/>
          </p:cNvSpPr>
          <p:nvPr>
            <p:ph sz="half" idx="2"/>
          </p:nvPr>
        </p:nvSpPr>
        <p:spPr>
          <a:xfrm>
            <a:off x="5194936" y="1828800"/>
            <a:ext cx="4232910" cy="55835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3">
            <a:extLst>
              <a:ext uri="{FF2B5EF4-FFF2-40B4-BE49-F238E27FC236}">
                <a16:creationId xmlns:a16="http://schemas.microsoft.com/office/drawing/2014/main" id="{79C6D055-1C23-DEFF-34DC-A4C44E3A5430}"/>
              </a:ext>
            </a:extLst>
          </p:cNvPr>
          <p:cNvSpPr>
            <a:spLocks noGrp="1"/>
          </p:cNvSpPr>
          <p:nvPr>
            <p:ph sz="half" idx="13"/>
          </p:nvPr>
        </p:nvSpPr>
        <p:spPr>
          <a:xfrm>
            <a:off x="9848851" y="1828800"/>
            <a:ext cx="4232910" cy="558355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9525425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548640" y="1828799"/>
            <a:ext cx="6555106" cy="25786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a:extLst>
              <a:ext uri="{FF2B5EF4-FFF2-40B4-BE49-F238E27FC236}">
                <a16:creationId xmlns:a16="http://schemas.microsoft.com/office/drawing/2014/main" id="{75A14622-318A-0426-EA27-4AD322BD698F}"/>
              </a:ext>
            </a:extLst>
          </p:cNvPr>
          <p:cNvSpPr>
            <a:spLocks noGrp="1"/>
          </p:cNvSpPr>
          <p:nvPr>
            <p:ph sz="half" idx="13"/>
          </p:nvPr>
        </p:nvSpPr>
        <p:spPr>
          <a:xfrm>
            <a:off x="548640" y="4828032"/>
            <a:ext cx="6555106" cy="25786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2">
            <a:extLst>
              <a:ext uri="{FF2B5EF4-FFF2-40B4-BE49-F238E27FC236}">
                <a16:creationId xmlns:a16="http://schemas.microsoft.com/office/drawing/2014/main" id="{B8C5051A-2BCC-66CF-92C8-D6F45D48A94A}"/>
              </a:ext>
            </a:extLst>
          </p:cNvPr>
          <p:cNvSpPr>
            <a:spLocks noGrp="1"/>
          </p:cNvSpPr>
          <p:nvPr>
            <p:ph sz="half" idx="14"/>
          </p:nvPr>
        </p:nvSpPr>
        <p:spPr>
          <a:xfrm>
            <a:off x="7526657" y="1828799"/>
            <a:ext cx="6555106" cy="25786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159533AD-66FD-D8B3-E204-AF0E8C4449BA}"/>
              </a:ext>
            </a:extLst>
          </p:cNvPr>
          <p:cNvSpPr>
            <a:spLocks noGrp="1"/>
          </p:cNvSpPr>
          <p:nvPr>
            <p:ph sz="half" idx="15"/>
          </p:nvPr>
        </p:nvSpPr>
        <p:spPr>
          <a:xfrm>
            <a:off x="7526657" y="4828032"/>
            <a:ext cx="6555106" cy="25786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89893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548640" y="2786744"/>
            <a:ext cx="6555106" cy="4625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4861AB6-BE5F-D051-214E-706CAFC3877C}"/>
              </a:ext>
            </a:extLst>
          </p:cNvPr>
          <p:cNvSpPr>
            <a:spLocks noGrp="1"/>
          </p:cNvSpPr>
          <p:nvPr>
            <p:ph sz="half" idx="2"/>
          </p:nvPr>
        </p:nvSpPr>
        <p:spPr>
          <a:xfrm>
            <a:off x="7526657" y="2786744"/>
            <a:ext cx="6547483" cy="4625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67EE4A0E-5358-079F-F71A-0AA228445A7B}"/>
              </a:ext>
            </a:extLst>
          </p:cNvPr>
          <p:cNvSpPr>
            <a:spLocks noGrp="1"/>
          </p:cNvSpPr>
          <p:nvPr>
            <p:ph type="body" sz="quarter" idx="13"/>
          </p:nvPr>
        </p:nvSpPr>
        <p:spPr>
          <a:xfrm>
            <a:off x="548640" y="1828800"/>
            <a:ext cx="6555106" cy="802006"/>
          </a:xfrm>
          <a:solidFill>
            <a:schemeClr val="tx1"/>
          </a:solidFill>
        </p:spPr>
        <p:txBody>
          <a:bodyPr lIns="182880" rIns="182880" anchor="ctr"/>
          <a:lstStyle>
            <a:lvl1pPr marL="0" indent="0">
              <a:lnSpc>
                <a:spcPct val="90000"/>
              </a:lnSpc>
              <a:buNone/>
              <a:defRPr sz="2400">
                <a:solidFill>
                  <a:schemeClr val="bg1"/>
                </a:solidFill>
              </a:defRPr>
            </a:lvl1pPr>
          </a:lstStyle>
          <a:p>
            <a:pPr lvl="0"/>
            <a:r>
              <a:rPr lang="en-GB"/>
              <a:t>Click to edit Master text styles</a:t>
            </a:r>
          </a:p>
        </p:txBody>
      </p:sp>
      <p:sp>
        <p:nvSpPr>
          <p:cNvPr id="10" name="Text Placeholder 8">
            <a:extLst>
              <a:ext uri="{FF2B5EF4-FFF2-40B4-BE49-F238E27FC236}">
                <a16:creationId xmlns:a16="http://schemas.microsoft.com/office/drawing/2014/main" id="{639BB04C-A791-9E2A-1A07-9E472F532EAD}"/>
              </a:ext>
            </a:extLst>
          </p:cNvPr>
          <p:cNvSpPr>
            <a:spLocks noGrp="1"/>
          </p:cNvSpPr>
          <p:nvPr>
            <p:ph type="body" sz="quarter" idx="14"/>
          </p:nvPr>
        </p:nvSpPr>
        <p:spPr>
          <a:xfrm>
            <a:off x="7526657" y="1828800"/>
            <a:ext cx="6555106" cy="802006"/>
          </a:xfrm>
          <a:solidFill>
            <a:schemeClr val="tx1"/>
          </a:solidFill>
        </p:spPr>
        <p:txBody>
          <a:bodyPr lIns="182880" rIns="182880" anchor="ctr"/>
          <a:lstStyle>
            <a:lvl1pPr marL="0" indent="0">
              <a:lnSpc>
                <a:spcPct val="90000"/>
              </a:lnSpc>
              <a:buNone/>
              <a:defRPr sz="24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419370354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3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548641" y="2786744"/>
            <a:ext cx="4232910" cy="4625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4861AB6-BE5F-D051-214E-706CAFC3877C}"/>
              </a:ext>
            </a:extLst>
          </p:cNvPr>
          <p:cNvSpPr>
            <a:spLocks noGrp="1"/>
          </p:cNvSpPr>
          <p:nvPr>
            <p:ph sz="half" idx="2"/>
          </p:nvPr>
        </p:nvSpPr>
        <p:spPr>
          <a:xfrm>
            <a:off x="5194936" y="2786744"/>
            <a:ext cx="4238624" cy="4625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67EE4A0E-5358-079F-F71A-0AA228445A7B}"/>
              </a:ext>
            </a:extLst>
          </p:cNvPr>
          <p:cNvSpPr>
            <a:spLocks noGrp="1"/>
          </p:cNvSpPr>
          <p:nvPr>
            <p:ph type="body" sz="quarter" idx="13"/>
          </p:nvPr>
        </p:nvSpPr>
        <p:spPr>
          <a:xfrm>
            <a:off x="548641" y="1828800"/>
            <a:ext cx="4232910" cy="802006"/>
          </a:xfrm>
          <a:solidFill>
            <a:schemeClr val="tx1"/>
          </a:solidFill>
        </p:spPr>
        <p:txBody>
          <a:bodyPr lIns="182880" rIns="182880" anchor="ctr"/>
          <a:lstStyle>
            <a:lvl1pPr marL="0" indent="0">
              <a:lnSpc>
                <a:spcPct val="90000"/>
              </a:lnSpc>
              <a:buNone/>
              <a:defRPr sz="2400">
                <a:solidFill>
                  <a:schemeClr val="bg1"/>
                </a:solidFill>
              </a:defRPr>
            </a:lvl1pPr>
          </a:lstStyle>
          <a:p>
            <a:pPr lvl="0"/>
            <a:r>
              <a:rPr lang="en-GB"/>
              <a:t>Click to edit Master text styles</a:t>
            </a:r>
          </a:p>
        </p:txBody>
      </p:sp>
      <p:sp>
        <p:nvSpPr>
          <p:cNvPr id="10" name="Text Placeholder 8">
            <a:extLst>
              <a:ext uri="{FF2B5EF4-FFF2-40B4-BE49-F238E27FC236}">
                <a16:creationId xmlns:a16="http://schemas.microsoft.com/office/drawing/2014/main" id="{639BB04C-A791-9E2A-1A07-9E472F532EAD}"/>
              </a:ext>
            </a:extLst>
          </p:cNvPr>
          <p:cNvSpPr>
            <a:spLocks noGrp="1"/>
          </p:cNvSpPr>
          <p:nvPr>
            <p:ph type="body" sz="quarter" idx="14"/>
          </p:nvPr>
        </p:nvSpPr>
        <p:spPr>
          <a:xfrm>
            <a:off x="5194936" y="1828800"/>
            <a:ext cx="4243559" cy="802006"/>
          </a:xfrm>
          <a:solidFill>
            <a:schemeClr val="tx1"/>
          </a:solidFill>
        </p:spPr>
        <p:txBody>
          <a:bodyPr lIns="182880" rIns="182880" anchor="ctr"/>
          <a:lstStyle>
            <a:lvl1pPr marL="0" indent="0">
              <a:lnSpc>
                <a:spcPct val="90000"/>
              </a:lnSpc>
              <a:buNone/>
              <a:defRPr sz="2400">
                <a:solidFill>
                  <a:schemeClr val="bg1"/>
                </a:solidFill>
              </a:defRPr>
            </a:lvl1pPr>
          </a:lstStyle>
          <a:p>
            <a:pPr lvl="0"/>
            <a:r>
              <a:rPr lang="en-GB"/>
              <a:t>Click to edit Master text styles</a:t>
            </a:r>
          </a:p>
        </p:txBody>
      </p:sp>
      <p:sp>
        <p:nvSpPr>
          <p:cNvPr id="11" name="Content Placeholder 3">
            <a:extLst>
              <a:ext uri="{FF2B5EF4-FFF2-40B4-BE49-F238E27FC236}">
                <a16:creationId xmlns:a16="http://schemas.microsoft.com/office/drawing/2014/main" id="{79230290-72B8-70A0-DBDD-D3586C58D75A}"/>
              </a:ext>
            </a:extLst>
          </p:cNvPr>
          <p:cNvSpPr>
            <a:spLocks noGrp="1"/>
          </p:cNvSpPr>
          <p:nvPr>
            <p:ph sz="half" idx="15"/>
          </p:nvPr>
        </p:nvSpPr>
        <p:spPr>
          <a:xfrm>
            <a:off x="9846946" y="2786744"/>
            <a:ext cx="4238624" cy="4625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8">
            <a:extLst>
              <a:ext uri="{FF2B5EF4-FFF2-40B4-BE49-F238E27FC236}">
                <a16:creationId xmlns:a16="http://schemas.microsoft.com/office/drawing/2014/main" id="{DCE1B5B9-10C6-3664-A29F-83FFBA73490E}"/>
              </a:ext>
            </a:extLst>
          </p:cNvPr>
          <p:cNvSpPr>
            <a:spLocks noGrp="1"/>
          </p:cNvSpPr>
          <p:nvPr>
            <p:ph type="body" sz="quarter" idx="16"/>
          </p:nvPr>
        </p:nvSpPr>
        <p:spPr>
          <a:xfrm>
            <a:off x="9846946" y="1828800"/>
            <a:ext cx="4243559" cy="802006"/>
          </a:xfrm>
          <a:solidFill>
            <a:schemeClr val="tx1"/>
          </a:solidFill>
        </p:spPr>
        <p:txBody>
          <a:bodyPr lIns="182880" rIns="182880" anchor="ctr"/>
          <a:lstStyle>
            <a:lvl1pPr marL="0" indent="0">
              <a:lnSpc>
                <a:spcPct val="90000"/>
              </a:lnSpc>
              <a:buNone/>
              <a:defRPr sz="24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49565358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1b">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548640" y="445364"/>
            <a:ext cx="8884920" cy="2510838"/>
          </a:xfrm>
        </p:spPr>
        <p:txBody>
          <a:bodyPr anchor="t"/>
          <a:lstStyle>
            <a:lvl1pPr algn="l">
              <a:defRPr sz="7200">
                <a:solidFill>
                  <a:schemeClr val="accent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548640" y="2956201"/>
            <a:ext cx="8884920" cy="731495"/>
          </a:xfrm>
        </p:spPr>
        <p:txBody>
          <a:bodyPr anchor="b"/>
          <a:lstStyle>
            <a:lvl1pPr marL="0" indent="0" algn="l">
              <a:buNone/>
              <a:defRPr sz="2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GB"/>
              <a:t>Click to edit Master subtitle style</a:t>
            </a:r>
            <a:endParaRPr lang="en-US"/>
          </a:p>
        </p:txBody>
      </p:sp>
      <p:pic>
        <p:nvPicPr>
          <p:cNvPr id="17" name="Picture 16" descr="A group of lit candles&#10;&#10;Description automatically generated with low confidence">
            <a:extLst>
              <a:ext uri="{FF2B5EF4-FFF2-40B4-BE49-F238E27FC236}">
                <a16:creationId xmlns:a16="http://schemas.microsoft.com/office/drawing/2014/main" id="{F44CB2BC-3C91-DE58-F13E-FF7A4D3A0BB1}"/>
              </a:ext>
            </a:extLst>
          </p:cNvPr>
          <p:cNvPicPr>
            <a:picLocks noChangeAspect="1"/>
          </p:cNvPicPr>
          <p:nvPr/>
        </p:nvPicPr>
        <p:blipFill rotWithShape="1">
          <a:blip r:embed="rId2"/>
          <a:srcRect t="24727" b="17204"/>
          <a:stretch/>
        </p:blipFill>
        <p:spPr>
          <a:xfrm>
            <a:off x="0" y="4020036"/>
            <a:ext cx="14630400" cy="4209565"/>
          </a:xfrm>
          <a:prstGeom prst="rect">
            <a:avLst/>
          </a:prstGeom>
        </p:spPr>
      </p:pic>
      <p:pic>
        <p:nvPicPr>
          <p:cNvPr id="4" name="Grafik 7" descr="Ein Bild, das Logo, Symbol, gelb, Schrift enthält.&#10;&#10;Automatisch generierte Beschreibung">
            <a:extLst>
              <a:ext uri="{FF2B5EF4-FFF2-40B4-BE49-F238E27FC236}">
                <a16:creationId xmlns:a16="http://schemas.microsoft.com/office/drawing/2014/main" id="{D6422FBF-23A6-682D-4AC7-BC8F1037B705}"/>
              </a:ext>
            </a:extLst>
          </p:cNvPr>
          <p:cNvPicPr>
            <a:picLocks noChangeAspect="1"/>
          </p:cNvPicPr>
          <p:nvPr/>
        </p:nvPicPr>
        <p:blipFill>
          <a:blip r:embed="rId3"/>
          <a:stretch>
            <a:fillRect/>
          </a:stretch>
        </p:blipFill>
        <p:spPr>
          <a:xfrm>
            <a:off x="12798873" y="445364"/>
            <a:ext cx="1282887" cy="1475320"/>
          </a:xfrm>
          <a:prstGeom prst="rect">
            <a:avLst/>
          </a:prstGeom>
        </p:spPr>
      </p:pic>
    </p:spTree>
    <p:extLst>
      <p:ext uri="{BB962C8B-B14F-4D97-AF65-F5344CB8AC3E}">
        <p14:creationId xmlns:p14="http://schemas.microsoft.com/office/powerpoint/2010/main" val="141131835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4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548641" y="2786744"/>
            <a:ext cx="3072766" cy="4625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67EE4A0E-5358-079F-F71A-0AA228445A7B}"/>
              </a:ext>
            </a:extLst>
          </p:cNvPr>
          <p:cNvSpPr>
            <a:spLocks noGrp="1"/>
          </p:cNvSpPr>
          <p:nvPr>
            <p:ph type="body" sz="quarter" idx="13"/>
          </p:nvPr>
        </p:nvSpPr>
        <p:spPr>
          <a:xfrm>
            <a:off x="548641" y="1828800"/>
            <a:ext cx="3072766" cy="802006"/>
          </a:xfrm>
          <a:solidFill>
            <a:schemeClr val="tx1"/>
          </a:solidFill>
        </p:spPr>
        <p:txBody>
          <a:bodyPr lIns="182880" rIns="182880" anchor="ctr"/>
          <a:lstStyle>
            <a:lvl1pPr marL="0" indent="0">
              <a:lnSpc>
                <a:spcPct val="90000"/>
              </a:lnSpc>
              <a:buNone/>
              <a:defRPr sz="2400">
                <a:solidFill>
                  <a:schemeClr val="bg1"/>
                </a:solidFill>
              </a:defRPr>
            </a:lvl1pPr>
          </a:lstStyle>
          <a:p>
            <a:pPr lvl="0"/>
            <a:r>
              <a:rPr lang="en-GB"/>
              <a:t>Click to edit Master text styles</a:t>
            </a:r>
          </a:p>
        </p:txBody>
      </p:sp>
      <p:sp>
        <p:nvSpPr>
          <p:cNvPr id="13" name="Content Placeholder 2">
            <a:extLst>
              <a:ext uri="{FF2B5EF4-FFF2-40B4-BE49-F238E27FC236}">
                <a16:creationId xmlns:a16="http://schemas.microsoft.com/office/drawing/2014/main" id="{527B9F13-985B-5C01-D89B-03CF1D7B40E4}"/>
              </a:ext>
            </a:extLst>
          </p:cNvPr>
          <p:cNvSpPr>
            <a:spLocks noGrp="1"/>
          </p:cNvSpPr>
          <p:nvPr>
            <p:ph sz="half" idx="14"/>
          </p:nvPr>
        </p:nvSpPr>
        <p:spPr>
          <a:xfrm>
            <a:off x="4030980" y="2786744"/>
            <a:ext cx="3072766" cy="4625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8">
            <a:extLst>
              <a:ext uri="{FF2B5EF4-FFF2-40B4-BE49-F238E27FC236}">
                <a16:creationId xmlns:a16="http://schemas.microsoft.com/office/drawing/2014/main" id="{B14C492B-2AD3-B184-6BC9-8D8C3B851965}"/>
              </a:ext>
            </a:extLst>
          </p:cNvPr>
          <p:cNvSpPr>
            <a:spLocks noGrp="1"/>
          </p:cNvSpPr>
          <p:nvPr>
            <p:ph type="body" sz="quarter" idx="15"/>
          </p:nvPr>
        </p:nvSpPr>
        <p:spPr>
          <a:xfrm>
            <a:off x="4030980" y="1828800"/>
            <a:ext cx="3072766" cy="802006"/>
          </a:xfrm>
          <a:solidFill>
            <a:schemeClr val="tx1"/>
          </a:solidFill>
        </p:spPr>
        <p:txBody>
          <a:bodyPr lIns="182880" rIns="182880" anchor="ctr"/>
          <a:lstStyle>
            <a:lvl1pPr marL="0" indent="0">
              <a:lnSpc>
                <a:spcPct val="90000"/>
              </a:lnSpc>
              <a:buNone/>
              <a:defRPr sz="2400">
                <a:solidFill>
                  <a:schemeClr val="bg1"/>
                </a:solidFill>
              </a:defRPr>
            </a:lvl1pPr>
          </a:lstStyle>
          <a:p>
            <a:pPr lvl="0"/>
            <a:r>
              <a:rPr lang="en-GB"/>
              <a:t>Click to edit Master text styles</a:t>
            </a:r>
          </a:p>
        </p:txBody>
      </p:sp>
      <p:sp>
        <p:nvSpPr>
          <p:cNvPr id="15" name="Content Placeholder 2">
            <a:extLst>
              <a:ext uri="{FF2B5EF4-FFF2-40B4-BE49-F238E27FC236}">
                <a16:creationId xmlns:a16="http://schemas.microsoft.com/office/drawing/2014/main" id="{A06FA3B5-6901-534C-FE61-539FE0922247}"/>
              </a:ext>
            </a:extLst>
          </p:cNvPr>
          <p:cNvSpPr>
            <a:spLocks noGrp="1"/>
          </p:cNvSpPr>
          <p:nvPr>
            <p:ph sz="half" idx="16"/>
          </p:nvPr>
        </p:nvSpPr>
        <p:spPr>
          <a:xfrm>
            <a:off x="7526657" y="2786744"/>
            <a:ext cx="3072766" cy="4625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8">
            <a:extLst>
              <a:ext uri="{FF2B5EF4-FFF2-40B4-BE49-F238E27FC236}">
                <a16:creationId xmlns:a16="http://schemas.microsoft.com/office/drawing/2014/main" id="{3FE58641-F441-50BB-4248-7D4EB6A9B1FF}"/>
              </a:ext>
            </a:extLst>
          </p:cNvPr>
          <p:cNvSpPr>
            <a:spLocks noGrp="1"/>
          </p:cNvSpPr>
          <p:nvPr>
            <p:ph type="body" sz="quarter" idx="17"/>
          </p:nvPr>
        </p:nvSpPr>
        <p:spPr>
          <a:xfrm>
            <a:off x="7526657" y="1828800"/>
            <a:ext cx="3072766" cy="802006"/>
          </a:xfrm>
          <a:solidFill>
            <a:schemeClr val="tx1"/>
          </a:solidFill>
        </p:spPr>
        <p:txBody>
          <a:bodyPr lIns="182880" rIns="182880" anchor="ctr"/>
          <a:lstStyle>
            <a:lvl1pPr marL="0" indent="0">
              <a:lnSpc>
                <a:spcPct val="90000"/>
              </a:lnSpc>
              <a:buNone/>
              <a:defRPr sz="2400">
                <a:solidFill>
                  <a:schemeClr val="bg1"/>
                </a:solidFill>
              </a:defRPr>
            </a:lvl1pPr>
          </a:lstStyle>
          <a:p>
            <a:pPr lvl="0"/>
            <a:r>
              <a:rPr lang="en-GB"/>
              <a:t>Click to edit Master text styles</a:t>
            </a:r>
          </a:p>
        </p:txBody>
      </p:sp>
      <p:sp>
        <p:nvSpPr>
          <p:cNvPr id="17" name="Content Placeholder 2">
            <a:extLst>
              <a:ext uri="{FF2B5EF4-FFF2-40B4-BE49-F238E27FC236}">
                <a16:creationId xmlns:a16="http://schemas.microsoft.com/office/drawing/2014/main" id="{4153FB09-1BA7-B5B2-8F37-EF4DAB9AA9C6}"/>
              </a:ext>
            </a:extLst>
          </p:cNvPr>
          <p:cNvSpPr>
            <a:spLocks noGrp="1"/>
          </p:cNvSpPr>
          <p:nvPr>
            <p:ph sz="half" idx="18"/>
          </p:nvPr>
        </p:nvSpPr>
        <p:spPr>
          <a:xfrm>
            <a:off x="11001374" y="2786744"/>
            <a:ext cx="3072766" cy="4625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8">
            <a:extLst>
              <a:ext uri="{FF2B5EF4-FFF2-40B4-BE49-F238E27FC236}">
                <a16:creationId xmlns:a16="http://schemas.microsoft.com/office/drawing/2014/main" id="{CAB0C514-8114-CB0E-3B3A-6D81961DC937}"/>
              </a:ext>
            </a:extLst>
          </p:cNvPr>
          <p:cNvSpPr>
            <a:spLocks noGrp="1"/>
          </p:cNvSpPr>
          <p:nvPr>
            <p:ph type="body" sz="quarter" idx="19"/>
          </p:nvPr>
        </p:nvSpPr>
        <p:spPr>
          <a:xfrm>
            <a:off x="11001374" y="1828800"/>
            <a:ext cx="3072766" cy="802006"/>
          </a:xfrm>
          <a:solidFill>
            <a:schemeClr val="tx1"/>
          </a:solidFill>
        </p:spPr>
        <p:txBody>
          <a:bodyPr lIns="182880" rIns="182880" anchor="ctr"/>
          <a:lstStyle>
            <a:lvl1pPr marL="0" indent="0">
              <a:lnSpc>
                <a:spcPct val="90000"/>
              </a:lnSpc>
              <a:buNone/>
              <a:defRPr sz="24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87570678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ats-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BFCD-5DE0-30C8-7541-799B15CE059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9" name="Text Placeholder 8">
            <a:extLst>
              <a:ext uri="{FF2B5EF4-FFF2-40B4-BE49-F238E27FC236}">
                <a16:creationId xmlns:a16="http://schemas.microsoft.com/office/drawing/2014/main" id="{81F03BDC-5A41-D912-AD2B-0836AE777AE8}"/>
              </a:ext>
            </a:extLst>
          </p:cNvPr>
          <p:cNvSpPr>
            <a:spLocks noGrp="1"/>
          </p:cNvSpPr>
          <p:nvPr>
            <p:ph type="body" sz="quarter" idx="13"/>
          </p:nvPr>
        </p:nvSpPr>
        <p:spPr>
          <a:xfrm>
            <a:off x="1701166" y="4598126"/>
            <a:ext cx="4244340" cy="2808515"/>
          </a:xfrm>
        </p:spPr>
        <p:txBody>
          <a:bodyPr/>
          <a:lstStyle>
            <a:lvl1pPr marL="0" indent="0">
              <a:buNone/>
              <a:defRPr>
                <a:solidFill>
                  <a:schemeClr val="bg1"/>
                </a:solidFill>
              </a:defRPr>
            </a:lvl1pPr>
          </a:lstStyle>
          <a:p>
            <a:pPr lvl="0"/>
            <a:r>
              <a:rPr lang="en-GB"/>
              <a:t>Click to edit Master text styles</a:t>
            </a:r>
          </a:p>
        </p:txBody>
      </p:sp>
      <p:sp>
        <p:nvSpPr>
          <p:cNvPr id="10" name="Text Placeholder 8">
            <a:extLst>
              <a:ext uri="{FF2B5EF4-FFF2-40B4-BE49-F238E27FC236}">
                <a16:creationId xmlns:a16="http://schemas.microsoft.com/office/drawing/2014/main" id="{98B329C9-2A93-3DE9-6E6B-42311407ACDF}"/>
              </a:ext>
            </a:extLst>
          </p:cNvPr>
          <p:cNvSpPr>
            <a:spLocks noGrp="1"/>
          </p:cNvSpPr>
          <p:nvPr>
            <p:ph type="body" sz="quarter" idx="14"/>
          </p:nvPr>
        </p:nvSpPr>
        <p:spPr>
          <a:xfrm>
            <a:off x="8684897" y="4598126"/>
            <a:ext cx="4244340" cy="2808515"/>
          </a:xfrm>
        </p:spPr>
        <p:txBody>
          <a:bodyPr/>
          <a:lstStyle>
            <a:lvl1pPr marL="0" indent="0">
              <a:buNone/>
              <a:defRPr>
                <a:solidFill>
                  <a:schemeClr val="bg1"/>
                </a:solidFill>
              </a:defRPr>
            </a:lvl1pPr>
          </a:lstStyle>
          <a:p>
            <a:pPr lvl="0"/>
            <a:r>
              <a:rPr lang="en-GB"/>
              <a:t>Click to edit Master text styles</a:t>
            </a:r>
          </a:p>
        </p:txBody>
      </p:sp>
      <p:sp>
        <p:nvSpPr>
          <p:cNvPr id="11" name="Text Placeholder 8">
            <a:extLst>
              <a:ext uri="{FF2B5EF4-FFF2-40B4-BE49-F238E27FC236}">
                <a16:creationId xmlns:a16="http://schemas.microsoft.com/office/drawing/2014/main" id="{7A2E8F71-F966-3762-D8D5-F08D5E2C0D13}"/>
              </a:ext>
            </a:extLst>
          </p:cNvPr>
          <p:cNvSpPr>
            <a:spLocks noGrp="1"/>
          </p:cNvSpPr>
          <p:nvPr>
            <p:ph type="body" sz="quarter" idx="15" hasCustomPrompt="1"/>
          </p:nvPr>
        </p:nvSpPr>
        <p:spPr>
          <a:xfrm>
            <a:off x="1701167" y="1828801"/>
            <a:ext cx="5402580" cy="2738845"/>
          </a:xfrm>
        </p:spPr>
        <p:txBody>
          <a:bodyPr/>
          <a:lstStyle>
            <a:lvl1pPr marL="0" indent="0">
              <a:buNone/>
              <a:defRPr sz="15600">
                <a:solidFill>
                  <a:schemeClr val="bg1"/>
                </a:solidFill>
              </a:defRPr>
            </a:lvl1pPr>
          </a:lstStyle>
          <a:p>
            <a:pPr lvl="0"/>
            <a:r>
              <a:rPr lang="en-US"/>
              <a:t>###</a:t>
            </a:r>
          </a:p>
        </p:txBody>
      </p:sp>
      <p:sp>
        <p:nvSpPr>
          <p:cNvPr id="12" name="Text Placeholder 8">
            <a:extLst>
              <a:ext uri="{FF2B5EF4-FFF2-40B4-BE49-F238E27FC236}">
                <a16:creationId xmlns:a16="http://schemas.microsoft.com/office/drawing/2014/main" id="{EB74141E-BDB7-EA7C-83EE-61419593FE9B}"/>
              </a:ext>
            </a:extLst>
          </p:cNvPr>
          <p:cNvSpPr>
            <a:spLocks noGrp="1"/>
          </p:cNvSpPr>
          <p:nvPr>
            <p:ph type="body" sz="quarter" idx="16" hasCustomPrompt="1"/>
          </p:nvPr>
        </p:nvSpPr>
        <p:spPr>
          <a:xfrm>
            <a:off x="8706258" y="1828801"/>
            <a:ext cx="5367883" cy="2738845"/>
          </a:xfrm>
        </p:spPr>
        <p:txBody>
          <a:bodyPr/>
          <a:lstStyle>
            <a:lvl1pPr marL="0" indent="0">
              <a:buNone/>
              <a:defRPr sz="15600">
                <a:solidFill>
                  <a:schemeClr val="bg1"/>
                </a:solidFill>
              </a:defRPr>
            </a:lvl1pPr>
          </a:lstStyle>
          <a:p>
            <a:pPr lvl="0"/>
            <a:r>
              <a:rPr lang="en-US" dirty="0"/>
              <a:t>###</a:t>
            </a:r>
          </a:p>
        </p:txBody>
      </p:sp>
    </p:spTree>
    <p:extLst>
      <p:ext uri="{BB962C8B-B14F-4D97-AF65-F5344CB8AC3E}">
        <p14:creationId xmlns:p14="http://schemas.microsoft.com/office/powerpoint/2010/main" val="132455412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at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BFCD-5DE0-30C8-7541-799B15CE059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7" name="Text Placeholder 6">
            <a:extLst>
              <a:ext uri="{FF2B5EF4-FFF2-40B4-BE49-F238E27FC236}">
                <a16:creationId xmlns:a16="http://schemas.microsoft.com/office/drawing/2014/main" id="{B68EEB4C-92D4-32F3-2027-0AC924E2669A}"/>
              </a:ext>
            </a:extLst>
          </p:cNvPr>
          <p:cNvSpPr>
            <a:spLocks noGrp="1"/>
          </p:cNvSpPr>
          <p:nvPr>
            <p:ph type="body" sz="quarter" idx="13" hasCustomPrompt="1"/>
          </p:nvPr>
        </p:nvSpPr>
        <p:spPr>
          <a:xfrm>
            <a:off x="548640" y="1828800"/>
            <a:ext cx="6766560" cy="2787091"/>
          </a:xfrm>
          <a:solidFill>
            <a:schemeClr val="tx1"/>
          </a:solidFill>
        </p:spPr>
        <p:txBody>
          <a:bodyPr anchor="ctr"/>
          <a:lstStyle>
            <a:lvl1pPr marL="0" indent="0" algn="ctr">
              <a:lnSpc>
                <a:spcPct val="100000"/>
              </a:lnSpc>
              <a:spcBef>
                <a:spcPts val="0"/>
              </a:spcBef>
              <a:buNone/>
              <a:defRPr sz="12000">
                <a:solidFill>
                  <a:schemeClr val="bg1"/>
                </a:solidFill>
              </a:defRPr>
            </a:lvl1pPr>
            <a:lvl2pPr marL="17146" indent="0" algn="ctr">
              <a:lnSpc>
                <a:spcPct val="100000"/>
              </a:lnSpc>
              <a:spcBef>
                <a:spcPts val="0"/>
              </a:spcBef>
              <a:buNone/>
              <a:tabLst/>
              <a:defRPr sz="2160"/>
            </a:lvl2pPr>
          </a:lstStyle>
          <a:p>
            <a:pPr lvl="0"/>
            <a:r>
              <a:rPr lang="en-US" dirty="0"/>
              <a:t>####</a:t>
            </a:r>
          </a:p>
          <a:p>
            <a:pPr lvl="1"/>
            <a:r>
              <a:rPr lang="en-US" dirty="0"/>
              <a:t>Second level</a:t>
            </a:r>
          </a:p>
        </p:txBody>
      </p:sp>
      <p:sp>
        <p:nvSpPr>
          <p:cNvPr id="13" name="Text Placeholder 6">
            <a:extLst>
              <a:ext uri="{FF2B5EF4-FFF2-40B4-BE49-F238E27FC236}">
                <a16:creationId xmlns:a16="http://schemas.microsoft.com/office/drawing/2014/main" id="{C703B891-6984-ECD9-056C-0D1E9E4AF077}"/>
              </a:ext>
            </a:extLst>
          </p:cNvPr>
          <p:cNvSpPr>
            <a:spLocks noGrp="1"/>
          </p:cNvSpPr>
          <p:nvPr>
            <p:ph type="body" sz="quarter" idx="14" hasCustomPrompt="1"/>
          </p:nvPr>
        </p:nvSpPr>
        <p:spPr>
          <a:xfrm>
            <a:off x="7315200" y="1828800"/>
            <a:ext cx="6766560" cy="2787091"/>
          </a:xfrm>
          <a:solidFill>
            <a:schemeClr val="bg1"/>
          </a:solidFill>
        </p:spPr>
        <p:txBody>
          <a:bodyPr anchor="ctr"/>
          <a:lstStyle>
            <a:lvl1pPr marL="0" indent="0" algn="ctr">
              <a:lnSpc>
                <a:spcPct val="100000"/>
              </a:lnSpc>
              <a:spcBef>
                <a:spcPts val="0"/>
              </a:spcBef>
              <a:buNone/>
              <a:defRPr sz="12000">
                <a:solidFill>
                  <a:schemeClr val="tx1"/>
                </a:solidFill>
              </a:defRPr>
            </a:lvl1pPr>
            <a:lvl2pPr marL="17146" indent="0" algn="ctr">
              <a:lnSpc>
                <a:spcPct val="100000"/>
              </a:lnSpc>
              <a:spcBef>
                <a:spcPts val="0"/>
              </a:spcBef>
              <a:buNone/>
              <a:tabLst/>
              <a:defRPr sz="2160">
                <a:solidFill>
                  <a:schemeClr val="tx1"/>
                </a:solidFill>
              </a:defRPr>
            </a:lvl2pPr>
          </a:lstStyle>
          <a:p>
            <a:pPr lvl="0"/>
            <a:r>
              <a:rPr lang="en-US"/>
              <a:t>####</a:t>
            </a:r>
          </a:p>
          <a:p>
            <a:pPr lvl="1"/>
            <a:r>
              <a:rPr lang="en-US"/>
              <a:t>Second level</a:t>
            </a:r>
          </a:p>
        </p:txBody>
      </p:sp>
      <p:sp>
        <p:nvSpPr>
          <p:cNvPr id="14" name="Text Placeholder 6">
            <a:extLst>
              <a:ext uri="{FF2B5EF4-FFF2-40B4-BE49-F238E27FC236}">
                <a16:creationId xmlns:a16="http://schemas.microsoft.com/office/drawing/2014/main" id="{94726085-A729-EC15-96C9-AD0120918DC7}"/>
              </a:ext>
            </a:extLst>
          </p:cNvPr>
          <p:cNvSpPr>
            <a:spLocks noGrp="1"/>
          </p:cNvSpPr>
          <p:nvPr>
            <p:ph type="body" sz="quarter" idx="15" hasCustomPrompt="1"/>
          </p:nvPr>
        </p:nvSpPr>
        <p:spPr>
          <a:xfrm>
            <a:off x="548640" y="4615891"/>
            <a:ext cx="6766560" cy="2787091"/>
          </a:xfrm>
          <a:solidFill>
            <a:schemeClr val="bg1"/>
          </a:solidFill>
        </p:spPr>
        <p:txBody>
          <a:bodyPr anchor="ctr"/>
          <a:lstStyle>
            <a:lvl1pPr marL="0" indent="0" algn="ctr">
              <a:lnSpc>
                <a:spcPct val="100000"/>
              </a:lnSpc>
              <a:spcBef>
                <a:spcPts val="0"/>
              </a:spcBef>
              <a:buNone/>
              <a:defRPr sz="12000">
                <a:solidFill>
                  <a:schemeClr val="tx1"/>
                </a:solidFill>
              </a:defRPr>
            </a:lvl1pPr>
            <a:lvl2pPr marL="17146" indent="0" algn="ctr">
              <a:lnSpc>
                <a:spcPct val="100000"/>
              </a:lnSpc>
              <a:spcBef>
                <a:spcPts val="0"/>
              </a:spcBef>
              <a:buNone/>
              <a:tabLst/>
              <a:defRPr sz="2160">
                <a:solidFill>
                  <a:schemeClr val="tx1"/>
                </a:solidFill>
              </a:defRPr>
            </a:lvl2pPr>
          </a:lstStyle>
          <a:p>
            <a:pPr lvl="0"/>
            <a:r>
              <a:rPr lang="en-US"/>
              <a:t>####</a:t>
            </a:r>
          </a:p>
          <a:p>
            <a:pPr lvl="1"/>
            <a:r>
              <a:rPr lang="en-US"/>
              <a:t>Second level</a:t>
            </a:r>
          </a:p>
        </p:txBody>
      </p:sp>
      <p:sp>
        <p:nvSpPr>
          <p:cNvPr id="15" name="Text Placeholder 6">
            <a:extLst>
              <a:ext uri="{FF2B5EF4-FFF2-40B4-BE49-F238E27FC236}">
                <a16:creationId xmlns:a16="http://schemas.microsoft.com/office/drawing/2014/main" id="{55ED59D6-582E-12F3-F674-9D6E03C8FC6D}"/>
              </a:ext>
            </a:extLst>
          </p:cNvPr>
          <p:cNvSpPr>
            <a:spLocks noGrp="1"/>
          </p:cNvSpPr>
          <p:nvPr>
            <p:ph type="body" sz="quarter" idx="16" hasCustomPrompt="1"/>
          </p:nvPr>
        </p:nvSpPr>
        <p:spPr>
          <a:xfrm>
            <a:off x="7315200" y="4615891"/>
            <a:ext cx="6766560" cy="2787091"/>
          </a:xfrm>
          <a:solidFill>
            <a:schemeClr val="tx1"/>
          </a:solidFill>
        </p:spPr>
        <p:txBody>
          <a:bodyPr anchor="ctr"/>
          <a:lstStyle>
            <a:lvl1pPr marL="0" indent="0" algn="ctr">
              <a:lnSpc>
                <a:spcPct val="100000"/>
              </a:lnSpc>
              <a:spcBef>
                <a:spcPts val="0"/>
              </a:spcBef>
              <a:buNone/>
              <a:defRPr sz="12000">
                <a:solidFill>
                  <a:schemeClr val="bg1"/>
                </a:solidFill>
              </a:defRPr>
            </a:lvl1pPr>
            <a:lvl2pPr marL="17146" indent="0" algn="ctr">
              <a:lnSpc>
                <a:spcPct val="100000"/>
              </a:lnSpc>
              <a:spcBef>
                <a:spcPts val="0"/>
              </a:spcBef>
              <a:buNone/>
              <a:tabLst/>
              <a:defRPr sz="2160"/>
            </a:lvl2pPr>
          </a:lstStyle>
          <a:p>
            <a:pPr lvl="0"/>
            <a:r>
              <a:rPr lang="en-US" dirty="0"/>
              <a:t>####</a:t>
            </a:r>
          </a:p>
          <a:p>
            <a:pPr lvl="1"/>
            <a:r>
              <a:rPr lang="en-US" dirty="0"/>
              <a:t>Second level</a:t>
            </a:r>
          </a:p>
        </p:txBody>
      </p:sp>
    </p:spTree>
    <p:extLst>
      <p:ext uri="{BB962C8B-B14F-4D97-AF65-F5344CB8AC3E}">
        <p14:creationId xmlns:p14="http://schemas.microsoft.com/office/powerpoint/2010/main" val="57002133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or Columns-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548640" y="1828800"/>
            <a:ext cx="6555106" cy="5583556"/>
          </a:xfrm>
          <a:solidFill>
            <a:schemeClr val="tx1"/>
          </a:solidFill>
        </p:spPr>
        <p:txBody>
          <a:bodyPr lIns="182880" tIns="182880" rIns="182880" bIns="182880"/>
          <a:lstStyle>
            <a:lvl1pPr marL="0" indent="0">
              <a:buNone/>
              <a:defRPr sz="2880">
                <a:solidFill>
                  <a:schemeClr val="bg1"/>
                </a:solidFill>
              </a:defRPr>
            </a:lvl1pPr>
            <a:lvl2pPr marL="17146" indent="0">
              <a:buNone/>
              <a:tabLst/>
              <a:defRPr sz="1680">
                <a:solidFill>
                  <a:schemeClr val="bg1"/>
                </a:solidFill>
              </a:defRPr>
            </a:lvl2pPr>
            <a:lvl3pPr marL="398146" indent="-398146">
              <a:tabLst/>
              <a:defRPr sz="1680">
                <a:solidFill>
                  <a:schemeClr val="bg1"/>
                </a:solidFill>
              </a:defRPr>
            </a:lvl3pPr>
            <a:lvl4pPr marL="398146" indent="-398146">
              <a:tabLst/>
              <a:defRPr sz="1680">
                <a:solidFill>
                  <a:schemeClr val="bg1"/>
                </a:solidFill>
              </a:defRPr>
            </a:lvl4pPr>
            <a:lvl5pPr marL="398146" indent="-398146">
              <a:tabLst/>
              <a:defRPr sz="168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2">
            <a:extLst>
              <a:ext uri="{FF2B5EF4-FFF2-40B4-BE49-F238E27FC236}">
                <a16:creationId xmlns:a16="http://schemas.microsoft.com/office/drawing/2014/main" id="{7CE6385E-9FCB-5A15-B66E-BFA098376790}"/>
              </a:ext>
            </a:extLst>
          </p:cNvPr>
          <p:cNvSpPr>
            <a:spLocks noGrp="1"/>
          </p:cNvSpPr>
          <p:nvPr>
            <p:ph sz="half" idx="13"/>
          </p:nvPr>
        </p:nvSpPr>
        <p:spPr>
          <a:xfrm>
            <a:off x="7519034" y="1828800"/>
            <a:ext cx="6555106" cy="5583556"/>
          </a:xfrm>
          <a:solidFill>
            <a:schemeClr val="bg1"/>
          </a:solidFill>
        </p:spPr>
        <p:txBody>
          <a:bodyPr lIns="182880" tIns="182880" rIns="182880" bIns="182880"/>
          <a:lstStyle>
            <a:lvl1pPr marL="0" indent="0">
              <a:buNone/>
              <a:defRPr sz="2880">
                <a:solidFill>
                  <a:schemeClr val="tx1"/>
                </a:solidFill>
              </a:defRPr>
            </a:lvl1pPr>
            <a:lvl2pPr marL="17146" indent="0">
              <a:buNone/>
              <a:tabLst/>
              <a:defRPr sz="1680">
                <a:solidFill>
                  <a:schemeClr val="tx1"/>
                </a:solidFill>
              </a:defRPr>
            </a:lvl2pPr>
            <a:lvl3pPr marL="398146" indent="-398146">
              <a:tabLst/>
              <a:defRPr sz="1680">
                <a:solidFill>
                  <a:schemeClr val="tx1"/>
                </a:solidFill>
              </a:defRPr>
            </a:lvl3pPr>
            <a:lvl4pPr marL="398146" indent="-398146">
              <a:tabLst/>
              <a:defRPr sz="1680">
                <a:solidFill>
                  <a:schemeClr val="tx1"/>
                </a:solidFill>
              </a:defRPr>
            </a:lvl4pPr>
            <a:lvl5pPr marL="398146" indent="-398146">
              <a:tabLst/>
              <a:defRPr sz="168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26607271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or Columns-3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8340-C057-0328-0C45-F57798E1C0AA}"/>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B6691C5-2901-B184-7DF4-F0B21DE0C28A}"/>
              </a:ext>
            </a:extLst>
          </p:cNvPr>
          <p:cNvSpPr>
            <a:spLocks noGrp="1"/>
          </p:cNvSpPr>
          <p:nvPr>
            <p:ph sz="half" idx="1"/>
          </p:nvPr>
        </p:nvSpPr>
        <p:spPr>
          <a:xfrm>
            <a:off x="548641" y="1828800"/>
            <a:ext cx="4232910" cy="5583556"/>
          </a:xfrm>
          <a:solidFill>
            <a:schemeClr val="tx1"/>
          </a:solidFill>
        </p:spPr>
        <p:txBody>
          <a:bodyPr lIns="182880" tIns="182880" rIns="182880" bIns="182880"/>
          <a:lstStyle>
            <a:lvl1pPr marL="0" indent="0">
              <a:buNone/>
              <a:defRPr sz="2880">
                <a:solidFill>
                  <a:schemeClr val="bg1"/>
                </a:solidFill>
              </a:defRPr>
            </a:lvl1pPr>
            <a:lvl2pPr marL="17146" indent="0">
              <a:buNone/>
              <a:tabLst/>
              <a:defRPr sz="1680">
                <a:solidFill>
                  <a:schemeClr val="bg1"/>
                </a:solidFill>
              </a:defRPr>
            </a:lvl2pPr>
            <a:lvl3pPr marL="398146" indent="-398146">
              <a:tabLst/>
              <a:defRPr sz="1680">
                <a:solidFill>
                  <a:schemeClr val="bg1"/>
                </a:solidFill>
              </a:defRPr>
            </a:lvl3pPr>
            <a:lvl4pPr marL="398146" indent="-398146">
              <a:tabLst/>
              <a:defRPr sz="1680">
                <a:solidFill>
                  <a:schemeClr val="bg1"/>
                </a:solidFill>
              </a:defRPr>
            </a:lvl4pPr>
            <a:lvl5pPr marL="398146" indent="-398146">
              <a:tabLst/>
              <a:defRPr sz="168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Content Placeholder 2">
            <a:extLst>
              <a:ext uri="{FF2B5EF4-FFF2-40B4-BE49-F238E27FC236}">
                <a16:creationId xmlns:a16="http://schemas.microsoft.com/office/drawing/2014/main" id="{7CE6385E-9FCB-5A15-B66E-BFA098376790}"/>
              </a:ext>
            </a:extLst>
          </p:cNvPr>
          <p:cNvSpPr>
            <a:spLocks noGrp="1"/>
          </p:cNvSpPr>
          <p:nvPr>
            <p:ph sz="half" idx="13"/>
          </p:nvPr>
        </p:nvSpPr>
        <p:spPr>
          <a:xfrm>
            <a:off x="5194936" y="1828800"/>
            <a:ext cx="4238624" cy="5583556"/>
          </a:xfrm>
          <a:solidFill>
            <a:schemeClr val="bg1"/>
          </a:solidFill>
        </p:spPr>
        <p:txBody>
          <a:bodyPr lIns="182880" tIns="182880" rIns="182880" bIns="182880"/>
          <a:lstStyle>
            <a:lvl1pPr marL="0" indent="0">
              <a:buNone/>
              <a:defRPr sz="2880">
                <a:solidFill>
                  <a:schemeClr val="tx1"/>
                </a:solidFill>
              </a:defRPr>
            </a:lvl1pPr>
            <a:lvl2pPr marL="17146" indent="0">
              <a:buNone/>
              <a:tabLst/>
              <a:defRPr sz="1680"/>
            </a:lvl2pPr>
            <a:lvl3pPr marL="398146" indent="-398146">
              <a:tabLst/>
              <a:defRPr sz="1680"/>
            </a:lvl3pPr>
            <a:lvl4pPr marL="398146" indent="-398146">
              <a:tabLst/>
              <a:defRPr sz="1680"/>
            </a:lvl4pPr>
            <a:lvl5pPr marL="398146" indent="-398146">
              <a:tabLst/>
              <a:defRPr sz="168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2">
            <a:extLst>
              <a:ext uri="{FF2B5EF4-FFF2-40B4-BE49-F238E27FC236}">
                <a16:creationId xmlns:a16="http://schemas.microsoft.com/office/drawing/2014/main" id="{DE694FBB-F12C-10DF-3939-01296D044105}"/>
              </a:ext>
            </a:extLst>
          </p:cNvPr>
          <p:cNvSpPr>
            <a:spLocks noGrp="1"/>
          </p:cNvSpPr>
          <p:nvPr>
            <p:ph sz="half" idx="14"/>
          </p:nvPr>
        </p:nvSpPr>
        <p:spPr>
          <a:xfrm>
            <a:off x="9835516" y="1828800"/>
            <a:ext cx="4238624" cy="5583556"/>
          </a:xfrm>
          <a:solidFill>
            <a:schemeClr val="bg2"/>
          </a:solidFill>
        </p:spPr>
        <p:txBody>
          <a:bodyPr lIns="182880" tIns="182880" rIns="182880" bIns="182880"/>
          <a:lstStyle>
            <a:lvl1pPr marL="0" indent="0">
              <a:buNone/>
              <a:defRPr sz="2880">
                <a:solidFill>
                  <a:schemeClr val="tx1"/>
                </a:solidFill>
              </a:defRPr>
            </a:lvl1pPr>
            <a:lvl2pPr marL="17146" indent="0">
              <a:buNone/>
              <a:tabLst/>
              <a:defRPr sz="1680">
                <a:solidFill>
                  <a:schemeClr val="tx1"/>
                </a:solidFill>
              </a:defRPr>
            </a:lvl2pPr>
            <a:lvl3pPr marL="398146" indent="-398146">
              <a:tabLst/>
              <a:defRPr sz="1680">
                <a:solidFill>
                  <a:schemeClr val="tx1"/>
                </a:solidFill>
              </a:defRPr>
            </a:lvl3pPr>
            <a:lvl4pPr marL="398146" indent="-398146">
              <a:tabLst/>
              <a:defRPr sz="1680">
                <a:solidFill>
                  <a:schemeClr val="tx1"/>
                </a:solidFill>
              </a:defRPr>
            </a:lvl4pPr>
            <a:lvl5pPr marL="398146" indent="-398146">
              <a:tabLst/>
              <a:defRPr sz="168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20921452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9_Content and Image-green">
    <p:bg>
      <p:bgPr>
        <a:solidFill>
          <a:srgbClr val="112D4E"/>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88CEC58-B51B-5B41-09A0-08567B538115}"/>
              </a:ext>
            </a:extLst>
          </p:cNvPr>
          <p:cNvSpPr/>
          <p:nvPr/>
        </p:nvSpPr>
        <p:spPr>
          <a:xfrm>
            <a:off x="7070400" y="-17423"/>
            <a:ext cx="7560000" cy="82296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672232" y="2091295"/>
            <a:ext cx="5236337" cy="4047009"/>
          </a:xfrm>
        </p:spPr>
        <p:txBody>
          <a:bodyPr anchor="ctr"/>
          <a:lstStyle>
            <a:lvl1pPr algn="ctr">
              <a:defRPr sz="7200">
                <a:solidFill>
                  <a:schemeClr val="tx1"/>
                </a:solidFill>
              </a:defRPr>
            </a:lvl1pPr>
          </a:lstStyle>
          <a:p>
            <a:r>
              <a:rPr lang="en-GB"/>
              <a:t>Click to edit Master title style</a:t>
            </a:r>
            <a:endParaRPr lang="en-US" dirty="0"/>
          </a:p>
        </p:txBody>
      </p:sp>
      <p:pic>
        <p:nvPicPr>
          <p:cNvPr id="5" name="Picture 7" descr="A black background with white text&#10;&#10;Description automatically generated">
            <a:extLst>
              <a:ext uri="{FF2B5EF4-FFF2-40B4-BE49-F238E27FC236}">
                <a16:creationId xmlns:a16="http://schemas.microsoft.com/office/drawing/2014/main" id="{7DE6EE28-E6D5-1439-38D1-A02C4674C7AC}"/>
              </a:ext>
            </a:extLst>
          </p:cNvPr>
          <p:cNvPicPr>
            <a:picLocks noChangeAspect="1"/>
          </p:cNvPicPr>
          <p:nvPr/>
        </p:nvPicPr>
        <p:blipFill>
          <a:blip r:embed="rId2"/>
          <a:stretch>
            <a:fillRect/>
          </a:stretch>
        </p:blipFill>
        <p:spPr>
          <a:xfrm>
            <a:off x="12013984" y="7168697"/>
            <a:ext cx="2060154" cy="488550"/>
          </a:xfrm>
          <a:prstGeom prst="rect">
            <a:avLst/>
          </a:prstGeom>
        </p:spPr>
      </p:pic>
      <p:sp>
        <p:nvSpPr>
          <p:cNvPr id="7" name="Content Placeholder 6">
            <a:extLst>
              <a:ext uri="{FF2B5EF4-FFF2-40B4-BE49-F238E27FC236}">
                <a16:creationId xmlns:a16="http://schemas.microsoft.com/office/drawing/2014/main" id="{297E7CF5-2BCF-75B5-7261-BD381EBE7A2E}"/>
              </a:ext>
            </a:extLst>
          </p:cNvPr>
          <p:cNvSpPr>
            <a:spLocks noGrp="1"/>
          </p:cNvSpPr>
          <p:nvPr>
            <p:ph sz="quarter" idx="10"/>
          </p:nvPr>
        </p:nvSpPr>
        <p:spPr>
          <a:xfrm>
            <a:off x="8232231" y="2091295"/>
            <a:ext cx="5236337" cy="4047009"/>
          </a:xfrm>
        </p:spPr>
        <p:txBody>
          <a:bodyPr anchor="ctr"/>
          <a:lstStyle>
            <a:lvl1pPr marL="0" indent="0" algn="ctr">
              <a:buNone/>
              <a:defRPr sz="72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166593360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0_Content and Image-green">
    <p:bg>
      <p:bgPr>
        <a:solidFill>
          <a:srgbClr val="112D4E"/>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88CEC58-B51B-5B41-09A0-08567B538115}"/>
              </a:ext>
            </a:extLst>
          </p:cNvPr>
          <p:cNvSpPr/>
          <p:nvPr/>
        </p:nvSpPr>
        <p:spPr>
          <a:xfrm>
            <a:off x="4885200" y="0"/>
            <a:ext cx="4860000" cy="8229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2DBC18F0-8688-0CC3-016E-16EDCB236469}"/>
              </a:ext>
            </a:extLst>
          </p:cNvPr>
          <p:cNvSpPr/>
          <p:nvPr/>
        </p:nvSpPr>
        <p:spPr>
          <a:xfrm>
            <a:off x="9745200" y="0"/>
            <a:ext cx="4885202" cy="8229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337205" y="2330172"/>
            <a:ext cx="4210789" cy="4047009"/>
          </a:xfrm>
          <a:ln>
            <a:noFill/>
          </a:ln>
        </p:spPr>
        <p:txBody>
          <a:bodyPr anchor="ctr"/>
          <a:lstStyle>
            <a:lvl1pPr algn="ctr">
              <a:defRPr sz="5400">
                <a:solidFill>
                  <a:schemeClr val="tx1"/>
                </a:solidFill>
              </a:defRPr>
            </a:lvl1pPr>
          </a:lstStyle>
          <a:p>
            <a:r>
              <a:rPr lang="en-GB"/>
              <a:t>Click to edit Master title style</a:t>
            </a:r>
            <a:endParaRPr lang="en-US" dirty="0"/>
          </a:p>
        </p:txBody>
      </p:sp>
      <p:pic>
        <p:nvPicPr>
          <p:cNvPr id="5" name="Picture 7" descr="A black background with white text&#10;&#10;Description automatically generated">
            <a:extLst>
              <a:ext uri="{FF2B5EF4-FFF2-40B4-BE49-F238E27FC236}">
                <a16:creationId xmlns:a16="http://schemas.microsoft.com/office/drawing/2014/main" id="{7DE6EE28-E6D5-1439-38D1-A02C4674C7AC}"/>
              </a:ext>
            </a:extLst>
          </p:cNvPr>
          <p:cNvPicPr>
            <a:picLocks noChangeAspect="1"/>
          </p:cNvPicPr>
          <p:nvPr/>
        </p:nvPicPr>
        <p:blipFill>
          <a:blip r:embed="rId2"/>
          <a:stretch>
            <a:fillRect/>
          </a:stretch>
        </p:blipFill>
        <p:spPr>
          <a:xfrm>
            <a:off x="12281462" y="7436174"/>
            <a:ext cx="2060154" cy="488550"/>
          </a:xfrm>
          <a:prstGeom prst="rect">
            <a:avLst/>
          </a:prstGeom>
        </p:spPr>
      </p:pic>
      <p:sp>
        <p:nvSpPr>
          <p:cNvPr id="13" name="Textplatzhalter 12">
            <a:extLst>
              <a:ext uri="{FF2B5EF4-FFF2-40B4-BE49-F238E27FC236}">
                <a16:creationId xmlns:a16="http://schemas.microsoft.com/office/drawing/2014/main" id="{46B0F7DB-7CC1-79C1-E7E7-5E1B0FA2EC3D}"/>
              </a:ext>
            </a:extLst>
          </p:cNvPr>
          <p:cNvSpPr>
            <a:spLocks noGrp="1"/>
          </p:cNvSpPr>
          <p:nvPr>
            <p:ph type="body" sz="quarter" idx="10"/>
          </p:nvPr>
        </p:nvSpPr>
        <p:spPr>
          <a:xfrm>
            <a:off x="5159375" y="2330450"/>
            <a:ext cx="4311650" cy="4046538"/>
          </a:xfrm>
        </p:spPr>
        <p:txBody>
          <a:bodyPr anchor="ctr"/>
          <a:lstStyle>
            <a:lvl1pPr marL="0" indent="0" algn="ctr">
              <a:buNone/>
              <a:defRPr sz="5400">
                <a:solidFill>
                  <a:schemeClr val="accent1"/>
                </a:solidFill>
              </a:defRPr>
            </a:lvl1pPr>
          </a:lstStyle>
          <a:p>
            <a:pPr lvl="0"/>
            <a:r>
              <a:rPr lang="en-GB"/>
              <a:t>Click to edit Master text styles</a:t>
            </a:r>
          </a:p>
        </p:txBody>
      </p:sp>
      <p:sp>
        <p:nvSpPr>
          <p:cNvPr id="15" name="Textplatzhalter 14">
            <a:extLst>
              <a:ext uri="{FF2B5EF4-FFF2-40B4-BE49-F238E27FC236}">
                <a16:creationId xmlns:a16="http://schemas.microsoft.com/office/drawing/2014/main" id="{FD374D47-8D09-EFB4-3F91-4D430D1A554D}"/>
              </a:ext>
            </a:extLst>
          </p:cNvPr>
          <p:cNvSpPr>
            <a:spLocks noGrp="1"/>
          </p:cNvSpPr>
          <p:nvPr>
            <p:ph type="body" sz="quarter" idx="11"/>
          </p:nvPr>
        </p:nvSpPr>
        <p:spPr>
          <a:xfrm>
            <a:off x="10181993" y="2330450"/>
            <a:ext cx="4198938" cy="4046538"/>
          </a:xfrm>
        </p:spPr>
        <p:txBody>
          <a:bodyPr anchor="ctr"/>
          <a:lstStyle>
            <a:lvl1pPr marL="0" indent="0" algn="ctr">
              <a:buNone/>
              <a:defRPr lang="de-DE" sz="5400" kern="1200" dirty="0" smtClean="0">
                <a:solidFill>
                  <a:schemeClr val="accent1"/>
                </a:solidFill>
                <a:latin typeface="+mn-lt"/>
                <a:ea typeface="+mn-ea"/>
                <a:cs typeface="+mn-cs"/>
              </a:defRPr>
            </a:lvl1pPr>
            <a:lvl2pPr>
              <a:defRPr lang="de-DE" sz="4400" kern="1200" dirty="0" smtClean="0">
                <a:solidFill>
                  <a:schemeClr val="accent1"/>
                </a:solidFill>
                <a:latin typeface="+mn-lt"/>
                <a:ea typeface="+mn-ea"/>
                <a:cs typeface="+mn-cs"/>
              </a:defRPr>
            </a:lvl2pPr>
            <a:lvl3pPr>
              <a:defRPr lang="de-DE" sz="4400" kern="1200" dirty="0" smtClean="0">
                <a:solidFill>
                  <a:schemeClr val="accent1"/>
                </a:solidFill>
                <a:latin typeface="+mn-lt"/>
                <a:ea typeface="+mn-ea"/>
                <a:cs typeface="+mn-cs"/>
              </a:defRPr>
            </a:lvl3pPr>
            <a:lvl4pPr>
              <a:defRPr lang="de-DE" sz="4400" kern="1200" dirty="0" smtClean="0">
                <a:solidFill>
                  <a:schemeClr val="accent1"/>
                </a:solidFill>
                <a:latin typeface="+mn-lt"/>
                <a:ea typeface="+mn-ea"/>
                <a:cs typeface="+mn-cs"/>
              </a:defRPr>
            </a:lvl4pPr>
            <a:lvl5pPr>
              <a:defRPr lang="de-DE" sz="4400" kern="1200" dirty="0">
                <a:solidFill>
                  <a:schemeClr val="accent1"/>
                </a:solidFill>
                <a:latin typeface="+mn-lt"/>
                <a:ea typeface="+mn-ea"/>
                <a:cs typeface="+mn-cs"/>
              </a:defRPr>
            </a:lvl5pPr>
          </a:lstStyle>
          <a:p>
            <a:pPr lvl="0"/>
            <a:r>
              <a:rPr lang="en-GB"/>
              <a:t>Click to edit Master text styles</a:t>
            </a:r>
          </a:p>
        </p:txBody>
      </p:sp>
    </p:spTree>
    <p:extLst>
      <p:ext uri="{BB962C8B-B14F-4D97-AF65-F5344CB8AC3E}">
        <p14:creationId xmlns:p14="http://schemas.microsoft.com/office/powerpoint/2010/main" val="375434599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Content and Image-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7526656" y="1697158"/>
            <a:ext cx="6562724" cy="4835284"/>
          </a:xfrm>
        </p:spPr>
        <p:txBody>
          <a:bodyPr anchor="ctr"/>
          <a:lstStyle>
            <a:lvl1pPr algn="r">
              <a:defRPr sz="8640">
                <a:solidFill>
                  <a:schemeClr val="tx1"/>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5D96D2A-7781-BEA2-2CEF-341DC8AC4E27}"/>
              </a:ext>
            </a:extLst>
          </p:cNvPr>
          <p:cNvSpPr>
            <a:spLocks noGrp="1"/>
          </p:cNvSpPr>
          <p:nvPr>
            <p:ph type="ftr" sz="quarter" idx="11"/>
          </p:nvPr>
        </p:nvSpPr>
        <p:spPr>
          <a:xfrm>
            <a:off x="1894523" y="7627621"/>
            <a:ext cx="4937760" cy="438150"/>
          </a:xfrm>
          <a:prstGeom prst="rect">
            <a:avLst/>
          </a:prstGeom>
        </p:spPr>
        <p:txBody>
          <a:bodyPr/>
          <a:lstStyle/>
          <a:p>
            <a:r>
              <a:rPr lang="en-US"/>
              <a:t>Insert Footer Text</a:t>
            </a:r>
          </a:p>
        </p:txBody>
      </p:sp>
      <p:pic>
        <p:nvPicPr>
          <p:cNvPr id="8" name="Picture 7" descr="Logo&#10;&#10;Description automatically generated">
            <a:extLst>
              <a:ext uri="{FF2B5EF4-FFF2-40B4-BE49-F238E27FC236}">
                <a16:creationId xmlns:a16="http://schemas.microsoft.com/office/drawing/2014/main" id="{74786AD1-5CCF-0768-E9EE-C2856394FC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7674425"/>
            <a:ext cx="1097280" cy="281178"/>
          </a:xfrm>
          <a:prstGeom prst="rect">
            <a:avLst/>
          </a:prstGeom>
        </p:spPr>
      </p:pic>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0" y="0"/>
            <a:ext cx="7103746" cy="8229600"/>
          </a:xfrm>
          <a:solidFill>
            <a:schemeClr val="bg1"/>
          </a:solidFill>
        </p:spPr>
        <p:txBody>
          <a:bodyPr/>
          <a:lstStyle/>
          <a:p>
            <a:r>
              <a:rPr lang="en-GB"/>
              <a:t>Click icon to add picture</a:t>
            </a:r>
            <a:endParaRPr lang="en-US"/>
          </a:p>
        </p:txBody>
      </p:sp>
    </p:spTree>
    <p:extLst>
      <p:ext uri="{BB962C8B-B14F-4D97-AF65-F5344CB8AC3E}">
        <p14:creationId xmlns:p14="http://schemas.microsoft.com/office/powerpoint/2010/main" val="55772497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Content and Image-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7526656" y="2020351"/>
            <a:ext cx="6562724" cy="4188898"/>
          </a:xfrm>
        </p:spPr>
        <p:txBody>
          <a:bodyPr anchor="ctr"/>
          <a:lstStyle>
            <a:lvl1pPr algn="r">
              <a:defRPr sz="8640">
                <a:solidFill>
                  <a:schemeClr val="bg1"/>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5D96D2A-7781-BEA2-2CEF-341DC8AC4E27}"/>
              </a:ext>
            </a:extLst>
          </p:cNvPr>
          <p:cNvSpPr>
            <a:spLocks noGrp="1"/>
          </p:cNvSpPr>
          <p:nvPr>
            <p:ph type="ftr" sz="quarter" idx="11"/>
          </p:nvPr>
        </p:nvSpPr>
        <p:spPr>
          <a:xfrm>
            <a:off x="1894523" y="7627621"/>
            <a:ext cx="4937760" cy="438150"/>
          </a:xfrm>
          <a:prstGeom prst="rect">
            <a:avLst/>
          </a:prstGeom>
        </p:spPr>
        <p:txBody>
          <a:bodyPr/>
          <a:lstStyle/>
          <a:p>
            <a:r>
              <a:rPr lang="en-US"/>
              <a:t>Insert Footer Text</a:t>
            </a:r>
          </a:p>
        </p:txBody>
      </p:sp>
      <p:pic>
        <p:nvPicPr>
          <p:cNvPr id="8" name="Picture 7" descr="Logo&#10;&#10;Description automatically generated">
            <a:extLst>
              <a:ext uri="{FF2B5EF4-FFF2-40B4-BE49-F238E27FC236}">
                <a16:creationId xmlns:a16="http://schemas.microsoft.com/office/drawing/2014/main" id="{74786AD1-5CCF-0768-E9EE-C2856394FC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7674425"/>
            <a:ext cx="1097280" cy="281178"/>
          </a:xfrm>
          <a:prstGeom prst="rect">
            <a:avLst/>
          </a:prstGeom>
        </p:spPr>
      </p:pic>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0" y="0"/>
            <a:ext cx="7103746" cy="82296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74650657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ontent and Image-2">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7526656" y="2047940"/>
            <a:ext cx="6562724" cy="4133719"/>
          </a:xfrm>
        </p:spPr>
        <p:txBody>
          <a:bodyPr anchor="ctr"/>
          <a:lstStyle>
            <a:lvl1pPr algn="r">
              <a:defRPr sz="8640">
                <a:solidFill>
                  <a:schemeClr val="accent1"/>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5D96D2A-7781-BEA2-2CEF-341DC8AC4E27}"/>
              </a:ext>
            </a:extLst>
          </p:cNvPr>
          <p:cNvSpPr>
            <a:spLocks noGrp="1"/>
          </p:cNvSpPr>
          <p:nvPr>
            <p:ph type="ftr" sz="quarter" idx="11"/>
          </p:nvPr>
        </p:nvSpPr>
        <p:spPr>
          <a:xfrm>
            <a:off x="1894523" y="7627621"/>
            <a:ext cx="4937760" cy="438150"/>
          </a:xfrm>
          <a:prstGeom prst="rect">
            <a:avLst/>
          </a:prstGeom>
        </p:spPr>
        <p:txBody>
          <a:bodyPr/>
          <a:lstStyle/>
          <a:p>
            <a:r>
              <a:rPr lang="en-US"/>
              <a:t>Insert Footer Text</a:t>
            </a:r>
          </a:p>
        </p:txBody>
      </p:sp>
      <p:pic>
        <p:nvPicPr>
          <p:cNvPr id="8" name="Picture 7" descr="Logo&#10;&#10;Description automatically generated">
            <a:extLst>
              <a:ext uri="{FF2B5EF4-FFF2-40B4-BE49-F238E27FC236}">
                <a16:creationId xmlns:a16="http://schemas.microsoft.com/office/drawing/2014/main" id="{74786AD1-5CCF-0768-E9EE-C2856394FC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7674425"/>
            <a:ext cx="1097280" cy="281178"/>
          </a:xfrm>
          <a:prstGeom prst="rect">
            <a:avLst/>
          </a:prstGeom>
        </p:spPr>
      </p:pic>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0" y="0"/>
            <a:ext cx="7103746" cy="8229600"/>
          </a:xfrm>
          <a:solidFill>
            <a:schemeClr val="bg2"/>
          </a:solidFill>
        </p:spPr>
        <p:txBody>
          <a:bodyPr/>
          <a:lstStyle/>
          <a:p>
            <a:r>
              <a:rPr lang="en-GB"/>
              <a:t>Click icon to add picture</a:t>
            </a:r>
            <a:endParaRPr lang="en-US"/>
          </a:p>
        </p:txBody>
      </p:sp>
      <p:pic>
        <p:nvPicPr>
          <p:cNvPr id="9" name="Picture 8" descr="Logo&#10;&#10;Description automatically generated">
            <a:extLst>
              <a:ext uri="{FF2B5EF4-FFF2-40B4-BE49-F238E27FC236}">
                <a16:creationId xmlns:a16="http://schemas.microsoft.com/office/drawing/2014/main" id="{79171CD7-5542-BBBA-4E0A-D8391E15BC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7674425"/>
            <a:ext cx="1097280" cy="281178"/>
          </a:xfrm>
          <a:prstGeom prst="rect">
            <a:avLst/>
          </a:prstGeom>
        </p:spPr>
      </p:pic>
    </p:spTree>
    <p:extLst>
      <p:ext uri="{BB962C8B-B14F-4D97-AF65-F5344CB8AC3E}">
        <p14:creationId xmlns:p14="http://schemas.microsoft.com/office/powerpoint/2010/main" val="415525892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1c">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548640" y="445364"/>
            <a:ext cx="8884920" cy="2510838"/>
          </a:xfrm>
        </p:spPr>
        <p:txBody>
          <a:bodyPr anchor="t"/>
          <a:lstStyle>
            <a:lvl1pPr algn="l">
              <a:defRPr sz="7200">
                <a:solidFill>
                  <a:schemeClr val="tx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548640" y="2956201"/>
            <a:ext cx="8884920" cy="731495"/>
          </a:xfrm>
        </p:spPr>
        <p:txBody>
          <a:bodyPr anchor="b"/>
          <a:lstStyle>
            <a:lvl1pPr marL="0" indent="0" algn="l">
              <a:buNone/>
              <a:defRPr sz="2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GB"/>
              <a:t>Click to edit Master subtitle style</a:t>
            </a:r>
            <a:endParaRPr lang="en-US"/>
          </a:p>
        </p:txBody>
      </p:sp>
      <p:pic>
        <p:nvPicPr>
          <p:cNvPr id="12" name="Picture 11">
            <a:extLst>
              <a:ext uri="{FF2B5EF4-FFF2-40B4-BE49-F238E27FC236}">
                <a16:creationId xmlns:a16="http://schemas.microsoft.com/office/drawing/2014/main" id="{73F6F3FF-422F-A12D-BC1C-985751DB101D}"/>
              </a:ext>
            </a:extLst>
          </p:cNvPr>
          <p:cNvPicPr>
            <a:picLocks noChangeAspect="1"/>
          </p:cNvPicPr>
          <p:nvPr/>
        </p:nvPicPr>
        <p:blipFill>
          <a:blip r:embed="rId2"/>
          <a:srcRect/>
          <a:stretch/>
        </p:blipFill>
        <p:spPr>
          <a:xfrm>
            <a:off x="0" y="4114800"/>
            <a:ext cx="14630400" cy="4114800"/>
          </a:xfrm>
          <a:prstGeom prst="rect">
            <a:avLst/>
          </a:prstGeom>
        </p:spPr>
      </p:pic>
      <p:pic>
        <p:nvPicPr>
          <p:cNvPr id="6" name="Picture 4" descr="Sanctions List Screening | LexisNexis Risk Solutions">
            <a:extLst>
              <a:ext uri="{FF2B5EF4-FFF2-40B4-BE49-F238E27FC236}">
                <a16:creationId xmlns:a16="http://schemas.microsoft.com/office/drawing/2014/main" id="{789956DE-2AAD-6AC4-912E-0954E23406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04"/>
          <a:stretch/>
        </p:blipFill>
        <p:spPr bwMode="auto">
          <a:xfrm>
            <a:off x="0" y="4114800"/>
            <a:ext cx="146304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5 Keys to a Powerful Sales Playbook - Sales Playbook Tips | Highspot">
            <a:extLst>
              <a:ext uri="{FF2B5EF4-FFF2-40B4-BE49-F238E27FC236}">
                <a16:creationId xmlns:a16="http://schemas.microsoft.com/office/drawing/2014/main" id="{9F345BF7-D44C-5CA9-32DB-CF4D1B2350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088" b="15725"/>
          <a:stretch/>
        </p:blipFill>
        <p:spPr bwMode="auto">
          <a:xfrm>
            <a:off x="0" y="4114800"/>
            <a:ext cx="146304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7" descr="Ein Bild, das Logo, Symbol, gelb, Schrift enthält.&#10;&#10;Automatisch generierte Beschreibung">
            <a:extLst>
              <a:ext uri="{FF2B5EF4-FFF2-40B4-BE49-F238E27FC236}">
                <a16:creationId xmlns:a16="http://schemas.microsoft.com/office/drawing/2014/main" id="{E742E48F-6ED8-3306-5B58-4B44A2539D49}"/>
              </a:ext>
            </a:extLst>
          </p:cNvPr>
          <p:cNvPicPr>
            <a:picLocks noChangeAspect="1"/>
          </p:cNvPicPr>
          <p:nvPr/>
        </p:nvPicPr>
        <p:blipFill>
          <a:blip r:embed="rId5"/>
          <a:stretch>
            <a:fillRect/>
          </a:stretch>
        </p:blipFill>
        <p:spPr>
          <a:xfrm>
            <a:off x="12798873" y="445364"/>
            <a:ext cx="1282887" cy="1475320"/>
          </a:xfrm>
          <a:prstGeom prst="rect">
            <a:avLst/>
          </a:prstGeom>
        </p:spPr>
      </p:pic>
      <p:pic>
        <p:nvPicPr>
          <p:cNvPr id="7" name="Picture 6">
            <a:extLst>
              <a:ext uri="{FF2B5EF4-FFF2-40B4-BE49-F238E27FC236}">
                <a16:creationId xmlns:a16="http://schemas.microsoft.com/office/drawing/2014/main" id="{E5BE035B-46C2-22DC-F07C-BAB435845FAE}"/>
              </a:ext>
            </a:extLst>
          </p:cNvPr>
          <p:cNvPicPr>
            <a:picLocks noChangeAspect="1"/>
          </p:cNvPicPr>
          <p:nvPr userDrawn="1"/>
        </p:nvPicPr>
        <p:blipFill>
          <a:blip r:embed="rId6"/>
          <a:srcRect/>
          <a:stretch/>
        </p:blipFill>
        <p:spPr>
          <a:xfrm>
            <a:off x="10838" y="4120896"/>
            <a:ext cx="14608724" cy="4108704"/>
          </a:xfrm>
          <a:prstGeom prst="rect">
            <a:avLst/>
          </a:prstGeom>
        </p:spPr>
      </p:pic>
    </p:spTree>
    <p:extLst>
      <p:ext uri="{BB962C8B-B14F-4D97-AF65-F5344CB8AC3E}">
        <p14:creationId xmlns:p14="http://schemas.microsoft.com/office/powerpoint/2010/main" val="387924603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_Content and Image-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7526656" y="1925758"/>
            <a:ext cx="6562724" cy="4378084"/>
          </a:xfrm>
        </p:spPr>
        <p:txBody>
          <a:bodyPr anchor="ctr"/>
          <a:lstStyle>
            <a:lvl1pPr algn="r">
              <a:defRPr sz="8640">
                <a:solidFill>
                  <a:schemeClr val="tx1"/>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E5D96D2A-7781-BEA2-2CEF-341DC8AC4E27}"/>
              </a:ext>
            </a:extLst>
          </p:cNvPr>
          <p:cNvSpPr>
            <a:spLocks noGrp="1"/>
          </p:cNvSpPr>
          <p:nvPr>
            <p:ph type="ftr" sz="quarter" idx="11"/>
          </p:nvPr>
        </p:nvSpPr>
        <p:spPr>
          <a:xfrm>
            <a:off x="1894523" y="7627621"/>
            <a:ext cx="4937760" cy="438150"/>
          </a:xfrm>
          <a:prstGeom prst="rect">
            <a:avLst/>
          </a:prstGeom>
        </p:spPr>
        <p:txBody>
          <a:bodyPr/>
          <a:lstStyle/>
          <a:p>
            <a:r>
              <a:rPr lang="en-US"/>
              <a:t>Insert Footer Text</a:t>
            </a:r>
          </a:p>
        </p:txBody>
      </p:sp>
      <p:pic>
        <p:nvPicPr>
          <p:cNvPr id="8" name="Picture 7" descr="Logo&#10;&#10;Description automatically generated">
            <a:extLst>
              <a:ext uri="{FF2B5EF4-FFF2-40B4-BE49-F238E27FC236}">
                <a16:creationId xmlns:a16="http://schemas.microsoft.com/office/drawing/2014/main" id="{74786AD1-5CCF-0768-E9EE-C2856394FC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7674425"/>
            <a:ext cx="1097280" cy="281178"/>
          </a:xfrm>
          <a:prstGeom prst="rect">
            <a:avLst/>
          </a:prstGeom>
        </p:spPr>
      </p:pic>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0" y="0"/>
            <a:ext cx="7103746" cy="8229600"/>
          </a:xfrm>
          <a:solidFill>
            <a:schemeClr val="bg2"/>
          </a:solidFill>
        </p:spPr>
        <p:txBody>
          <a:bodyPr/>
          <a:lstStyle/>
          <a:p>
            <a:r>
              <a:rPr lang="en-GB"/>
              <a:t>Click icon to add picture</a:t>
            </a:r>
            <a:endParaRPr lang="en-US"/>
          </a:p>
        </p:txBody>
      </p:sp>
      <p:pic>
        <p:nvPicPr>
          <p:cNvPr id="9" name="Picture 8" descr="Logo&#10;&#10;Description automatically generated">
            <a:extLst>
              <a:ext uri="{FF2B5EF4-FFF2-40B4-BE49-F238E27FC236}">
                <a16:creationId xmlns:a16="http://schemas.microsoft.com/office/drawing/2014/main" id="{79171CD7-5542-BBBA-4E0A-D8391E15BC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640" y="7674425"/>
            <a:ext cx="1097280" cy="281178"/>
          </a:xfrm>
          <a:prstGeom prst="rect">
            <a:avLst/>
          </a:prstGeom>
        </p:spPr>
      </p:pic>
    </p:spTree>
    <p:extLst>
      <p:ext uri="{BB962C8B-B14F-4D97-AF65-F5344CB8AC3E}">
        <p14:creationId xmlns:p14="http://schemas.microsoft.com/office/powerpoint/2010/main" val="285414114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8_Content and Image-green">
    <p:bg>
      <p:bgPr>
        <a:solidFill>
          <a:srgbClr val="112D4E"/>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7519034" y="0"/>
            <a:ext cx="7103746" cy="8229600"/>
          </a:xfrm>
          <a:solidFill>
            <a:schemeClr val="bg2"/>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548643" y="2091295"/>
            <a:ext cx="6562724" cy="4047009"/>
          </a:xfrm>
        </p:spPr>
        <p:txBody>
          <a:bodyPr anchor="ctr"/>
          <a:lstStyle>
            <a:lvl1pPr>
              <a:defRPr sz="8640">
                <a:solidFill>
                  <a:schemeClr val="tx1"/>
                </a:solidFill>
              </a:defRPr>
            </a:lvl1pPr>
          </a:lstStyle>
          <a:p>
            <a:r>
              <a:rPr lang="en-GB"/>
              <a:t>Click to edit Master title style</a:t>
            </a:r>
            <a:endParaRPr lang="en-US" dirty="0"/>
          </a:p>
        </p:txBody>
      </p:sp>
    </p:spTree>
    <p:extLst>
      <p:ext uri="{BB962C8B-B14F-4D97-AF65-F5344CB8AC3E}">
        <p14:creationId xmlns:p14="http://schemas.microsoft.com/office/powerpoint/2010/main" val="352804192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9_Content and Image-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541023" y="2170123"/>
            <a:ext cx="6562724" cy="3889353"/>
          </a:xfrm>
        </p:spPr>
        <p:txBody>
          <a:bodyPr anchor="ctr"/>
          <a:lstStyle>
            <a:lvl1pPr>
              <a:defRPr sz="8640">
                <a:solidFill>
                  <a:schemeClr val="bg1"/>
                </a:solidFill>
              </a:defRPr>
            </a:lvl1pPr>
          </a:lstStyle>
          <a:p>
            <a:r>
              <a:rPr lang="en-GB"/>
              <a:t>Click to edit Master title style</a:t>
            </a:r>
            <a:endParaRPr lang="en-US" dirty="0"/>
          </a:p>
        </p:txBody>
      </p:sp>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7526654" y="0"/>
            <a:ext cx="7103746" cy="82296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48124765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0_Content and Image- purpl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541023" y="2040058"/>
            <a:ext cx="6562724" cy="4149484"/>
          </a:xfrm>
        </p:spPr>
        <p:txBody>
          <a:bodyPr anchor="ctr"/>
          <a:lstStyle>
            <a:lvl1pPr>
              <a:defRPr sz="8640">
                <a:solidFill>
                  <a:schemeClr val="accent1"/>
                </a:solidFill>
              </a:defRPr>
            </a:lvl1pPr>
          </a:lstStyle>
          <a:p>
            <a:r>
              <a:rPr lang="en-GB"/>
              <a:t>Click to edit Master title style</a:t>
            </a:r>
            <a:endParaRPr lang="en-US" dirty="0"/>
          </a:p>
        </p:txBody>
      </p:sp>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7526654" y="0"/>
            <a:ext cx="7103746" cy="82296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7044404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1_Content and Image - go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541023" y="2009929"/>
            <a:ext cx="6562724" cy="4209741"/>
          </a:xfrm>
        </p:spPr>
        <p:txBody>
          <a:bodyPr anchor="ctr"/>
          <a:lstStyle>
            <a:lvl1pPr>
              <a:defRPr sz="8640">
                <a:solidFill>
                  <a:schemeClr val="tx1"/>
                </a:solidFill>
              </a:defRPr>
            </a:lvl1pPr>
          </a:lstStyle>
          <a:p>
            <a:r>
              <a:rPr lang="en-GB"/>
              <a:t>Click to edit Master title style</a:t>
            </a:r>
            <a:endParaRPr lang="en-US" dirty="0"/>
          </a:p>
        </p:txBody>
      </p:sp>
      <p:sp>
        <p:nvSpPr>
          <p:cNvPr id="12" name="Picture Placeholder 11">
            <a:extLst>
              <a:ext uri="{FF2B5EF4-FFF2-40B4-BE49-F238E27FC236}">
                <a16:creationId xmlns:a16="http://schemas.microsoft.com/office/drawing/2014/main" id="{7BCD8020-BF4F-6F14-8DD3-9BF168493450}"/>
              </a:ext>
            </a:extLst>
          </p:cNvPr>
          <p:cNvSpPr>
            <a:spLocks noGrp="1"/>
          </p:cNvSpPr>
          <p:nvPr>
            <p:ph type="pic" sz="quarter" idx="14"/>
          </p:nvPr>
        </p:nvSpPr>
        <p:spPr>
          <a:xfrm>
            <a:off x="7526654" y="0"/>
            <a:ext cx="7103746" cy="82296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47380203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DB508B3-BF3F-4EB3-B86B-55C4821F14DD}"/>
              </a:ext>
            </a:extLst>
          </p:cNvPr>
          <p:cNvSpPr>
            <a:spLocks noGrp="1"/>
          </p:cNvSpPr>
          <p:nvPr>
            <p:ph type="body" sz="quarter" idx="13"/>
          </p:nvPr>
        </p:nvSpPr>
        <p:spPr>
          <a:xfrm>
            <a:off x="1005840" y="2190751"/>
            <a:ext cx="12618720" cy="4392930"/>
          </a:xfrm>
        </p:spPr>
        <p:txBody>
          <a:bodyPr>
            <a:normAutofit/>
          </a:bodyPr>
          <a:lstStyle>
            <a:lvl1pPr marL="274320" indent="-274320">
              <a:lnSpc>
                <a:spcPct val="100000"/>
              </a:lnSpc>
              <a:spcBef>
                <a:spcPts val="0"/>
              </a:spcBef>
              <a:spcAft>
                <a:spcPts val="1440"/>
              </a:spcAft>
              <a:buClr>
                <a:schemeClr val="accent6"/>
              </a:buClr>
              <a:buFont typeface="Arial" panose="020B0604020202020204" pitchFamily="34" charset="0"/>
              <a:buChar char="•"/>
              <a:defRPr sz="2880">
                <a:solidFill>
                  <a:schemeClr val="tx1"/>
                </a:solidFill>
                <a:latin typeface="+mn-lt"/>
              </a:defRPr>
            </a:lvl1pPr>
            <a:lvl2pPr marL="822960" indent="-274320">
              <a:lnSpc>
                <a:spcPct val="100000"/>
              </a:lnSpc>
              <a:spcBef>
                <a:spcPts val="0"/>
              </a:spcBef>
              <a:spcAft>
                <a:spcPts val="1440"/>
              </a:spcAft>
              <a:buClr>
                <a:schemeClr val="accent6"/>
              </a:buClr>
              <a:buFont typeface="Helvetica Light" panose="020B0403020202020204" pitchFamily="34" charset="0"/>
              <a:buChar char="−"/>
              <a:defRPr sz="2400">
                <a:solidFill>
                  <a:schemeClr val="tx1"/>
                </a:solidFill>
                <a:latin typeface="+mn-lt"/>
              </a:defRPr>
            </a:lvl2pPr>
            <a:lvl3pPr marL="1371600" indent="-274320">
              <a:lnSpc>
                <a:spcPct val="100000"/>
              </a:lnSpc>
              <a:spcBef>
                <a:spcPts val="0"/>
              </a:spcBef>
              <a:spcAft>
                <a:spcPts val="1440"/>
              </a:spcAft>
              <a:buClr>
                <a:schemeClr val="accent6"/>
              </a:buClr>
              <a:buFont typeface="Arial" panose="020B0604020202020204" pitchFamily="34" charset="0"/>
              <a:buChar char="•"/>
              <a:defRPr sz="2160">
                <a:solidFill>
                  <a:schemeClr val="tx1"/>
                </a:solidFill>
                <a:latin typeface="+mn-lt"/>
              </a:defRPr>
            </a:lvl3pPr>
            <a:lvl4pPr marL="1920240" indent="-274320">
              <a:lnSpc>
                <a:spcPct val="100000"/>
              </a:lnSpc>
              <a:spcBef>
                <a:spcPts val="0"/>
              </a:spcBef>
              <a:spcAft>
                <a:spcPts val="1440"/>
              </a:spcAft>
              <a:buClr>
                <a:schemeClr val="accent6"/>
              </a:buClr>
              <a:buFont typeface="Arial" panose="020B0604020202020204" pitchFamily="34" charset="0"/>
              <a:buChar char="•"/>
              <a:defRPr sz="1920">
                <a:solidFill>
                  <a:schemeClr val="tx1"/>
                </a:solidFill>
                <a:latin typeface="+mn-lt"/>
              </a:defRPr>
            </a:lvl4pPr>
            <a:lvl5pPr marL="2468880" indent="-274320">
              <a:lnSpc>
                <a:spcPct val="100000"/>
              </a:lnSpc>
              <a:spcBef>
                <a:spcPts val="0"/>
              </a:spcBef>
              <a:spcAft>
                <a:spcPts val="1440"/>
              </a:spcAft>
              <a:buClr>
                <a:schemeClr val="accent6"/>
              </a:buClr>
              <a:buFont typeface="Arial" panose="020B0604020202020204" pitchFamily="34" charset="0"/>
              <a:buChar char="•"/>
              <a:defRPr sz="192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993581-EC2E-1C4E-98BC-7E5FE75B34B2}"/>
              </a:ext>
            </a:extLst>
          </p:cNvPr>
          <p:cNvSpPr>
            <a:spLocks noGrp="1"/>
          </p:cNvSpPr>
          <p:nvPr>
            <p:ph type="title"/>
          </p:nvPr>
        </p:nvSpPr>
        <p:spPr>
          <a:xfrm>
            <a:off x="1005840" y="438150"/>
            <a:ext cx="11178244" cy="1590676"/>
          </a:xfrm>
        </p:spPr>
        <p:txBody>
          <a:bodyPr>
            <a:normAutofit/>
          </a:bodyPr>
          <a:lstStyle>
            <a:lvl1pPr>
              <a:defRPr sz="3840">
                <a:solidFill>
                  <a:schemeClr val="tx1"/>
                </a:solidFill>
              </a:defRPr>
            </a:lvl1pPr>
          </a:lstStyle>
          <a:p>
            <a:r>
              <a:rPr lang="en-US"/>
              <a:t>Click to edit Master title style</a:t>
            </a:r>
          </a:p>
        </p:txBody>
      </p:sp>
    </p:spTree>
    <p:extLst>
      <p:ext uri="{BB962C8B-B14F-4D97-AF65-F5344CB8AC3E}">
        <p14:creationId xmlns:p14="http://schemas.microsoft.com/office/powerpoint/2010/main" val="892114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enera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F778-7912-784D-9943-E7132F90A6DA}"/>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33BD363C-39D4-674A-AE95-E7ACA9610B5A}"/>
              </a:ext>
            </a:extLst>
          </p:cNvPr>
          <p:cNvSpPr>
            <a:spLocks noGrp="1"/>
          </p:cNvSpPr>
          <p:nvPr>
            <p:ph sz="quarter" idx="11"/>
          </p:nvPr>
        </p:nvSpPr>
        <p:spPr>
          <a:xfrm>
            <a:off x="452607" y="1266826"/>
            <a:ext cx="13750016" cy="6048374"/>
          </a:xfrm>
        </p:spPr>
        <p:txBody>
          <a:bodyPr/>
          <a:lstStyle>
            <a:lvl2pPr>
              <a:buClr>
                <a:srgbClr val="4CC14C"/>
              </a:buClr>
              <a:defRPr>
                <a:solidFill>
                  <a:srgbClr val="4CC14C"/>
                </a:solidFill>
              </a:defRPr>
            </a:lvl2pPr>
            <a:lvl4pPr>
              <a:buClr>
                <a:srgbClr val="4CC14C"/>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32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1c">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548640" y="445364"/>
            <a:ext cx="8884920" cy="2510838"/>
          </a:xfrm>
        </p:spPr>
        <p:txBody>
          <a:bodyPr anchor="t"/>
          <a:lstStyle>
            <a:lvl1pPr algn="l">
              <a:defRPr sz="7200">
                <a:solidFill>
                  <a:schemeClr val="accent3"/>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548640" y="2956201"/>
            <a:ext cx="8884920" cy="731495"/>
          </a:xfrm>
        </p:spPr>
        <p:txBody>
          <a:bodyPr anchor="b"/>
          <a:lstStyle>
            <a:lvl1pPr marL="0" indent="0" algn="l">
              <a:buNone/>
              <a:defRPr sz="2400">
                <a:solidFill>
                  <a:schemeClr val="accent3"/>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GB"/>
              <a:t>Click to edit Master subtitle style</a:t>
            </a:r>
            <a:endParaRPr lang="en-US" dirty="0"/>
          </a:p>
        </p:txBody>
      </p:sp>
      <p:pic>
        <p:nvPicPr>
          <p:cNvPr id="4" name="Picture 3" descr="A group of lit candles&#10;&#10;Description automatically generated with low confidence">
            <a:extLst>
              <a:ext uri="{FF2B5EF4-FFF2-40B4-BE49-F238E27FC236}">
                <a16:creationId xmlns:a16="http://schemas.microsoft.com/office/drawing/2014/main" id="{AA3CD4AF-EFD4-ED6E-4498-BFBFA0E3CF23}"/>
              </a:ext>
            </a:extLst>
          </p:cNvPr>
          <p:cNvPicPr>
            <a:picLocks noChangeAspect="1"/>
          </p:cNvPicPr>
          <p:nvPr/>
        </p:nvPicPr>
        <p:blipFill rotWithShape="1">
          <a:blip r:embed="rId2"/>
          <a:srcRect t="24727" b="17204"/>
          <a:stretch/>
        </p:blipFill>
        <p:spPr>
          <a:xfrm>
            <a:off x="0" y="4020036"/>
            <a:ext cx="14630400" cy="4209565"/>
          </a:xfrm>
          <a:prstGeom prst="rect">
            <a:avLst/>
          </a:prstGeom>
        </p:spPr>
      </p:pic>
      <p:pic>
        <p:nvPicPr>
          <p:cNvPr id="5" name="Grafik 7" descr="Ein Bild, das Logo, Symbol, gelb, Schrift enthält.&#10;&#10;Automatisch generierte Beschreibung">
            <a:extLst>
              <a:ext uri="{FF2B5EF4-FFF2-40B4-BE49-F238E27FC236}">
                <a16:creationId xmlns:a16="http://schemas.microsoft.com/office/drawing/2014/main" id="{FA46FF63-4B81-3D60-BA47-4940A9892971}"/>
              </a:ext>
            </a:extLst>
          </p:cNvPr>
          <p:cNvPicPr>
            <a:picLocks noChangeAspect="1"/>
          </p:cNvPicPr>
          <p:nvPr/>
        </p:nvPicPr>
        <p:blipFill>
          <a:blip r:embed="rId3"/>
          <a:stretch>
            <a:fillRect/>
          </a:stretch>
        </p:blipFill>
        <p:spPr>
          <a:xfrm>
            <a:off x="12798873" y="445364"/>
            <a:ext cx="1282887" cy="1475320"/>
          </a:xfrm>
          <a:prstGeom prst="rect">
            <a:avLst/>
          </a:prstGeom>
        </p:spPr>
      </p:pic>
      <p:pic>
        <p:nvPicPr>
          <p:cNvPr id="6" name="Picture 2" descr="Emotions can go viral at work | Meer">
            <a:extLst>
              <a:ext uri="{FF2B5EF4-FFF2-40B4-BE49-F238E27FC236}">
                <a16:creationId xmlns:a16="http://schemas.microsoft.com/office/drawing/2014/main" id="{5C13F6D8-C120-490A-3F16-344C87006EFF}"/>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21845"/>
          <a:stretch/>
        </p:blipFill>
        <p:spPr bwMode="auto">
          <a:xfrm>
            <a:off x="0" y="4013588"/>
            <a:ext cx="14630400" cy="421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5971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2a">
    <p:bg>
      <p:bgPr>
        <a:solidFill>
          <a:srgbClr val="112D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548640" y="1615659"/>
            <a:ext cx="8884920" cy="5059487"/>
          </a:xfrm>
        </p:spPr>
        <p:txBody>
          <a:bodyPr anchor="ctr"/>
          <a:lstStyle>
            <a:lvl1pPr algn="l">
              <a:defRPr sz="8640">
                <a:solidFill>
                  <a:schemeClr val="tx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548640" y="6675146"/>
            <a:ext cx="8884920" cy="731495"/>
          </a:xfrm>
        </p:spPr>
        <p:txBody>
          <a:bodyPr anchor="b"/>
          <a:lstStyle>
            <a:lvl1pPr marL="0" indent="0" algn="l">
              <a:buNone/>
              <a:defRPr sz="2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GB"/>
              <a:t>Click to edit Master subtitle style</a:t>
            </a:r>
            <a:endParaRPr lang="en-US"/>
          </a:p>
        </p:txBody>
      </p:sp>
      <p:pic>
        <p:nvPicPr>
          <p:cNvPr id="5" name="Grafik 6" descr="Ein Bild, das Schrift, Text, Grafiken, Logo enthält.&#10;&#10;Automatisch generierte Beschreibung">
            <a:extLst>
              <a:ext uri="{FF2B5EF4-FFF2-40B4-BE49-F238E27FC236}">
                <a16:creationId xmlns:a16="http://schemas.microsoft.com/office/drawing/2014/main" id="{900A720F-853C-D865-3FED-1609E5691A50}"/>
              </a:ext>
            </a:extLst>
          </p:cNvPr>
          <p:cNvPicPr>
            <a:picLocks noChangeAspect="1"/>
          </p:cNvPicPr>
          <p:nvPr/>
        </p:nvPicPr>
        <p:blipFill>
          <a:blip r:embed="rId2"/>
          <a:stretch>
            <a:fillRect/>
          </a:stretch>
        </p:blipFill>
        <p:spPr>
          <a:xfrm>
            <a:off x="12021606" y="7406641"/>
            <a:ext cx="2060154" cy="488551"/>
          </a:xfrm>
          <a:prstGeom prst="rect">
            <a:avLst/>
          </a:prstGeom>
        </p:spPr>
      </p:pic>
    </p:spTree>
    <p:extLst>
      <p:ext uri="{BB962C8B-B14F-4D97-AF65-F5344CB8AC3E}">
        <p14:creationId xmlns:p14="http://schemas.microsoft.com/office/powerpoint/2010/main" val="4080828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2b">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548640" y="1615659"/>
            <a:ext cx="8884920" cy="5059487"/>
          </a:xfrm>
        </p:spPr>
        <p:txBody>
          <a:bodyPr anchor="ctr"/>
          <a:lstStyle>
            <a:lvl1pPr algn="l">
              <a:defRPr sz="8640">
                <a:solidFill>
                  <a:schemeClr val="tx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548640" y="6675146"/>
            <a:ext cx="8884920" cy="731495"/>
          </a:xfrm>
        </p:spPr>
        <p:txBody>
          <a:bodyPr anchor="b"/>
          <a:lstStyle>
            <a:lvl1pPr marL="0" indent="0" algn="l">
              <a:buNone/>
              <a:defRPr sz="240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GB"/>
              <a:t>Click to edit Master subtitle style</a:t>
            </a:r>
            <a:endParaRPr lang="en-US"/>
          </a:p>
        </p:txBody>
      </p:sp>
      <p:pic>
        <p:nvPicPr>
          <p:cNvPr id="5" name="Grafik 6" descr="Ein Bild, das Schrift, Text, Grafiken, Logo enthält.&#10;&#10;Automatisch generierte Beschreibung">
            <a:extLst>
              <a:ext uri="{FF2B5EF4-FFF2-40B4-BE49-F238E27FC236}">
                <a16:creationId xmlns:a16="http://schemas.microsoft.com/office/drawing/2014/main" id="{9006946A-3624-90D1-B1EB-CD189DE845F3}"/>
              </a:ext>
            </a:extLst>
          </p:cNvPr>
          <p:cNvPicPr>
            <a:picLocks noChangeAspect="1"/>
          </p:cNvPicPr>
          <p:nvPr/>
        </p:nvPicPr>
        <p:blipFill>
          <a:blip r:embed="rId2"/>
          <a:stretch>
            <a:fillRect/>
          </a:stretch>
        </p:blipFill>
        <p:spPr>
          <a:xfrm>
            <a:off x="12021606" y="7406641"/>
            <a:ext cx="2060154" cy="488551"/>
          </a:xfrm>
          <a:prstGeom prst="rect">
            <a:avLst/>
          </a:prstGeom>
        </p:spPr>
      </p:pic>
    </p:spTree>
    <p:extLst>
      <p:ext uri="{BB962C8B-B14F-4D97-AF65-F5344CB8AC3E}">
        <p14:creationId xmlns:p14="http://schemas.microsoft.com/office/powerpoint/2010/main" val="342811773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2c">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271E-4B88-ADB1-8242-0EA591D3B7B9}"/>
              </a:ext>
            </a:extLst>
          </p:cNvPr>
          <p:cNvSpPr>
            <a:spLocks noGrp="1"/>
          </p:cNvSpPr>
          <p:nvPr>
            <p:ph type="ctrTitle"/>
          </p:nvPr>
        </p:nvSpPr>
        <p:spPr>
          <a:xfrm>
            <a:off x="548640" y="1615659"/>
            <a:ext cx="8884920" cy="5059487"/>
          </a:xfrm>
        </p:spPr>
        <p:txBody>
          <a:bodyPr anchor="ctr"/>
          <a:lstStyle>
            <a:lvl1pPr algn="l">
              <a:defRPr sz="8640">
                <a:solidFill>
                  <a:schemeClr val="bg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F76D1A65-80E6-2CDD-65F8-6FF42228972C}"/>
              </a:ext>
            </a:extLst>
          </p:cNvPr>
          <p:cNvSpPr>
            <a:spLocks noGrp="1"/>
          </p:cNvSpPr>
          <p:nvPr>
            <p:ph type="subTitle" idx="1"/>
          </p:nvPr>
        </p:nvSpPr>
        <p:spPr>
          <a:xfrm>
            <a:off x="548640" y="6675146"/>
            <a:ext cx="8884920" cy="731495"/>
          </a:xfrm>
        </p:spPr>
        <p:txBody>
          <a:bodyPr anchor="b"/>
          <a:lstStyle>
            <a:lvl1pPr marL="0" indent="0" algn="l">
              <a:buNone/>
              <a:defRPr sz="240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GB"/>
              <a:t>Click to edit Master subtitle style</a:t>
            </a:r>
            <a:endParaRPr lang="en-US" dirty="0"/>
          </a:p>
        </p:txBody>
      </p:sp>
      <p:pic>
        <p:nvPicPr>
          <p:cNvPr id="6" name="Grafik 6" descr="Ein Bild, das Schrift, Text, Grafiken, Logo enthält.&#10;&#10;Automatisch generierte Beschreibung">
            <a:extLst>
              <a:ext uri="{FF2B5EF4-FFF2-40B4-BE49-F238E27FC236}">
                <a16:creationId xmlns:a16="http://schemas.microsoft.com/office/drawing/2014/main" id="{7238F82B-3A8B-C74C-F8D0-0408C503DAFC}"/>
              </a:ext>
            </a:extLst>
          </p:cNvPr>
          <p:cNvPicPr>
            <a:picLocks noChangeAspect="1"/>
          </p:cNvPicPr>
          <p:nvPr/>
        </p:nvPicPr>
        <p:blipFill>
          <a:blip r:embed="rId2"/>
          <a:stretch>
            <a:fillRect/>
          </a:stretch>
        </p:blipFill>
        <p:spPr>
          <a:xfrm>
            <a:off x="12021606" y="7406641"/>
            <a:ext cx="2060154" cy="488551"/>
          </a:xfrm>
          <a:prstGeom prst="rect">
            <a:avLst/>
          </a:prstGeom>
        </p:spPr>
      </p:pic>
    </p:spTree>
    <p:extLst>
      <p:ext uri="{BB962C8B-B14F-4D97-AF65-F5344CB8AC3E}">
        <p14:creationId xmlns:p14="http://schemas.microsoft.com/office/powerpoint/2010/main" val="1060864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Feature-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548640" y="548640"/>
            <a:ext cx="12367260" cy="6620057"/>
          </a:xfrm>
        </p:spPr>
        <p:txBody>
          <a:bodyPr anchor="ctr"/>
          <a:lstStyle>
            <a:lvl1pPr>
              <a:defRPr sz="8640">
                <a:solidFill>
                  <a:schemeClr val="tx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0BBEEC8-69F0-9FB2-17F0-099903969F37}"/>
              </a:ext>
            </a:extLst>
          </p:cNvPr>
          <p:cNvSpPr>
            <a:spLocks noGrp="1"/>
          </p:cNvSpPr>
          <p:nvPr>
            <p:ph idx="1"/>
          </p:nvPr>
        </p:nvSpPr>
        <p:spPr>
          <a:xfrm>
            <a:off x="556262" y="7168698"/>
            <a:ext cx="8877298" cy="489133"/>
          </a:xfrm>
        </p:spPr>
        <p:txBody>
          <a:bodyPr anchor="b"/>
          <a:lstStyle>
            <a:lvl1pPr marL="0" indent="0">
              <a:buNone/>
              <a:defRPr sz="2400">
                <a:solidFill>
                  <a:schemeClr val="bg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GB"/>
              <a:t>Click to edit Master text styles</a:t>
            </a:r>
          </a:p>
        </p:txBody>
      </p:sp>
      <p:pic>
        <p:nvPicPr>
          <p:cNvPr id="10" name="Picture 9" descr="A black background with white text&#10;&#10;Description automatically generated">
            <a:extLst>
              <a:ext uri="{FF2B5EF4-FFF2-40B4-BE49-F238E27FC236}">
                <a16:creationId xmlns:a16="http://schemas.microsoft.com/office/drawing/2014/main" id="{B69234F5-ECE7-F3DB-CE07-D6F4F66ED5DC}"/>
              </a:ext>
            </a:extLst>
          </p:cNvPr>
          <p:cNvPicPr>
            <a:picLocks noChangeAspect="1"/>
          </p:cNvPicPr>
          <p:nvPr/>
        </p:nvPicPr>
        <p:blipFill>
          <a:blip r:embed="rId2"/>
          <a:stretch>
            <a:fillRect/>
          </a:stretch>
        </p:blipFill>
        <p:spPr>
          <a:xfrm>
            <a:off x="12013984" y="7168697"/>
            <a:ext cx="2060154" cy="488550"/>
          </a:xfrm>
          <a:prstGeom prst="rect">
            <a:avLst/>
          </a:prstGeom>
        </p:spPr>
      </p:pic>
    </p:spTree>
    <p:extLst>
      <p:ext uri="{BB962C8B-B14F-4D97-AF65-F5344CB8AC3E}">
        <p14:creationId xmlns:p14="http://schemas.microsoft.com/office/powerpoint/2010/main" val="402291762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Feature-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311B-36DA-A12C-1F6A-4551DC541908}"/>
              </a:ext>
            </a:extLst>
          </p:cNvPr>
          <p:cNvSpPr>
            <a:spLocks noGrp="1"/>
          </p:cNvSpPr>
          <p:nvPr>
            <p:ph type="title"/>
          </p:nvPr>
        </p:nvSpPr>
        <p:spPr>
          <a:xfrm>
            <a:off x="548640" y="548640"/>
            <a:ext cx="12367260" cy="6620057"/>
          </a:xfrm>
        </p:spPr>
        <p:txBody>
          <a:bodyPr anchor="ctr"/>
          <a:lstStyle>
            <a:lvl1pPr>
              <a:defRPr sz="8640">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0BBEEC8-69F0-9FB2-17F0-099903969F37}"/>
              </a:ext>
            </a:extLst>
          </p:cNvPr>
          <p:cNvSpPr>
            <a:spLocks noGrp="1"/>
          </p:cNvSpPr>
          <p:nvPr>
            <p:ph idx="1"/>
          </p:nvPr>
        </p:nvSpPr>
        <p:spPr>
          <a:xfrm>
            <a:off x="556262" y="7168698"/>
            <a:ext cx="8877298" cy="489133"/>
          </a:xfrm>
        </p:spPr>
        <p:txBody>
          <a:bodyPr anchor="b"/>
          <a:lstStyle>
            <a:lvl1pPr marL="0" indent="0">
              <a:buNone/>
              <a:defRPr sz="2400">
                <a:solidFill>
                  <a:schemeClr val="bg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GB"/>
              <a:t>Click to edit Master text styles</a:t>
            </a:r>
          </a:p>
        </p:txBody>
      </p:sp>
      <p:pic>
        <p:nvPicPr>
          <p:cNvPr id="4" name="Grafik 6" descr="Ein Bild, das Schrift, Text, Grafiken, Logo enthält.&#10;&#10;Automatisch generierte Beschreibung">
            <a:extLst>
              <a:ext uri="{FF2B5EF4-FFF2-40B4-BE49-F238E27FC236}">
                <a16:creationId xmlns:a16="http://schemas.microsoft.com/office/drawing/2014/main" id="{97FAF602-4A27-FB9B-EF25-77CA63B03D61}"/>
              </a:ext>
            </a:extLst>
          </p:cNvPr>
          <p:cNvPicPr>
            <a:picLocks noChangeAspect="1"/>
          </p:cNvPicPr>
          <p:nvPr/>
        </p:nvPicPr>
        <p:blipFill>
          <a:blip r:embed="rId2"/>
          <a:stretch>
            <a:fillRect/>
          </a:stretch>
        </p:blipFill>
        <p:spPr>
          <a:xfrm>
            <a:off x="12021606" y="7406641"/>
            <a:ext cx="2060154" cy="488551"/>
          </a:xfrm>
          <a:prstGeom prst="rect">
            <a:avLst/>
          </a:prstGeom>
        </p:spPr>
      </p:pic>
    </p:spTree>
    <p:extLst>
      <p:ext uri="{BB962C8B-B14F-4D97-AF65-F5344CB8AC3E}">
        <p14:creationId xmlns:p14="http://schemas.microsoft.com/office/powerpoint/2010/main" val="1893017257"/>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E918FD-35AF-16BA-6298-EFFC60D4A5BE}"/>
              </a:ext>
            </a:extLst>
          </p:cNvPr>
          <p:cNvSpPr>
            <a:spLocks noGrp="1"/>
          </p:cNvSpPr>
          <p:nvPr>
            <p:ph type="title"/>
          </p:nvPr>
        </p:nvSpPr>
        <p:spPr>
          <a:xfrm>
            <a:off x="548640" y="163831"/>
            <a:ext cx="13533120" cy="1664970"/>
          </a:xfrm>
          <a:prstGeom prst="rect">
            <a:avLst/>
          </a:prstGeom>
        </p:spPr>
        <p:txBody>
          <a:bodyPr vert="horz" lIns="0" tIns="0" rIns="0" bIns="0" rtlCol="0" anchor="ctr">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B05B1473-C317-0F97-31E1-6318552DDAD3}"/>
              </a:ext>
            </a:extLst>
          </p:cNvPr>
          <p:cNvSpPr>
            <a:spLocks noGrp="1"/>
          </p:cNvSpPr>
          <p:nvPr>
            <p:ph type="body" idx="1"/>
          </p:nvPr>
        </p:nvSpPr>
        <p:spPr>
          <a:xfrm>
            <a:off x="548640" y="1828800"/>
            <a:ext cx="13525500" cy="5583556"/>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Grafik 6" descr="Ein Bild, das Schrift, Text, Grafiken, Logo enthält.&#10;&#10;Automatisch generierte Beschreibung">
            <a:extLst>
              <a:ext uri="{FF2B5EF4-FFF2-40B4-BE49-F238E27FC236}">
                <a16:creationId xmlns:a16="http://schemas.microsoft.com/office/drawing/2014/main" id="{59D090DF-3728-468C-FF3D-376AC7C19B69}"/>
              </a:ext>
            </a:extLst>
          </p:cNvPr>
          <p:cNvPicPr>
            <a:picLocks noChangeAspect="1"/>
          </p:cNvPicPr>
          <p:nvPr/>
        </p:nvPicPr>
        <p:blipFill>
          <a:blip r:embed="rId38"/>
          <a:stretch>
            <a:fillRect/>
          </a:stretch>
        </p:blipFill>
        <p:spPr>
          <a:xfrm>
            <a:off x="12021606" y="7412356"/>
            <a:ext cx="2060154" cy="488551"/>
          </a:xfrm>
          <a:prstGeom prst="rect">
            <a:avLst/>
          </a:prstGeom>
        </p:spPr>
      </p:pic>
    </p:spTree>
    <p:extLst>
      <p:ext uri="{BB962C8B-B14F-4D97-AF65-F5344CB8AC3E}">
        <p14:creationId xmlns:p14="http://schemas.microsoft.com/office/powerpoint/2010/main" val="1085058429"/>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 id="2147484115" r:id="rId18"/>
    <p:sldLayoutId id="2147484116" r:id="rId19"/>
    <p:sldLayoutId id="2147484117" r:id="rId20"/>
    <p:sldLayoutId id="2147484118" r:id="rId21"/>
    <p:sldLayoutId id="2147484119" r:id="rId22"/>
    <p:sldLayoutId id="2147484120" r:id="rId23"/>
    <p:sldLayoutId id="2147484121" r:id="rId24"/>
    <p:sldLayoutId id="2147484122" r:id="rId25"/>
    <p:sldLayoutId id="2147484123" r:id="rId26"/>
    <p:sldLayoutId id="2147484124" r:id="rId27"/>
    <p:sldLayoutId id="2147484125" r:id="rId28"/>
    <p:sldLayoutId id="2147484126" r:id="rId29"/>
    <p:sldLayoutId id="2147484127" r:id="rId30"/>
    <p:sldLayoutId id="2147484128" r:id="rId31"/>
    <p:sldLayoutId id="2147484129" r:id="rId32"/>
    <p:sldLayoutId id="2147484130" r:id="rId33"/>
    <p:sldLayoutId id="2147484131" r:id="rId34"/>
    <p:sldLayoutId id="2147484132" r:id="rId35"/>
    <p:sldLayoutId id="2147484133" r:id="rId36"/>
  </p:sldLayoutIdLst>
  <p:hf hdr="0" ftr="0" dt="0"/>
  <p:txStyles>
    <p:titleStyle>
      <a:lvl1pPr algn="l" defTabSz="1097280" rtl="0" eaLnBrk="1" latinLnBrk="0" hangingPunct="1">
        <a:lnSpc>
          <a:spcPct val="90000"/>
        </a:lnSpc>
        <a:spcBef>
          <a:spcPct val="0"/>
        </a:spcBef>
        <a:buNone/>
        <a:defRPr sz="3360" kern="1200">
          <a:solidFill>
            <a:schemeClr val="bg1"/>
          </a:solidFill>
          <a:latin typeface="+mj-lt"/>
          <a:ea typeface="+mj-ea"/>
          <a:cs typeface="+mj-cs"/>
        </a:defRPr>
      </a:lvl1pPr>
    </p:titleStyle>
    <p:bodyStyle>
      <a:lvl1pPr marL="274320" indent="-274320" algn="l" defTabSz="1097280" rtl="0" eaLnBrk="1" latinLnBrk="0" hangingPunct="1">
        <a:lnSpc>
          <a:spcPct val="114000"/>
        </a:lnSpc>
        <a:spcBef>
          <a:spcPts val="1080"/>
        </a:spcBef>
        <a:buFont typeface="Arial" panose="020B0604020202020204" pitchFamily="34" charset="0"/>
        <a:buChar char="•"/>
        <a:defRPr sz="2160" kern="1200">
          <a:solidFill>
            <a:schemeClr val="bg1"/>
          </a:solidFill>
          <a:latin typeface="+mn-lt"/>
          <a:ea typeface="+mn-ea"/>
          <a:cs typeface="+mn-cs"/>
        </a:defRPr>
      </a:lvl1pPr>
      <a:lvl2pPr marL="626746" indent="-266700" algn="l" defTabSz="1097280" rtl="0" eaLnBrk="1" latinLnBrk="0" hangingPunct="1">
        <a:lnSpc>
          <a:spcPct val="114000"/>
        </a:lnSpc>
        <a:spcBef>
          <a:spcPts val="1080"/>
        </a:spcBef>
        <a:buFont typeface="System Font Regular"/>
        <a:buChar char="–"/>
        <a:tabLst/>
        <a:defRPr sz="1920" kern="1200">
          <a:solidFill>
            <a:schemeClr val="bg1"/>
          </a:solidFill>
          <a:latin typeface="+mn-lt"/>
          <a:ea typeface="+mn-ea"/>
          <a:cs typeface="+mn-cs"/>
        </a:defRPr>
      </a:lvl2pPr>
      <a:lvl3pPr marL="895350" indent="-268606" algn="l" defTabSz="1097280" rtl="0" eaLnBrk="1" latinLnBrk="0" hangingPunct="1">
        <a:lnSpc>
          <a:spcPct val="114000"/>
        </a:lnSpc>
        <a:spcBef>
          <a:spcPts val="1080"/>
        </a:spcBef>
        <a:buFont typeface="Arial" panose="020B0604020202020204" pitchFamily="34" charset="0"/>
        <a:buChar char="•"/>
        <a:tabLst/>
        <a:defRPr sz="1920" kern="1200">
          <a:solidFill>
            <a:schemeClr val="bg1"/>
          </a:solidFill>
          <a:latin typeface="+mn-lt"/>
          <a:ea typeface="+mn-ea"/>
          <a:cs typeface="+mn-cs"/>
        </a:defRPr>
      </a:lvl3pPr>
      <a:lvl4pPr marL="1242060" indent="-266700" algn="l" defTabSz="1097280" rtl="0" eaLnBrk="1" latinLnBrk="0" hangingPunct="1">
        <a:lnSpc>
          <a:spcPct val="114000"/>
        </a:lnSpc>
        <a:spcBef>
          <a:spcPts val="1080"/>
        </a:spcBef>
        <a:buFont typeface="Arial" panose="020B0604020202020204" pitchFamily="34" charset="0"/>
        <a:buChar char="•"/>
        <a:tabLst/>
        <a:defRPr sz="1920" kern="1200">
          <a:solidFill>
            <a:schemeClr val="bg1"/>
          </a:solidFill>
          <a:latin typeface="+mn-lt"/>
          <a:ea typeface="+mn-ea"/>
          <a:cs typeface="+mn-cs"/>
        </a:defRPr>
      </a:lvl4pPr>
      <a:lvl5pPr marL="1508760" indent="-266700" algn="l" defTabSz="1097280" rtl="0" eaLnBrk="1" latinLnBrk="0" hangingPunct="1">
        <a:lnSpc>
          <a:spcPct val="114000"/>
        </a:lnSpc>
        <a:spcBef>
          <a:spcPts val="1080"/>
        </a:spcBef>
        <a:buFont typeface="Arial" panose="020B0604020202020204" pitchFamily="34" charset="0"/>
        <a:buChar char="•"/>
        <a:tabLst/>
        <a:defRPr sz="1920" kern="1200">
          <a:solidFill>
            <a:schemeClr val="bg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0" orient="horz" pos="2160">
          <p15:clr>
            <a:srgbClr val="F26B43"/>
          </p15:clr>
        </p15:guide>
        <p15:guide id="31" pos="3840">
          <p15:clr>
            <a:srgbClr val="F26B43"/>
          </p15:clr>
        </p15:guide>
        <p15:guide id="32" pos="288">
          <p15:clr>
            <a:srgbClr val="F26B43"/>
          </p15:clr>
        </p15:guide>
        <p15:guide id="33" pos="679">
          <p15:clr>
            <a:srgbClr val="F26B43"/>
          </p15:clr>
        </p15:guide>
        <p15:guide id="34" pos="893">
          <p15:clr>
            <a:srgbClr val="F26B43"/>
          </p15:clr>
        </p15:guide>
        <p15:guide id="35" pos="1290">
          <p15:clr>
            <a:srgbClr val="F26B43"/>
          </p15:clr>
        </p15:guide>
        <p15:guide id="36" pos="1508">
          <p15:clr>
            <a:srgbClr val="F26B43"/>
          </p15:clr>
        </p15:guide>
        <p15:guide id="37" pos="1901">
          <p15:clr>
            <a:srgbClr val="F26B43"/>
          </p15:clr>
        </p15:guide>
        <p15:guide id="38" pos="2116">
          <p15:clr>
            <a:srgbClr val="F26B43"/>
          </p15:clr>
        </p15:guide>
        <p15:guide id="39" pos="2510">
          <p15:clr>
            <a:srgbClr val="F26B43"/>
          </p15:clr>
        </p15:guide>
        <p15:guide id="40" pos="2727">
          <p15:clr>
            <a:srgbClr val="F26B43"/>
          </p15:clr>
        </p15:guide>
        <p15:guide id="41" pos="3121">
          <p15:clr>
            <a:srgbClr val="F26B43"/>
          </p15:clr>
        </p15:guide>
        <p15:guide id="42" pos="3338">
          <p15:clr>
            <a:srgbClr val="F26B43"/>
          </p15:clr>
        </p15:guide>
        <p15:guide id="43" pos="3729">
          <p15:clr>
            <a:srgbClr val="F26B43"/>
          </p15:clr>
        </p15:guide>
        <p15:guide id="44" pos="3947">
          <p15:clr>
            <a:srgbClr val="F26B43"/>
          </p15:clr>
        </p15:guide>
        <p15:guide id="45" pos="4341">
          <p15:clr>
            <a:srgbClr val="F26B43"/>
          </p15:clr>
        </p15:guide>
        <p15:guide id="46" pos="4555">
          <p15:clr>
            <a:srgbClr val="F26B43"/>
          </p15:clr>
        </p15:guide>
        <p15:guide id="47" pos="4952">
          <p15:clr>
            <a:srgbClr val="F26B43"/>
          </p15:clr>
        </p15:guide>
        <p15:guide id="48" pos="5166">
          <p15:clr>
            <a:srgbClr val="F26B43"/>
          </p15:clr>
        </p15:guide>
        <p15:guide id="49" pos="5557">
          <p15:clr>
            <a:srgbClr val="F26B43"/>
          </p15:clr>
        </p15:guide>
        <p15:guide id="50" pos="5775">
          <p15:clr>
            <a:srgbClr val="F26B43"/>
          </p15:clr>
        </p15:guide>
        <p15:guide id="51" pos="6171">
          <p15:clr>
            <a:srgbClr val="F26B43"/>
          </p15:clr>
        </p15:guide>
        <p15:guide id="52" pos="6386">
          <p15:clr>
            <a:srgbClr val="F26B43"/>
          </p15:clr>
        </p15:guide>
        <p15:guide id="53" pos="6780">
          <p15:clr>
            <a:srgbClr val="F26B43"/>
          </p15:clr>
        </p15:guide>
        <p15:guide id="54" pos="6997">
          <p15:clr>
            <a:srgbClr val="F26B43"/>
          </p15:clr>
        </p15:guide>
        <p15:guide id="55" pos="7388">
          <p15:clr>
            <a:srgbClr val="F26B43"/>
          </p15:clr>
        </p15:guide>
        <p15:guide id="56" orient="horz" pos="288">
          <p15:clr>
            <a:srgbClr val="F26B43"/>
          </p15:clr>
        </p15:guide>
        <p15:guide id="57" orient="horz" pos="960">
          <p15:clr>
            <a:srgbClr val="F26B43"/>
          </p15:clr>
        </p15:guide>
        <p15:guide id="58" orient="horz" pos="388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svg"/><Relationship Id="rId9" Type="http://schemas.openxmlformats.org/officeDocument/2006/relationships/slide" Target="slide2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slide" Target="slide22.xml"/><Relationship Id="rId12" Type="http://schemas.openxmlformats.org/officeDocument/2006/relationships/image" Target="../media/image21.png"/><Relationship Id="rId2" Type="http://schemas.openxmlformats.org/officeDocument/2006/relationships/slide" Target="slide3.xml"/><Relationship Id="rId16"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16.sv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14.svg"/><Relationship Id="rId9" Type="http://schemas.openxmlformats.org/officeDocument/2006/relationships/image" Target="../media/image18.png"/><Relationship Id="rId1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slide" Target="slide3.xml"/><Relationship Id="rId12" Type="http://schemas.openxmlformats.org/officeDocument/2006/relationships/slide" Target="slide2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16.svg"/><Relationship Id="rId5" Type="http://schemas.openxmlformats.org/officeDocument/2006/relationships/diagramColors" Target="../diagrams/colors1.xml"/><Relationship Id="rId10" Type="http://schemas.openxmlformats.org/officeDocument/2006/relationships/image" Target="../media/image15.png"/><Relationship Id="rId4" Type="http://schemas.openxmlformats.org/officeDocument/2006/relationships/diagramQuickStyle" Target="../diagrams/quickStyle1.xml"/><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22.xml"/><Relationship Id="rId3" Type="http://schemas.openxmlformats.org/officeDocument/2006/relationships/image" Target="../media/image26.png"/><Relationship Id="rId7" Type="http://schemas.microsoft.com/office/2007/relationships/hdphoto" Target="../media/hdphoto2.wdp"/><Relationship Id="rId12" Type="http://schemas.openxmlformats.org/officeDocument/2006/relationships/image" Target="../media/image16.svg"/><Relationship Id="rId2" Type="http://schemas.openxmlformats.org/officeDocument/2006/relationships/image" Target="../media/image25.png"/><Relationship Id="rId1" Type="http://schemas.openxmlformats.org/officeDocument/2006/relationships/slideLayout" Target="../slideLayouts/slideLayout36.xml"/><Relationship Id="rId6" Type="http://schemas.openxmlformats.org/officeDocument/2006/relationships/image" Target="../media/image29.png"/><Relationship Id="rId11" Type="http://schemas.openxmlformats.org/officeDocument/2006/relationships/image" Target="../media/image15.png"/><Relationship Id="rId5" Type="http://schemas.openxmlformats.org/officeDocument/2006/relationships/image" Target="../media/image28.jpeg"/><Relationship Id="rId10" Type="http://schemas.openxmlformats.org/officeDocument/2006/relationships/image" Target="../media/image14.svg"/><Relationship Id="rId4" Type="http://schemas.openxmlformats.org/officeDocument/2006/relationships/image" Target="../media/image27.png"/><Relationship Id="rId9" Type="http://schemas.openxmlformats.org/officeDocument/2006/relationships/image" Target="../media/image13.png"/><Relationship Id="rId1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slide" Target="slide1.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slide" Target="slide3.xml"/><Relationship Id="rId10" Type="http://schemas.openxmlformats.org/officeDocument/2006/relationships/slide" Target="slide22.xml"/><Relationship Id="rId4" Type="http://schemas.openxmlformats.org/officeDocument/2006/relationships/image" Target="../media/image12.svg"/><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image" Target="../media/image16.sv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xml"/><Relationship Id="rId18" Type="http://schemas.openxmlformats.org/officeDocument/2006/relationships/image" Target="../media/image17.png"/><Relationship Id="rId3" Type="http://schemas.openxmlformats.org/officeDocument/2006/relationships/slide" Target="slide10.xml"/><Relationship Id="rId21"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42.xml"/><Relationship Id="rId17" Type="http://schemas.openxmlformats.org/officeDocument/2006/relationships/image" Target="../media/image16.svg"/><Relationship Id="rId2" Type="http://schemas.openxmlformats.org/officeDocument/2006/relationships/slide" Target="slide8.xml"/><Relationship Id="rId16" Type="http://schemas.openxmlformats.org/officeDocument/2006/relationships/image" Target="../media/image15.png"/><Relationship Id="rId20" Type="http://schemas.openxmlformats.org/officeDocument/2006/relationships/slide" Target="slide24.xml"/><Relationship Id="rId1" Type="http://schemas.openxmlformats.org/officeDocument/2006/relationships/slideLayout" Target="../slideLayouts/slideLayout12.xml"/><Relationship Id="rId6" Type="http://schemas.openxmlformats.org/officeDocument/2006/relationships/slide" Target="slide22.xml"/><Relationship Id="rId11" Type="http://schemas.openxmlformats.org/officeDocument/2006/relationships/slide" Target="slide26.xml"/><Relationship Id="rId24" Type="http://schemas.openxmlformats.org/officeDocument/2006/relationships/slide" Target="slide39.xml"/><Relationship Id="rId5" Type="http://schemas.openxmlformats.org/officeDocument/2006/relationships/slide" Target="slide17.xml"/><Relationship Id="rId15" Type="http://schemas.openxmlformats.org/officeDocument/2006/relationships/image" Target="../media/image14.svg"/><Relationship Id="rId23" Type="http://schemas.openxmlformats.org/officeDocument/2006/relationships/image" Target="../media/image12.svg"/><Relationship Id="rId10" Type="http://schemas.openxmlformats.org/officeDocument/2006/relationships/slide" Target="slide31.xml"/><Relationship Id="rId19" Type="http://schemas.openxmlformats.org/officeDocument/2006/relationships/slide" Target="slide43.xml"/><Relationship Id="rId4" Type="http://schemas.openxmlformats.org/officeDocument/2006/relationships/slide" Target="slide13.xml"/><Relationship Id="rId9" Type="http://schemas.openxmlformats.org/officeDocument/2006/relationships/slide" Target="slide4.xml"/><Relationship Id="rId14" Type="http://schemas.openxmlformats.org/officeDocument/2006/relationships/image" Target="../media/image13.png"/><Relationship Id="rId22"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3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s://e2open.sharepoint.com/teams/Sales/FieldOps/Field%20Knowledge/01.%20Reference%20Solution%20Packs%20(RSP)/04%20-%20GTM-Global%20Trade%20Management/02%20-%20Discovery/05%20-%20Discovery%20Template%20GTM.pptx" TargetMode="External"/><Relationship Id="rId7" Type="http://schemas.openxmlformats.org/officeDocument/2006/relationships/image" Target="../media/image15.png"/><Relationship Id="rId2" Type="http://schemas.openxmlformats.org/officeDocument/2006/relationships/hyperlink" Target="https://e2open.sharepoint.com/:p:/t/Sales/FieldOps/EUEE0q8YXDhIpUYVDBWoLVUB8ImQJ4K0gwTexCMUh_pQMg?e=cjflG5" TargetMode="Externa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slide" Target="slide3.xml"/><Relationship Id="rId9" Type="http://schemas.openxmlformats.org/officeDocument/2006/relationships/slide" Target="slide22.xml"/></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s://e2open.sharepoint.com/teams/Sales/FieldOps/Field%20Knowledge/01.%20Reference%20Solution%20Packs%20(RSP)/04%20-%20GTM-Global%20Trade%20Management/02%20-%20Discovery/05%20-%20Discovery%20Template%20GTM.pptx" TargetMode="External"/><Relationship Id="rId7" Type="http://schemas.openxmlformats.org/officeDocument/2006/relationships/image" Target="../media/image15.png"/><Relationship Id="rId2" Type="http://schemas.openxmlformats.org/officeDocument/2006/relationships/hyperlink" Target="https://e2open.sharepoint.com/:p:/t/Sales/FieldOps/Ee3BM1m7WGdBlHLx98gQeuEBs_0WBjIrF5UX3w1x2FbKwA?e=tJxZh3" TargetMode="Externa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slide" Target="slide3.xml"/><Relationship Id="rId9" Type="http://schemas.openxmlformats.org/officeDocument/2006/relationships/slide" Target="slide2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3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Link" TargetMode="External"/><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slide" Target="slide3.xml"/><Relationship Id="rId9" Type="http://schemas.openxmlformats.org/officeDocument/2006/relationships/slide" Target="slide22.xml"/></Relationships>
</file>

<file path=ppt/slides/_rels/slide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BAA7-F77C-E096-8461-5773B35F2C80}"/>
              </a:ext>
            </a:extLst>
          </p:cNvPr>
          <p:cNvSpPr>
            <a:spLocks noGrp="1"/>
          </p:cNvSpPr>
          <p:nvPr>
            <p:ph type="title"/>
          </p:nvPr>
        </p:nvSpPr>
        <p:spPr>
          <a:xfrm>
            <a:off x="548640" y="163831"/>
            <a:ext cx="13533120" cy="810042"/>
          </a:xfrm>
        </p:spPr>
        <p:txBody>
          <a:bodyPr/>
          <a:lstStyle/>
          <a:p>
            <a:r>
              <a:rPr lang="en-DE"/>
              <a:t>Help Page</a:t>
            </a:r>
            <a:endParaRPr lang="en-US"/>
          </a:p>
        </p:txBody>
      </p:sp>
      <p:sp>
        <p:nvSpPr>
          <p:cNvPr id="4" name="Slide Number Placeholder 3">
            <a:extLst>
              <a:ext uri="{FF2B5EF4-FFF2-40B4-BE49-F238E27FC236}">
                <a16:creationId xmlns:a16="http://schemas.microsoft.com/office/drawing/2014/main" id="{A6E8A549-F3D8-8117-D7DC-4AA242FFE066}"/>
              </a:ext>
            </a:extLst>
          </p:cNvPr>
          <p:cNvSpPr>
            <a:spLocks noGrp="1"/>
          </p:cNvSpPr>
          <p:nvPr>
            <p:ph type="sldNum" sz="quarter" idx="4294967295"/>
          </p:nvPr>
        </p:nvSpPr>
        <p:spPr>
          <a:xfrm>
            <a:off x="14173200" y="7627938"/>
            <a:ext cx="457200" cy="438150"/>
          </a:xfrm>
          <a:prstGeom prst="rect">
            <a:avLst/>
          </a:prstGeom>
        </p:spPr>
        <p:txBody>
          <a:bodyPr/>
          <a:lstStyle/>
          <a:p>
            <a:fld id="{0351B933-12A1-5D44-941C-3620BB7984E1}" type="slidenum">
              <a:rPr lang="en-US" smtClean="0"/>
              <a:pPr/>
              <a:t>0</a:t>
            </a:fld>
            <a:endParaRPr lang="en-US"/>
          </a:p>
        </p:txBody>
      </p:sp>
      <p:pic>
        <p:nvPicPr>
          <p:cNvPr id="5" name="Graphic 4" descr="Badge Question Mark with solid fill">
            <a:hlinkClick r:id="rId2" action="ppaction://hlinksldjump"/>
            <a:extLst>
              <a:ext uri="{FF2B5EF4-FFF2-40B4-BE49-F238E27FC236}">
                <a16:creationId xmlns:a16="http://schemas.microsoft.com/office/drawing/2014/main" id="{783F3697-3C8B-5968-1574-8068AE6D2A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717502" y="124329"/>
            <a:ext cx="314420" cy="314420"/>
          </a:xfrm>
          <a:prstGeom prst="rect">
            <a:avLst/>
          </a:prstGeom>
        </p:spPr>
      </p:pic>
      <p:pic>
        <p:nvPicPr>
          <p:cNvPr id="6" name="Graphic 5" descr="Home with solid fill">
            <a:hlinkClick r:id="rId2" action="ppaction://hlinksldjump" tooltip="Back to Home"/>
            <a:extLst>
              <a:ext uri="{FF2B5EF4-FFF2-40B4-BE49-F238E27FC236}">
                <a16:creationId xmlns:a16="http://schemas.microsoft.com/office/drawing/2014/main" id="{BAB60514-A65C-5265-E1EC-96D23BDD24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47339" y="107668"/>
            <a:ext cx="347743" cy="347743"/>
          </a:xfrm>
          <a:prstGeom prst="rect">
            <a:avLst/>
          </a:prstGeom>
        </p:spPr>
      </p:pic>
      <p:pic>
        <p:nvPicPr>
          <p:cNvPr id="7" name="Graphic 6" descr="Back with solid fill">
            <a:hlinkClick r:id="" action="ppaction://hlinkshowjump?jump=lastslideviewed"/>
            <a:extLst>
              <a:ext uri="{FF2B5EF4-FFF2-40B4-BE49-F238E27FC236}">
                <a16:creationId xmlns:a16="http://schemas.microsoft.com/office/drawing/2014/main" id="{3D243556-92D5-9805-5018-70F68D834D1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49673" y="107668"/>
            <a:ext cx="347743" cy="347743"/>
          </a:xfrm>
          <a:prstGeom prst="rect">
            <a:avLst/>
          </a:prstGeom>
        </p:spPr>
      </p:pic>
      <p:pic>
        <p:nvPicPr>
          <p:cNvPr id="8" name="Picture 2" descr="Modules Svg Png Icon Free Download (#565500) - OnlineWebFonts.COM">
            <a:hlinkClick r:id="rId9" action="ppaction://hlinksldjump"/>
            <a:extLst>
              <a:ext uri="{FF2B5EF4-FFF2-40B4-BE49-F238E27FC236}">
                <a16:creationId xmlns:a16="http://schemas.microsoft.com/office/drawing/2014/main" id="{F7D20DEF-6B12-D20D-9DB6-AADAA389B4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Back with solid fill">
            <a:hlinkClick r:id="" action="ppaction://hlinkshowjump?jump=lastslideviewed"/>
            <a:extLst>
              <a:ext uri="{FF2B5EF4-FFF2-40B4-BE49-F238E27FC236}">
                <a16:creationId xmlns:a16="http://schemas.microsoft.com/office/drawing/2014/main" id="{C8EB8EE1-D9DE-6044-5BE8-57234BE3D1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22211" y="4054109"/>
            <a:ext cx="434173" cy="434173"/>
          </a:xfrm>
          <a:prstGeom prst="rect">
            <a:avLst/>
          </a:prstGeom>
        </p:spPr>
      </p:pic>
      <p:sp>
        <p:nvSpPr>
          <p:cNvPr id="11" name="TextBox 10">
            <a:extLst>
              <a:ext uri="{FF2B5EF4-FFF2-40B4-BE49-F238E27FC236}">
                <a16:creationId xmlns:a16="http://schemas.microsoft.com/office/drawing/2014/main" id="{50D92472-DB46-EAC4-57F7-4956B78965F4}"/>
              </a:ext>
            </a:extLst>
          </p:cNvPr>
          <p:cNvSpPr txBox="1"/>
          <p:nvPr/>
        </p:nvSpPr>
        <p:spPr>
          <a:xfrm>
            <a:off x="2866098" y="3002047"/>
            <a:ext cx="1861225" cy="369332"/>
          </a:xfrm>
          <a:prstGeom prst="rect">
            <a:avLst/>
          </a:prstGeom>
          <a:noFill/>
        </p:spPr>
        <p:txBody>
          <a:bodyPr wrap="square" rtlCol="0">
            <a:spAutoFit/>
          </a:bodyPr>
          <a:lstStyle/>
          <a:p>
            <a:r>
              <a:rPr lang="en-DE">
                <a:solidFill>
                  <a:schemeClr val="accent1"/>
                </a:solidFill>
              </a:rPr>
              <a:t>Home Button</a:t>
            </a:r>
            <a:endParaRPr lang="en-US">
              <a:solidFill>
                <a:schemeClr val="accent1"/>
              </a:solidFill>
            </a:endParaRPr>
          </a:p>
        </p:txBody>
      </p:sp>
      <p:sp>
        <p:nvSpPr>
          <p:cNvPr id="12" name="TextBox 11">
            <a:extLst>
              <a:ext uri="{FF2B5EF4-FFF2-40B4-BE49-F238E27FC236}">
                <a16:creationId xmlns:a16="http://schemas.microsoft.com/office/drawing/2014/main" id="{BFA4BF88-AD5F-94D1-271F-AEAD317C446B}"/>
              </a:ext>
            </a:extLst>
          </p:cNvPr>
          <p:cNvSpPr txBox="1"/>
          <p:nvPr/>
        </p:nvSpPr>
        <p:spPr>
          <a:xfrm>
            <a:off x="2794339" y="4054109"/>
            <a:ext cx="2369619" cy="369332"/>
          </a:xfrm>
          <a:prstGeom prst="rect">
            <a:avLst/>
          </a:prstGeom>
          <a:noFill/>
        </p:spPr>
        <p:txBody>
          <a:bodyPr wrap="square" rtlCol="0">
            <a:spAutoFit/>
          </a:bodyPr>
          <a:lstStyle/>
          <a:p>
            <a:r>
              <a:rPr lang="en-DE">
                <a:solidFill>
                  <a:schemeClr val="accent1"/>
                </a:solidFill>
              </a:rPr>
              <a:t>Last slide viewed</a:t>
            </a:r>
            <a:endParaRPr lang="en-US">
              <a:solidFill>
                <a:schemeClr val="accent1"/>
              </a:solidFill>
            </a:endParaRPr>
          </a:p>
        </p:txBody>
      </p:sp>
      <p:pic>
        <p:nvPicPr>
          <p:cNvPr id="13" name="Graphic 12" descr="Home with solid fill">
            <a:hlinkClick r:id="rId2" action="ppaction://hlinksldjump" tooltip="Back to Home"/>
            <a:extLst>
              <a:ext uri="{FF2B5EF4-FFF2-40B4-BE49-F238E27FC236}">
                <a16:creationId xmlns:a16="http://schemas.microsoft.com/office/drawing/2014/main" id="{991FE04A-12DE-9EEC-779A-862015972C2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0453" y="2844948"/>
            <a:ext cx="526431" cy="526431"/>
          </a:xfrm>
          <a:prstGeom prst="rect">
            <a:avLst/>
          </a:prstGeom>
        </p:spPr>
      </p:pic>
      <p:sp>
        <p:nvSpPr>
          <p:cNvPr id="14" name="TextBox 13">
            <a:extLst>
              <a:ext uri="{FF2B5EF4-FFF2-40B4-BE49-F238E27FC236}">
                <a16:creationId xmlns:a16="http://schemas.microsoft.com/office/drawing/2014/main" id="{135A0259-0F3B-9B3E-0BC6-46338B65ECEB}"/>
              </a:ext>
            </a:extLst>
          </p:cNvPr>
          <p:cNvSpPr txBox="1"/>
          <p:nvPr/>
        </p:nvSpPr>
        <p:spPr>
          <a:xfrm>
            <a:off x="7582738" y="2844948"/>
            <a:ext cx="5272654" cy="369332"/>
          </a:xfrm>
          <a:prstGeom prst="rect">
            <a:avLst/>
          </a:prstGeom>
          <a:solidFill>
            <a:schemeClr val="accent1"/>
          </a:solidFill>
        </p:spPr>
        <p:txBody>
          <a:bodyPr wrap="square" rtlCol="0">
            <a:spAutoFit/>
          </a:bodyPr>
          <a:lstStyle/>
          <a:p>
            <a:r>
              <a:rPr lang="en-DE" dirty="0">
                <a:solidFill>
                  <a:schemeClr val="tx2"/>
                </a:solidFill>
              </a:rPr>
              <a:t>ROM = 	Required for Rough Order of Magnitude </a:t>
            </a:r>
            <a:endParaRPr lang="en-US" dirty="0">
              <a:solidFill>
                <a:schemeClr val="tx2"/>
              </a:solidFill>
            </a:endParaRPr>
          </a:p>
        </p:txBody>
      </p:sp>
      <p:sp>
        <p:nvSpPr>
          <p:cNvPr id="15" name="TextBox 14">
            <a:extLst>
              <a:ext uri="{FF2B5EF4-FFF2-40B4-BE49-F238E27FC236}">
                <a16:creationId xmlns:a16="http://schemas.microsoft.com/office/drawing/2014/main" id="{7826DC95-EA9E-C509-52CF-2428EDE543E9}"/>
              </a:ext>
            </a:extLst>
          </p:cNvPr>
          <p:cNvSpPr txBox="1"/>
          <p:nvPr/>
        </p:nvSpPr>
        <p:spPr>
          <a:xfrm>
            <a:off x="7582738" y="3853613"/>
            <a:ext cx="5272654" cy="646331"/>
          </a:xfrm>
          <a:prstGeom prst="rect">
            <a:avLst/>
          </a:prstGeom>
          <a:solidFill>
            <a:schemeClr val="accent2"/>
          </a:solidFill>
        </p:spPr>
        <p:txBody>
          <a:bodyPr wrap="square" rtlCol="0">
            <a:spAutoFit/>
          </a:bodyPr>
          <a:lstStyle/>
          <a:p>
            <a:r>
              <a:rPr lang="en-DE">
                <a:solidFill>
                  <a:schemeClr val="bg1"/>
                </a:solidFill>
              </a:rPr>
              <a:t>SOW = 	Required for Statement of Work / Service 	Discovery</a:t>
            </a:r>
            <a:endParaRPr lang="en-US">
              <a:solidFill>
                <a:schemeClr val="bg1"/>
              </a:solidFill>
            </a:endParaRPr>
          </a:p>
        </p:txBody>
      </p:sp>
      <p:sp>
        <p:nvSpPr>
          <p:cNvPr id="16" name="TextBox 15">
            <a:extLst>
              <a:ext uri="{FF2B5EF4-FFF2-40B4-BE49-F238E27FC236}">
                <a16:creationId xmlns:a16="http://schemas.microsoft.com/office/drawing/2014/main" id="{D164F06A-16D0-F383-3547-C7A8CF77E1D3}"/>
              </a:ext>
            </a:extLst>
          </p:cNvPr>
          <p:cNvSpPr txBox="1"/>
          <p:nvPr/>
        </p:nvSpPr>
        <p:spPr>
          <a:xfrm>
            <a:off x="7582738" y="5139277"/>
            <a:ext cx="5272654" cy="646331"/>
          </a:xfrm>
          <a:prstGeom prst="rect">
            <a:avLst/>
          </a:prstGeom>
          <a:solidFill>
            <a:schemeClr val="accent3"/>
          </a:solidFill>
        </p:spPr>
        <p:txBody>
          <a:bodyPr wrap="square" rtlCol="0">
            <a:spAutoFit/>
          </a:bodyPr>
          <a:lstStyle/>
          <a:p>
            <a:r>
              <a:rPr lang="en-DE" dirty="0">
                <a:solidFill>
                  <a:schemeClr val="tx2"/>
                </a:solidFill>
              </a:rPr>
              <a:t>CF = 	Complexity Factor. More PS hours 	needed</a:t>
            </a:r>
            <a:endParaRPr lang="en-US" dirty="0">
              <a:solidFill>
                <a:schemeClr val="tx2"/>
              </a:solidFill>
            </a:endParaRPr>
          </a:p>
        </p:txBody>
      </p:sp>
      <p:pic>
        <p:nvPicPr>
          <p:cNvPr id="17" name="Picture 2" descr="Modules Svg Png Icon Free Download (#565500) - OnlineWebFonts.COM">
            <a:hlinkClick r:id="rId9" action="ppaction://hlinksldjump"/>
            <a:extLst>
              <a:ext uri="{FF2B5EF4-FFF2-40B4-BE49-F238E27FC236}">
                <a16:creationId xmlns:a16="http://schemas.microsoft.com/office/drawing/2014/main" id="{FB29E50E-96B2-8CEA-C03D-E2B00DF767D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2211" y="5357428"/>
            <a:ext cx="526431" cy="45552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92A4798-4862-B0AC-8A91-87C4DE12B0B5}"/>
              </a:ext>
            </a:extLst>
          </p:cNvPr>
          <p:cNvSpPr txBox="1"/>
          <p:nvPr/>
        </p:nvSpPr>
        <p:spPr>
          <a:xfrm>
            <a:off x="2866098" y="5400523"/>
            <a:ext cx="3207628" cy="369332"/>
          </a:xfrm>
          <a:prstGeom prst="rect">
            <a:avLst/>
          </a:prstGeom>
          <a:noFill/>
        </p:spPr>
        <p:txBody>
          <a:bodyPr wrap="square" rtlCol="0">
            <a:spAutoFit/>
          </a:bodyPr>
          <a:lstStyle/>
          <a:p>
            <a:r>
              <a:rPr lang="en-DE">
                <a:solidFill>
                  <a:schemeClr val="accent1"/>
                </a:solidFill>
              </a:rPr>
              <a:t>Module Overview &amp; Selection</a:t>
            </a:r>
            <a:endParaRPr lang="en-US">
              <a:solidFill>
                <a:schemeClr val="accent1"/>
              </a:solidFill>
            </a:endParaRPr>
          </a:p>
        </p:txBody>
      </p:sp>
    </p:spTree>
    <p:extLst>
      <p:ext uri="{BB962C8B-B14F-4D97-AF65-F5344CB8AC3E}">
        <p14:creationId xmlns:p14="http://schemas.microsoft.com/office/powerpoint/2010/main" val="2525882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BEF12-905D-1019-5329-6A11F76ED2B4}"/>
              </a:ext>
            </a:extLst>
          </p:cNvPr>
          <p:cNvSpPr>
            <a:spLocks noGrp="1"/>
          </p:cNvSpPr>
          <p:nvPr>
            <p:ph type="title"/>
          </p:nvPr>
        </p:nvSpPr>
        <p:spPr/>
        <p:txBody>
          <a:bodyPr/>
          <a:lstStyle/>
          <a:p>
            <a:r>
              <a:rPr lang="en-DE"/>
              <a:t>Supply Chain &amp; Global Trade Map</a:t>
            </a:r>
            <a:endParaRPr lang="en-US"/>
          </a:p>
        </p:txBody>
      </p:sp>
      <p:sp>
        <p:nvSpPr>
          <p:cNvPr id="7" name="Content Placeholder 6">
            <a:extLst>
              <a:ext uri="{FF2B5EF4-FFF2-40B4-BE49-F238E27FC236}">
                <a16:creationId xmlns:a16="http://schemas.microsoft.com/office/drawing/2014/main" id="{C2558457-4090-69B4-608F-98A2981527F0}"/>
              </a:ext>
            </a:extLst>
          </p:cNvPr>
          <p:cNvSpPr>
            <a:spLocks noGrp="1"/>
          </p:cNvSpPr>
          <p:nvPr>
            <p:ph idx="1"/>
          </p:nvPr>
        </p:nvSpPr>
        <p:spPr/>
        <p:txBody>
          <a:bodyPr/>
          <a:lstStyle/>
          <a:p>
            <a:endParaRPr lang="en-US"/>
          </a:p>
        </p:txBody>
      </p:sp>
      <p:pic>
        <p:nvPicPr>
          <p:cNvPr id="2" name="Graphic 1" descr="Home with solid fill">
            <a:hlinkClick r:id="rId2" action="ppaction://hlinksldjump" tooltip="Back to Home"/>
            <a:extLst>
              <a:ext uri="{FF2B5EF4-FFF2-40B4-BE49-F238E27FC236}">
                <a16:creationId xmlns:a16="http://schemas.microsoft.com/office/drawing/2014/main" id="{EC514B0D-486E-174D-7A8C-829C4EFAD0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B0AF83A4-80C1-A33C-B14C-FE5B9EA8D11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9" name="Picture 2" descr="Modules Svg Png Icon Free Download (#565500) - OnlineWebFonts.COM">
            <a:hlinkClick r:id="rId7" action="ppaction://hlinksldjump"/>
            <a:extLst>
              <a:ext uri="{FF2B5EF4-FFF2-40B4-BE49-F238E27FC236}">
                <a16:creationId xmlns:a16="http://schemas.microsoft.com/office/drawing/2014/main" id="{E3C40E31-6890-4BC3-E6C9-13DBBEE528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642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C384-32AC-391A-4EF3-C84881D82F53}"/>
              </a:ext>
            </a:extLst>
          </p:cNvPr>
          <p:cNvSpPr>
            <a:spLocks noGrp="1"/>
          </p:cNvSpPr>
          <p:nvPr>
            <p:ph type="title"/>
          </p:nvPr>
        </p:nvSpPr>
        <p:spPr/>
        <p:txBody>
          <a:bodyPr/>
          <a:lstStyle/>
          <a:p>
            <a:r>
              <a:rPr lang="en-DE"/>
              <a:t>Global Trade Map (Optional)</a:t>
            </a:r>
            <a:endParaRPr lang="en-US"/>
          </a:p>
        </p:txBody>
      </p:sp>
      <p:pic>
        <p:nvPicPr>
          <p:cNvPr id="7" name="Graphic 6" descr="Home with solid fill">
            <a:hlinkClick r:id="rId2" action="ppaction://hlinksldjump" tooltip="Back to Home"/>
            <a:extLst>
              <a:ext uri="{FF2B5EF4-FFF2-40B4-BE49-F238E27FC236}">
                <a16:creationId xmlns:a16="http://schemas.microsoft.com/office/drawing/2014/main" id="{1BB06370-BEE7-9609-AC66-7EFFB079BA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8" name="Graphic 7" descr="Back with solid fill">
            <a:hlinkClick r:id="" action="ppaction://hlinkshowjump?jump=lastslideviewed"/>
            <a:extLst>
              <a:ext uri="{FF2B5EF4-FFF2-40B4-BE49-F238E27FC236}">
                <a16:creationId xmlns:a16="http://schemas.microsoft.com/office/drawing/2014/main" id="{59CBD812-17C1-702F-BBF4-E8DC6DE1BB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9" name="Picture 2" descr="Modules Svg Png Icon Free Download (#565500) - OnlineWebFonts.COM">
            <a:hlinkClick r:id="rId7" action="ppaction://hlinksldjump"/>
            <a:extLst>
              <a:ext uri="{FF2B5EF4-FFF2-40B4-BE49-F238E27FC236}">
                <a16:creationId xmlns:a16="http://schemas.microsoft.com/office/drawing/2014/main" id="{BDC5E433-8938-10B9-7961-25011DC48B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0E6F6C5-C034-619A-69E8-1234FAA2056F}"/>
              </a:ext>
            </a:extLst>
          </p:cNvPr>
          <p:cNvGrpSpPr/>
          <p:nvPr/>
        </p:nvGrpSpPr>
        <p:grpSpPr>
          <a:xfrm>
            <a:off x="351969" y="2444157"/>
            <a:ext cx="1232282" cy="814907"/>
            <a:chOff x="4933234" y="6204483"/>
            <a:chExt cx="1232282" cy="814907"/>
          </a:xfrm>
        </p:grpSpPr>
        <p:pic>
          <p:nvPicPr>
            <p:cNvPr id="6" name="Picture 5" descr="A picture containing shape&#10;&#10;Description automatically generated">
              <a:extLst>
                <a:ext uri="{FF2B5EF4-FFF2-40B4-BE49-F238E27FC236}">
                  <a16:creationId xmlns:a16="http://schemas.microsoft.com/office/drawing/2014/main" id="{02C93E75-1627-B8F8-1816-3EBF1049EC16}"/>
                </a:ext>
              </a:extLst>
            </p:cNvPr>
            <p:cNvPicPr>
              <a:picLocks noChangeAspect="1"/>
            </p:cNvPicPr>
            <p:nvPr/>
          </p:nvPicPr>
          <p:blipFill>
            <a:blip r:embed="rId9">
              <a:duotone>
                <a:schemeClr val="accent1">
                  <a:shade val="45000"/>
                  <a:satMod val="135000"/>
                </a:schemeClr>
                <a:prstClr val="white"/>
              </a:duotone>
            </a:blip>
            <a:stretch>
              <a:fillRect/>
            </a:stretch>
          </p:blipFill>
          <p:spPr>
            <a:xfrm>
              <a:off x="5109195" y="6204483"/>
              <a:ext cx="567220" cy="529123"/>
            </a:xfrm>
            <a:prstGeom prst="rect">
              <a:avLst/>
            </a:prstGeom>
          </p:spPr>
        </p:pic>
        <p:sp>
          <p:nvSpPr>
            <p:cNvPr id="10" name="TextBox 9">
              <a:extLst>
                <a:ext uri="{FF2B5EF4-FFF2-40B4-BE49-F238E27FC236}">
                  <a16:creationId xmlns:a16="http://schemas.microsoft.com/office/drawing/2014/main" id="{EA51C661-785F-A225-2445-19744B0984B2}"/>
                </a:ext>
              </a:extLst>
            </p:cNvPr>
            <p:cNvSpPr txBox="1"/>
            <p:nvPr/>
          </p:nvSpPr>
          <p:spPr>
            <a:xfrm>
              <a:off x="4933234" y="6733606"/>
              <a:ext cx="1232282" cy="285784"/>
            </a:xfrm>
            <a:prstGeom prst="rect">
              <a:avLst/>
            </a:prstGeom>
          </p:spPr>
          <p:txBody>
            <a:bodyPr vert="horz" wrap="square" lIns="130620" tIns="65310" rIns="130620" bIns="65310" rtlCol="0">
              <a:spAutoFit/>
            </a:bodyPr>
            <a:lstStyle/>
            <a:p>
              <a:r>
                <a:rPr lang="en-DE" sz="1000" b="1">
                  <a:solidFill>
                    <a:schemeClr val="accent1"/>
                  </a:solidFill>
                  <a:latin typeface="Arial" panose="020B0604020202020204" pitchFamily="34" charset="0"/>
                  <a:cs typeface="Arial" panose="020B0604020202020204" pitchFamily="34" charset="0"/>
                </a:rPr>
                <a:t>Brand Owner</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174CA258-B049-AE9B-D9F1-73D829E3A448}"/>
              </a:ext>
            </a:extLst>
          </p:cNvPr>
          <p:cNvGrpSpPr/>
          <p:nvPr/>
        </p:nvGrpSpPr>
        <p:grpSpPr>
          <a:xfrm>
            <a:off x="171216" y="3851574"/>
            <a:ext cx="1232282" cy="968795"/>
            <a:chOff x="4752482" y="6204483"/>
            <a:chExt cx="1232282" cy="968795"/>
          </a:xfrm>
        </p:grpSpPr>
        <p:pic>
          <p:nvPicPr>
            <p:cNvPr id="12" name="Picture 11" descr="A picture containing shape&#10;&#10;Description automatically generated">
              <a:extLst>
                <a:ext uri="{FF2B5EF4-FFF2-40B4-BE49-F238E27FC236}">
                  <a16:creationId xmlns:a16="http://schemas.microsoft.com/office/drawing/2014/main" id="{21F255A7-4C88-2AE6-E61C-4304074B8DCF}"/>
                </a:ext>
              </a:extLst>
            </p:cNvPr>
            <p:cNvPicPr>
              <a:picLocks noChangeAspect="1"/>
            </p:cNvPicPr>
            <p:nvPr/>
          </p:nvPicPr>
          <p:blipFill>
            <a:blip r:embed="rId9">
              <a:duotone>
                <a:schemeClr val="accent1">
                  <a:shade val="45000"/>
                  <a:satMod val="135000"/>
                </a:schemeClr>
                <a:prstClr val="white"/>
              </a:duotone>
            </a:blip>
            <a:stretch>
              <a:fillRect/>
            </a:stretch>
          </p:blipFill>
          <p:spPr>
            <a:xfrm>
              <a:off x="5109195" y="6204483"/>
              <a:ext cx="567220" cy="529123"/>
            </a:xfrm>
            <a:prstGeom prst="rect">
              <a:avLst/>
            </a:prstGeom>
          </p:spPr>
        </p:pic>
        <p:sp>
          <p:nvSpPr>
            <p:cNvPr id="13" name="TextBox 12">
              <a:extLst>
                <a:ext uri="{FF2B5EF4-FFF2-40B4-BE49-F238E27FC236}">
                  <a16:creationId xmlns:a16="http://schemas.microsoft.com/office/drawing/2014/main" id="{AF9596CB-E02F-5A0E-3D6F-70B7FFCCE1E4}"/>
                </a:ext>
              </a:extLst>
            </p:cNvPr>
            <p:cNvSpPr txBox="1"/>
            <p:nvPr/>
          </p:nvSpPr>
          <p:spPr>
            <a:xfrm>
              <a:off x="4752482" y="6733606"/>
              <a:ext cx="1232282" cy="439672"/>
            </a:xfrm>
            <a:prstGeom prst="rect">
              <a:avLst/>
            </a:prstGeom>
          </p:spPr>
          <p:txBody>
            <a:bodyPr vert="horz" wrap="square" lIns="130620" tIns="65310" rIns="130620" bIns="65310" rtlCol="0">
              <a:spAutoFit/>
            </a:bodyPr>
            <a:lstStyle/>
            <a:p>
              <a:pPr algn="ctr"/>
              <a:r>
                <a:rPr lang="en-US" sz="1000" b="1">
                  <a:solidFill>
                    <a:schemeClr val="accent1"/>
                  </a:solidFill>
                  <a:latin typeface="Arial" panose="020B0604020202020204" pitchFamily="34" charset="0"/>
                  <a:cs typeface="Arial" panose="020B0604020202020204" pitchFamily="34" charset="0"/>
                </a:rPr>
                <a:t>Contract Manufacturing </a:t>
              </a:r>
            </a:p>
          </p:txBody>
        </p:sp>
      </p:grpSp>
      <p:grpSp>
        <p:nvGrpSpPr>
          <p:cNvPr id="14" name="Group 13">
            <a:extLst>
              <a:ext uri="{FF2B5EF4-FFF2-40B4-BE49-F238E27FC236}">
                <a16:creationId xmlns:a16="http://schemas.microsoft.com/office/drawing/2014/main" id="{51FD3560-CEF2-10B9-04E0-043CB3993145}"/>
              </a:ext>
            </a:extLst>
          </p:cNvPr>
          <p:cNvGrpSpPr/>
          <p:nvPr/>
        </p:nvGrpSpPr>
        <p:grpSpPr>
          <a:xfrm>
            <a:off x="351967" y="5246923"/>
            <a:ext cx="919143" cy="999572"/>
            <a:chOff x="1159494" y="6173706"/>
            <a:chExt cx="919143" cy="999572"/>
          </a:xfrm>
        </p:grpSpPr>
        <p:pic>
          <p:nvPicPr>
            <p:cNvPr id="15" name="Picture 14" descr="Shape&#10;&#10;Description automatically generated">
              <a:extLst>
                <a:ext uri="{FF2B5EF4-FFF2-40B4-BE49-F238E27FC236}">
                  <a16:creationId xmlns:a16="http://schemas.microsoft.com/office/drawing/2014/main" id="{6972461B-D503-80BC-0554-3AAF68C890B2}"/>
                </a:ext>
              </a:extLst>
            </p:cNvPr>
            <p:cNvPicPr>
              <a:picLocks noChangeAspect="1"/>
            </p:cNvPicPr>
            <p:nvPr/>
          </p:nvPicPr>
          <p:blipFill>
            <a:blip r:embed="rId10">
              <a:duotone>
                <a:schemeClr val="accent1">
                  <a:shade val="45000"/>
                  <a:satMod val="135000"/>
                </a:schemeClr>
                <a:prstClr val="white"/>
              </a:duotone>
            </a:blip>
            <a:stretch>
              <a:fillRect/>
            </a:stretch>
          </p:blipFill>
          <p:spPr>
            <a:xfrm>
              <a:off x="1345209" y="6173706"/>
              <a:ext cx="475702" cy="564967"/>
            </a:xfrm>
            <a:prstGeom prst="rect">
              <a:avLst/>
            </a:prstGeom>
          </p:spPr>
        </p:pic>
        <p:sp>
          <p:nvSpPr>
            <p:cNvPr id="16" name="TextBox 15">
              <a:extLst>
                <a:ext uri="{FF2B5EF4-FFF2-40B4-BE49-F238E27FC236}">
                  <a16:creationId xmlns:a16="http://schemas.microsoft.com/office/drawing/2014/main" id="{33AAC492-C19A-84C5-19EF-77B9D12EAE86}"/>
                </a:ext>
              </a:extLst>
            </p:cNvPr>
            <p:cNvSpPr txBox="1"/>
            <p:nvPr/>
          </p:nvSpPr>
          <p:spPr>
            <a:xfrm>
              <a:off x="1159494" y="6733606"/>
              <a:ext cx="919143" cy="439672"/>
            </a:xfrm>
            <a:prstGeom prst="rect">
              <a:avLst/>
            </a:prstGeom>
          </p:spPr>
          <p:txBody>
            <a:bodyPr vert="horz" wrap="square" lIns="130620" tIns="65310" rIns="130620" bIns="65310" rtlCol="0">
              <a:spAutoFit/>
            </a:bodyPr>
            <a:lstStyle/>
            <a:p>
              <a:r>
                <a:rPr lang="en-US" sz="1000" b="1">
                  <a:solidFill>
                    <a:schemeClr val="accent1"/>
                  </a:solidFill>
                  <a:latin typeface="Arial" panose="020B0604020202020204" pitchFamily="34" charset="0"/>
                  <a:cs typeface="Arial" panose="020B0604020202020204" pitchFamily="34" charset="0"/>
                </a:rPr>
                <a:t>300 – 500 Suppliers</a:t>
              </a:r>
            </a:p>
          </p:txBody>
        </p:sp>
      </p:grpSp>
      <p:grpSp>
        <p:nvGrpSpPr>
          <p:cNvPr id="17" name="Group 16">
            <a:extLst>
              <a:ext uri="{FF2B5EF4-FFF2-40B4-BE49-F238E27FC236}">
                <a16:creationId xmlns:a16="http://schemas.microsoft.com/office/drawing/2014/main" id="{3C04ACA7-428B-5968-1713-68A9AC982A3A}"/>
              </a:ext>
            </a:extLst>
          </p:cNvPr>
          <p:cNvGrpSpPr/>
          <p:nvPr/>
        </p:nvGrpSpPr>
        <p:grpSpPr>
          <a:xfrm>
            <a:off x="3514310" y="2040859"/>
            <a:ext cx="919143" cy="1088622"/>
            <a:chOff x="2102929" y="6261628"/>
            <a:chExt cx="919143" cy="1088622"/>
          </a:xfrm>
        </p:grpSpPr>
        <p:pic>
          <p:nvPicPr>
            <p:cNvPr id="18" name="Picture 17">
              <a:extLst>
                <a:ext uri="{FF2B5EF4-FFF2-40B4-BE49-F238E27FC236}">
                  <a16:creationId xmlns:a16="http://schemas.microsoft.com/office/drawing/2014/main" id="{AE79C6FD-061D-171B-E014-991E43A76898}"/>
                </a:ext>
              </a:extLst>
            </p:cNvPr>
            <p:cNvPicPr>
              <a:picLocks noChangeAspect="1"/>
            </p:cNvPicPr>
            <p:nvPr/>
          </p:nvPicPr>
          <p:blipFill>
            <a:blip r:embed="rId11">
              <a:duotone>
                <a:schemeClr val="accent1">
                  <a:shade val="45000"/>
                  <a:satMod val="135000"/>
                </a:schemeClr>
                <a:prstClr val="white"/>
              </a:duotone>
            </a:blip>
            <a:stretch>
              <a:fillRect/>
            </a:stretch>
          </p:blipFill>
          <p:spPr>
            <a:xfrm>
              <a:off x="2228775" y="6261628"/>
              <a:ext cx="625523" cy="473881"/>
            </a:xfrm>
            <a:prstGeom prst="rect">
              <a:avLst/>
            </a:prstGeom>
          </p:spPr>
        </p:pic>
        <p:sp>
          <p:nvSpPr>
            <p:cNvPr id="19" name="TextBox 18">
              <a:extLst>
                <a:ext uri="{FF2B5EF4-FFF2-40B4-BE49-F238E27FC236}">
                  <a16:creationId xmlns:a16="http://schemas.microsoft.com/office/drawing/2014/main" id="{AE3CAD64-0DFA-A25F-D9E0-58EB24AA4BCC}"/>
                </a:ext>
              </a:extLst>
            </p:cNvPr>
            <p:cNvSpPr txBox="1"/>
            <p:nvPr/>
          </p:nvSpPr>
          <p:spPr>
            <a:xfrm>
              <a:off x="2102929" y="6733606"/>
              <a:ext cx="919143" cy="616644"/>
            </a:xfrm>
            <a:prstGeom prst="rect">
              <a:avLst/>
            </a:prstGeom>
          </p:spPr>
          <p:txBody>
            <a:bodyPr vert="horz" wrap="square" lIns="130620" tIns="65310" rIns="130620" bIns="65310" rtlCol="0">
              <a:spAutoFit/>
            </a:bodyPr>
            <a:lstStyle/>
            <a:p>
              <a:r>
                <a:rPr lang="en-US" sz="1050" b="1">
                  <a:solidFill>
                    <a:schemeClr val="accent1"/>
                  </a:solidFill>
                  <a:latin typeface="Arial" panose="020B0604020202020204" pitchFamily="34" charset="0"/>
                  <a:cs typeface="Arial" panose="020B0604020202020204" pitchFamily="34" charset="0"/>
                </a:rPr>
                <a:t>USA (US+LATAM)</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2247C338-8BD7-053D-2935-BE3C744F73C1}"/>
              </a:ext>
            </a:extLst>
          </p:cNvPr>
          <p:cNvGrpSpPr/>
          <p:nvPr/>
        </p:nvGrpSpPr>
        <p:grpSpPr>
          <a:xfrm>
            <a:off x="3509563" y="4026568"/>
            <a:ext cx="919143" cy="927039"/>
            <a:chOff x="2102929" y="6261628"/>
            <a:chExt cx="919143" cy="927039"/>
          </a:xfrm>
        </p:grpSpPr>
        <p:pic>
          <p:nvPicPr>
            <p:cNvPr id="21" name="Picture 20">
              <a:extLst>
                <a:ext uri="{FF2B5EF4-FFF2-40B4-BE49-F238E27FC236}">
                  <a16:creationId xmlns:a16="http://schemas.microsoft.com/office/drawing/2014/main" id="{F6DFE2F0-59B3-A407-2BE7-C8D207193C87}"/>
                </a:ext>
              </a:extLst>
            </p:cNvPr>
            <p:cNvPicPr>
              <a:picLocks noChangeAspect="1"/>
            </p:cNvPicPr>
            <p:nvPr/>
          </p:nvPicPr>
          <p:blipFill>
            <a:blip r:embed="rId11">
              <a:duotone>
                <a:schemeClr val="accent1">
                  <a:shade val="45000"/>
                  <a:satMod val="135000"/>
                </a:schemeClr>
                <a:prstClr val="white"/>
              </a:duotone>
            </a:blip>
            <a:stretch>
              <a:fillRect/>
            </a:stretch>
          </p:blipFill>
          <p:spPr>
            <a:xfrm>
              <a:off x="2228775" y="6261628"/>
              <a:ext cx="625523" cy="473881"/>
            </a:xfrm>
            <a:prstGeom prst="rect">
              <a:avLst/>
            </a:prstGeom>
          </p:spPr>
        </p:pic>
        <p:sp>
          <p:nvSpPr>
            <p:cNvPr id="22" name="TextBox 21">
              <a:extLst>
                <a:ext uri="{FF2B5EF4-FFF2-40B4-BE49-F238E27FC236}">
                  <a16:creationId xmlns:a16="http://schemas.microsoft.com/office/drawing/2014/main" id="{B037F2AE-0A67-D276-B9A7-AE17B6F6C090}"/>
                </a:ext>
              </a:extLst>
            </p:cNvPr>
            <p:cNvSpPr txBox="1"/>
            <p:nvPr/>
          </p:nvSpPr>
          <p:spPr>
            <a:xfrm>
              <a:off x="2102929" y="6733606"/>
              <a:ext cx="919143" cy="455061"/>
            </a:xfrm>
            <a:prstGeom prst="rect">
              <a:avLst/>
            </a:prstGeom>
          </p:spPr>
          <p:txBody>
            <a:bodyPr vert="horz" wrap="square" lIns="130620" tIns="65310" rIns="130620" bIns="65310" rtlCol="0">
              <a:spAutoFit/>
            </a:bodyPr>
            <a:lstStyle/>
            <a:p>
              <a:r>
                <a:rPr lang="en-US" sz="1050" b="1">
                  <a:solidFill>
                    <a:schemeClr val="accent1"/>
                  </a:solidFill>
                  <a:latin typeface="Arial" panose="020B0604020202020204" pitchFamily="34" charset="0"/>
                  <a:cs typeface="Arial" panose="020B0604020202020204" pitchFamily="34" charset="0"/>
                </a:rPr>
                <a:t>France (EMEA)</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4EFF5CC2-EBFA-6FD0-2F79-889A6025C451}"/>
              </a:ext>
            </a:extLst>
          </p:cNvPr>
          <p:cNvGrpSpPr/>
          <p:nvPr/>
        </p:nvGrpSpPr>
        <p:grpSpPr>
          <a:xfrm>
            <a:off x="4809022" y="3298540"/>
            <a:ext cx="919143" cy="757762"/>
            <a:chOff x="2102929" y="6261628"/>
            <a:chExt cx="919143" cy="757762"/>
          </a:xfrm>
        </p:grpSpPr>
        <p:pic>
          <p:nvPicPr>
            <p:cNvPr id="24" name="Picture 23">
              <a:extLst>
                <a:ext uri="{FF2B5EF4-FFF2-40B4-BE49-F238E27FC236}">
                  <a16:creationId xmlns:a16="http://schemas.microsoft.com/office/drawing/2014/main" id="{7FAF8E28-FD7E-D406-1981-D01DA5FD135F}"/>
                </a:ext>
              </a:extLst>
            </p:cNvPr>
            <p:cNvPicPr>
              <a:picLocks noChangeAspect="1"/>
            </p:cNvPicPr>
            <p:nvPr/>
          </p:nvPicPr>
          <p:blipFill>
            <a:blip r:embed="rId11">
              <a:duotone>
                <a:schemeClr val="accent1">
                  <a:shade val="45000"/>
                  <a:satMod val="135000"/>
                </a:schemeClr>
                <a:prstClr val="white"/>
              </a:duotone>
            </a:blip>
            <a:stretch>
              <a:fillRect/>
            </a:stretch>
          </p:blipFill>
          <p:spPr>
            <a:xfrm>
              <a:off x="2228775" y="6261628"/>
              <a:ext cx="625523" cy="473881"/>
            </a:xfrm>
            <a:prstGeom prst="rect">
              <a:avLst/>
            </a:prstGeom>
          </p:spPr>
        </p:pic>
        <p:sp>
          <p:nvSpPr>
            <p:cNvPr id="25" name="TextBox 24">
              <a:extLst>
                <a:ext uri="{FF2B5EF4-FFF2-40B4-BE49-F238E27FC236}">
                  <a16:creationId xmlns:a16="http://schemas.microsoft.com/office/drawing/2014/main" id="{87DD8A4D-B7FF-3A54-7E91-CB3CF437D60D}"/>
                </a:ext>
              </a:extLst>
            </p:cNvPr>
            <p:cNvSpPr txBox="1"/>
            <p:nvPr/>
          </p:nvSpPr>
          <p:spPr>
            <a:xfrm>
              <a:off x="2102929" y="6733606"/>
              <a:ext cx="919143" cy="285784"/>
            </a:xfrm>
            <a:prstGeom prst="rect">
              <a:avLst/>
            </a:prstGeom>
          </p:spPr>
          <p:txBody>
            <a:bodyPr vert="horz" wrap="square" lIns="130620" tIns="65310" rIns="130620" bIns="65310" rtlCol="0">
              <a:spAutoFit/>
            </a:bodyPr>
            <a:lstStyle/>
            <a:p>
              <a:r>
                <a:rPr lang="en-US" sz="1000" b="1">
                  <a:solidFill>
                    <a:schemeClr val="accent1"/>
                  </a:solidFill>
                  <a:latin typeface="Arial" panose="020B0604020202020204" pitchFamily="34" charset="0"/>
                  <a:cs typeface="Arial" panose="020B0604020202020204" pitchFamily="34" charset="0"/>
                </a:rPr>
                <a:t>Germany</a:t>
              </a:r>
            </a:p>
          </p:txBody>
        </p:sp>
      </p:grpSp>
      <p:grpSp>
        <p:nvGrpSpPr>
          <p:cNvPr id="26" name="Group 25">
            <a:extLst>
              <a:ext uri="{FF2B5EF4-FFF2-40B4-BE49-F238E27FC236}">
                <a16:creationId xmlns:a16="http://schemas.microsoft.com/office/drawing/2014/main" id="{D06982AE-761B-84A3-7590-4FDC7B892110}"/>
              </a:ext>
            </a:extLst>
          </p:cNvPr>
          <p:cNvGrpSpPr/>
          <p:nvPr/>
        </p:nvGrpSpPr>
        <p:grpSpPr>
          <a:xfrm>
            <a:off x="3488598" y="6095078"/>
            <a:ext cx="919143" cy="927039"/>
            <a:chOff x="2102929" y="6261628"/>
            <a:chExt cx="919143" cy="927039"/>
          </a:xfrm>
        </p:grpSpPr>
        <p:pic>
          <p:nvPicPr>
            <p:cNvPr id="27" name="Picture 26">
              <a:extLst>
                <a:ext uri="{FF2B5EF4-FFF2-40B4-BE49-F238E27FC236}">
                  <a16:creationId xmlns:a16="http://schemas.microsoft.com/office/drawing/2014/main" id="{A2C29BF0-8F86-339A-2C58-546AFD738683}"/>
                </a:ext>
              </a:extLst>
            </p:cNvPr>
            <p:cNvPicPr>
              <a:picLocks noChangeAspect="1"/>
            </p:cNvPicPr>
            <p:nvPr/>
          </p:nvPicPr>
          <p:blipFill>
            <a:blip r:embed="rId11">
              <a:duotone>
                <a:schemeClr val="accent1">
                  <a:shade val="45000"/>
                  <a:satMod val="135000"/>
                </a:schemeClr>
                <a:prstClr val="white"/>
              </a:duotone>
            </a:blip>
            <a:stretch>
              <a:fillRect/>
            </a:stretch>
          </p:blipFill>
          <p:spPr>
            <a:xfrm>
              <a:off x="2228775" y="6261628"/>
              <a:ext cx="625523" cy="473881"/>
            </a:xfrm>
            <a:prstGeom prst="rect">
              <a:avLst/>
            </a:prstGeom>
          </p:spPr>
        </p:pic>
        <p:sp>
          <p:nvSpPr>
            <p:cNvPr id="28" name="TextBox 27">
              <a:extLst>
                <a:ext uri="{FF2B5EF4-FFF2-40B4-BE49-F238E27FC236}">
                  <a16:creationId xmlns:a16="http://schemas.microsoft.com/office/drawing/2014/main" id="{2404D4F0-1C5D-4BF9-D7B9-D32A1C656DFA}"/>
                </a:ext>
              </a:extLst>
            </p:cNvPr>
            <p:cNvSpPr txBox="1"/>
            <p:nvPr/>
          </p:nvSpPr>
          <p:spPr>
            <a:xfrm>
              <a:off x="2102929" y="6733606"/>
              <a:ext cx="919143" cy="455061"/>
            </a:xfrm>
            <a:prstGeom prst="rect">
              <a:avLst/>
            </a:prstGeom>
          </p:spPr>
          <p:txBody>
            <a:bodyPr vert="horz" wrap="square" lIns="130620" tIns="65310" rIns="130620" bIns="65310" rtlCol="0">
              <a:spAutoFit/>
            </a:bodyPr>
            <a:lstStyle/>
            <a:p>
              <a:r>
                <a:rPr lang="en-US" sz="1050" b="1">
                  <a:solidFill>
                    <a:schemeClr val="accent1"/>
                  </a:solidFill>
                  <a:latin typeface="Arial" panose="020B0604020202020204" pitchFamily="34" charset="0"/>
                  <a:cs typeface="Arial" panose="020B0604020202020204" pitchFamily="34" charset="0"/>
                </a:rPr>
                <a:t>Singapore (APAC)</a:t>
              </a:r>
            </a:p>
          </p:txBody>
        </p:sp>
      </p:grpSp>
      <p:grpSp>
        <p:nvGrpSpPr>
          <p:cNvPr id="29" name="Group 28">
            <a:extLst>
              <a:ext uri="{FF2B5EF4-FFF2-40B4-BE49-F238E27FC236}">
                <a16:creationId xmlns:a16="http://schemas.microsoft.com/office/drawing/2014/main" id="{9D408990-1787-9056-692D-6837700D86B9}"/>
              </a:ext>
            </a:extLst>
          </p:cNvPr>
          <p:cNvGrpSpPr/>
          <p:nvPr/>
        </p:nvGrpSpPr>
        <p:grpSpPr>
          <a:xfrm>
            <a:off x="4506176" y="7103818"/>
            <a:ext cx="919143" cy="757762"/>
            <a:chOff x="2102929" y="6261628"/>
            <a:chExt cx="919143" cy="757762"/>
          </a:xfrm>
        </p:grpSpPr>
        <p:pic>
          <p:nvPicPr>
            <p:cNvPr id="30" name="Picture 29">
              <a:extLst>
                <a:ext uri="{FF2B5EF4-FFF2-40B4-BE49-F238E27FC236}">
                  <a16:creationId xmlns:a16="http://schemas.microsoft.com/office/drawing/2014/main" id="{9DBB91EF-D45E-ED85-7735-3A739EBC622D}"/>
                </a:ext>
              </a:extLst>
            </p:cNvPr>
            <p:cNvPicPr>
              <a:picLocks noChangeAspect="1"/>
            </p:cNvPicPr>
            <p:nvPr/>
          </p:nvPicPr>
          <p:blipFill>
            <a:blip r:embed="rId11">
              <a:duotone>
                <a:schemeClr val="accent1">
                  <a:shade val="45000"/>
                  <a:satMod val="135000"/>
                </a:schemeClr>
                <a:prstClr val="white"/>
              </a:duotone>
            </a:blip>
            <a:stretch>
              <a:fillRect/>
            </a:stretch>
          </p:blipFill>
          <p:spPr>
            <a:xfrm>
              <a:off x="2228775" y="6261628"/>
              <a:ext cx="625523" cy="473881"/>
            </a:xfrm>
            <a:prstGeom prst="rect">
              <a:avLst/>
            </a:prstGeom>
          </p:spPr>
        </p:pic>
        <p:sp>
          <p:nvSpPr>
            <p:cNvPr id="31" name="TextBox 30">
              <a:extLst>
                <a:ext uri="{FF2B5EF4-FFF2-40B4-BE49-F238E27FC236}">
                  <a16:creationId xmlns:a16="http://schemas.microsoft.com/office/drawing/2014/main" id="{BCE0C6E9-4F7B-2F44-8EA8-853E5BF7334F}"/>
                </a:ext>
              </a:extLst>
            </p:cNvPr>
            <p:cNvSpPr txBox="1"/>
            <p:nvPr/>
          </p:nvSpPr>
          <p:spPr>
            <a:xfrm>
              <a:off x="2102929" y="6733606"/>
              <a:ext cx="919143" cy="285784"/>
            </a:xfrm>
            <a:prstGeom prst="rect">
              <a:avLst/>
            </a:prstGeom>
          </p:spPr>
          <p:txBody>
            <a:bodyPr vert="horz" wrap="square" lIns="130620" tIns="65310" rIns="130620" bIns="65310" rtlCol="0">
              <a:spAutoFit/>
            </a:bodyPr>
            <a:lstStyle/>
            <a:p>
              <a:r>
                <a:rPr lang="en-US" sz="1000" b="1">
                  <a:solidFill>
                    <a:schemeClr val="accent1"/>
                  </a:solidFill>
                  <a:latin typeface="Arial" panose="020B0604020202020204" pitchFamily="34" charset="0"/>
                  <a:cs typeface="Arial" panose="020B0604020202020204" pitchFamily="34" charset="0"/>
                </a:rPr>
                <a:t>Japan</a:t>
              </a:r>
            </a:p>
          </p:txBody>
        </p:sp>
      </p:grpSp>
      <p:grpSp>
        <p:nvGrpSpPr>
          <p:cNvPr id="32" name="Group 31">
            <a:extLst>
              <a:ext uri="{FF2B5EF4-FFF2-40B4-BE49-F238E27FC236}">
                <a16:creationId xmlns:a16="http://schemas.microsoft.com/office/drawing/2014/main" id="{F8C18788-CCA8-6AEA-D6AC-8C7617DA5D56}"/>
              </a:ext>
            </a:extLst>
          </p:cNvPr>
          <p:cNvGrpSpPr/>
          <p:nvPr/>
        </p:nvGrpSpPr>
        <p:grpSpPr>
          <a:xfrm>
            <a:off x="4729460" y="1513193"/>
            <a:ext cx="919143" cy="757762"/>
            <a:chOff x="2102929" y="6261628"/>
            <a:chExt cx="919143" cy="757762"/>
          </a:xfrm>
        </p:grpSpPr>
        <p:pic>
          <p:nvPicPr>
            <p:cNvPr id="33" name="Picture 32">
              <a:extLst>
                <a:ext uri="{FF2B5EF4-FFF2-40B4-BE49-F238E27FC236}">
                  <a16:creationId xmlns:a16="http://schemas.microsoft.com/office/drawing/2014/main" id="{057615FE-CE9F-5039-3797-00B8DC4FCD7D}"/>
                </a:ext>
              </a:extLst>
            </p:cNvPr>
            <p:cNvPicPr>
              <a:picLocks noChangeAspect="1"/>
            </p:cNvPicPr>
            <p:nvPr/>
          </p:nvPicPr>
          <p:blipFill>
            <a:blip r:embed="rId11">
              <a:duotone>
                <a:schemeClr val="accent1">
                  <a:shade val="45000"/>
                  <a:satMod val="135000"/>
                </a:schemeClr>
                <a:prstClr val="white"/>
              </a:duotone>
            </a:blip>
            <a:stretch>
              <a:fillRect/>
            </a:stretch>
          </p:blipFill>
          <p:spPr>
            <a:xfrm>
              <a:off x="2228775" y="6261628"/>
              <a:ext cx="625523" cy="473881"/>
            </a:xfrm>
            <a:prstGeom prst="rect">
              <a:avLst/>
            </a:prstGeom>
          </p:spPr>
        </p:pic>
        <p:sp>
          <p:nvSpPr>
            <p:cNvPr id="34" name="TextBox 33">
              <a:extLst>
                <a:ext uri="{FF2B5EF4-FFF2-40B4-BE49-F238E27FC236}">
                  <a16:creationId xmlns:a16="http://schemas.microsoft.com/office/drawing/2014/main" id="{674E9FC7-2BC7-6085-6C65-9BC6C0D85111}"/>
                </a:ext>
              </a:extLst>
            </p:cNvPr>
            <p:cNvSpPr txBox="1"/>
            <p:nvPr/>
          </p:nvSpPr>
          <p:spPr>
            <a:xfrm>
              <a:off x="2102929" y="6733606"/>
              <a:ext cx="919143" cy="285784"/>
            </a:xfrm>
            <a:prstGeom prst="rect">
              <a:avLst/>
            </a:prstGeom>
          </p:spPr>
          <p:txBody>
            <a:bodyPr vert="horz" wrap="square" lIns="130620" tIns="65310" rIns="130620" bIns="65310" rtlCol="0">
              <a:spAutoFit/>
            </a:bodyPr>
            <a:lstStyle/>
            <a:p>
              <a:r>
                <a:rPr lang="en-US" sz="1000" b="1" err="1">
                  <a:solidFill>
                    <a:schemeClr val="accent1"/>
                  </a:solidFill>
                  <a:latin typeface="Arial" panose="020B0604020202020204" pitchFamily="34" charset="0"/>
                  <a:cs typeface="Arial" panose="020B0604020202020204" pitchFamily="34" charset="0"/>
                </a:rPr>
                <a:t>Brasil</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07F6AB93-2A4F-CB3E-3A42-3BAF7C7BE274}"/>
              </a:ext>
            </a:extLst>
          </p:cNvPr>
          <p:cNvGrpSpPr/>
          <p:nvPr/>
        </p:nvGrpSpPr>
        <p:grpSpPr>
          <a:xfrm>
            <a:off x="8223575" y="7323814"/>
            <a:ext cx="919143" cy="782437"/>
            <a:chOff x="3046364" y="6236953"/>
            <a:chExt cx="919143" cy="782437"/>
          </a:xfrm>
        </p:grpSpPr>
        <p:pic>
          <p:nvPicPr>
            <p:cNvPr id="36" name="Picture 35">
              <a:extLst>
                <a:ext uri="{FF2B5EF4-FFF2-40B4-BE49-F238E27FC236}">
                  <a16:creationId xmlns:a16="http://schemas.microsoft.com/office/drawing/2014/main" id="{F09C9B9B-4921-8A09-E955-D1E55FB261C8}"/>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37" name="TextBox 36">
              <a:extLst>
                <a:ext uri="{FF2B5EF4-FFF2-40B4-BE49-F238E27FC236}">
                  <a16:creationId xmlns:a16="http://schemas.microsoft.com/office/drawing/2014/main" id="{65641BA7-1DC7-E29B-55D7-AD70EDED869F}"/>
                </a:ext>
              </a:extLst>
            </p:cNvPr>
            <p:cNvSpPr txBox="1"/>
            <p:nvPr/>
          </p:nvSpPr>
          <p:spPr>
            <a:xfrm>
              <a:off x="3046364" y="6733606"/>
              <a:ext cx="919143" cy="285784"/>
            </a:xfrm>
            <a:prstGeom prst="rect">
              <a:avLst/>
            </a:prstGeom>
          </p:spPr>
          <p:txBody>
            <a:bodyPr vert="horz" wrap="square" lIns="130620" tIns="65310" rIns="130620" bIns="65310" rtlCol="0">
              <a:spAutoFit/>
            </a:bodyPr>
            <a:lstStyle/>
            <a:p>
              <a:r>
                <a:rPr lang="en-US" sz="1000" b="0" i="0">
                  <a:solidFill>
                    <a:schemeClr val="accent1"/>
                  </a:solidFill>
                  <a:effectLst/>
                  <a:latin typeface="Salesforce Sans"/>
                </a:rPr>
                <a:t>Korea</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AB708EFE-6B76-775A-6DAA-2A033A8A0848}"/>
              </a:ext>
            </a:extLst>
          </p:cNvPr>
          <p:cNvGrpSpPr/>
          <p:nvPr/>
        </p:nvGrpSpPr>
        <p:grpSpPr>
          <a:xfrm>
            <a:off x="8558672" y="2362200"/>
            <a:ext cx="919143" cy="782437"/>
            <a:chOff x="3046364" y="6236953"/>
            <a:chExt cx="919143" cy="782437"/>
          </a:xfrm>
        </p:grpSpPr>
        <p:pic>
          <p:nvPicPr>
            <p:cNvPr id="39" name="Picture 38">
              <a:extLst>
                <a:ext uri="{FF2B5EF4-FFF2-40B4-BE49-F238E27FC236}">
                  <a16:creationId xmlns:a16="http://schemas.microsoft.com/office/drawing/2014/main" id="{DF9490C0-6182-029C-66D9-C2324B25FA14}"/>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40" name="TextBox 39">
              <a:extLst>
                <a:ext uri="{FF2B5EF4-FFF2-40B4-BE49-F238E27FC236}">
                  <a16:creationId xmlns:a16="http://schemas.microsoft.com/office/drawing/2014/main" id="{FBC88AF3-7307-D1FF-E6F1-561D774FA46A}"/>
                </a:ext>
              </a:extLst>
            </p:cNvPr>
            <p:cNvSpPr txBox="1"/>
            <p:nvPr/>
          </p:nvSpPr>
          <p:spPr>
            <a:xfrm>
              <a:off x="3046364" y="6733606"/>
              <a:ext cx="919143" cy="285784"/>
            </a:xfrm>
            <a:prstGeom prst="rect">
              <a:avLst/>
            </a:prstGeom>
          </p:spPr>
          <p:txBody>
            <a:bodyPr vert="horz" wrap="square" lIns="130620" tIns="65310" rIns="130620" bIns="65310" rtlCol="0">
              <a:spAutoFit/>
            </a:bodyPr>
            <a:lstStyle/>
            <a:p>
              <a:r>
                <a:rPr lang="en-US" sz="1000" b="0" i="0">
                  <a:solidFill>
                    <a:schemeClr val="accent1"/>
                  </a:solidFill>
                  <a:effectLst/>
                  <a:latin typeface="Salesforce Sans"/>
                </a:rPr>
                <a:t>Mexico</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id="{FB1A0FCC-245C-CE95-4070-51DF0DDA60A1}"/>
              </a:ext>
            </a:extLst>
          </p:cNvPr>
          <p:cNvGrpSpPr/>
          <p:nvPr/>
        </p:nvGrpSpPr>
        <p:grpSpPr>
          <a:xfrm>
            <a:off x="11320862" y="6526707"/>
            <a:ext cx="919143" cy="782437"/>
            <a:chOff x="3046364" y="6236953"/>
            <a:chExt cx="919143" cy="782437"/>
          </a:xfrm>
        </p:grpSpPr>
        <p:pic>
          <p:nvPicPr>
            <p:cNvPr id="42" name="Picture 41">
              <a:extLst>
                <a:ext uri="{FF2B5EF4-FFF2-40B4-BE49-F238E27FC236}">
                  <a16:creationId xmlns:a16="http://schemas.microsoft.com/office/drawing/2014/main" id="{EA9919CA-7738-A5CE-4F65-555D478A0918}"/>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43" name="TextBox 42">
              <a:extLst>
                <a:ext uri="{FF2B5EF4-FFF2-40B4-BE49-F238E27FC236}">
                  <a16:creationId xmlns:a16="http://schemas.microsoft.com/office/drawing/2014/main" id="{7CB6B27E-CA4D-705A-CD42-82DD6D300663}"/>
                </a:ext>
              </a:extLst>
            </p:cNvPr>
            <p:cNvSpPr txBox="1"/>
            <p:nvPr/>
          </p:nvSpPr>
          <p:spPr>
            <a:xfrm>
              <a:off x="3046364" y="6733606"/>
              <a:ext cx="919143" cy="285784"/>
            </a:xfrm>
            <a:prstGeom prst="rect">
              <a:avLst/>
            </a:prstGeom>
          </p:spPr>
          <p:txBody>
            <a:bodyPr vert="horz" wrap="square" lIns="130620" tIns="65310" rIns="130620" bIns="65310" rtlCol="0">
              <a:spAutoFit/>
            </a:bodyPr>
            <a:lstStyle/>
            <a:p>
              <a:r>
                <a:rPr lang="en-US" sz="1000" b="0" i="0">
                  <a:solidFill>
                    <a:schemeClr val="accent1"/>
                  </a:solidFill>
                  <a:effectLst/>
                  <a:latin typeface="Salesforce Sans"/>
                </a:rPr>
                <a:t>Australia</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75E9027A-F19D-BF03-77FA-3B3B85217625}"/>
              </a:ext>
            </a:extLst>
          </p:cNvPr>
          <p:cNvGrpSpPr/>
          <p:nvPr/>
        </p:nvGrpSpPr>
        <p:grpSpPr>
          <a:xfrm>
            <a:off x="10224619" y="7309144"/>
            <a:ext cx="919143" cy="782437"/>
            <a:chOff x="3046364" y="6236953"/>
            <a:chExt cx="919143" cy="782437"/>
          </a:xfrm>
        </p:grpSpPr>
        <p:pic>
          <p:nvPicPr>
            <p:cNvPr id="45" name="Picture 44">
              <a:extLst>
                <a:ext uri="{FF2B5EF4-FFF2-40B4-BE49-F238E27FC236}">
                  <a16:creationId xmlns:a16="http://schemas.microsoft.com/office/drawing/2014/main" id="{E88FA677-A83C-583E-B5C8-AC6091A161F1}"/>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46" name="TextBox 45">
              <a:extLst>
                <a:ext uri="{FF2B5EF4-FFF2-40B4-BE49-F238E27FC236}">
                  <a16:creationId xmlns:a16="http://schemas.microsoft.com/office/drawing/2014/main" id="{1AD36D63-2EB0-D454-3CE2-404327772973}"/>
                </a:ext>
              </a:extLst>
            </p:cNvPr>
            <p:cNvSpPr txBox="1"/>
            <p:nvPr/>
          </p:nvSpPr>
          <p:spPr>
            <a:xfrm>
              <a:off x="3046364" y="6733606"/>
              <a:ext cx="919143" cy="285784"/>
            </a:xfrm>
            <a:prstGeom prst="rect">
              <a:avLst/>
            </a:prstGeom>
          </p:spPr>
          <p:txBody>
            <a:bodyPr vert="horz" wrap="square" lIns="130620" tIns="65310" rIns="130620" bIns="65310" rtlCol="0">
              <a:spAutoFit/>
            </a:bodyPr>
            <a:lstStyle/>
            <a:p>
              <a:r>
                <a:rPr lang="en-US" sz="1000" b="0" i="0">
                  <a:solidFill>
                    <a:schemeClr val="accent1"/>
                  </a:solidFill>
                  <a:effectLst/>
                  <a:latin typeface="Salesforce Sans"/>
                </a:rPr>
                <a:t>Indonesia</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C684A40D-CFC9-792A-A08D-993388579568}"/>
              </a:ext>
            </a:extLst>
          </p:cNvPr>
          <p:cNvGrpSpPr/>
          <p:nvPr/>
        </p:nvGrpSpPr>
        <p:grpSpPr>
          <a:xfrm>
            <a:off x="9401581" y="3132900"/>
            <a:ext cx="919143" cy="936325"/>
            <a:chOff x="3046364" y="6236953"/>
            <a:chExt cx="919143" cy="936325"/>
          </a:xfrm>
        </p:grpSpPr>
        <p:pic>
          <p:nvPicPr>
            <p:cNvPr id="48" name="Picture 47">
              <a:extLst>
                <a:ext uri="{FF2B5EF4-FFF2-40B4-BE49-F238E27FC236}">
                  <a16:creationId xmlns:a16="http://schemas.microsoft.com/office/drawing/2014/main" id="{E15A6582-782B-A71F-0DF6-8EA4BA0639D2}"/>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49" name="TextBox 48">
              <a:extLst>
                <a:ext uri="{FF2B5EF4-FFF2-40B4-BE49-F238E27FC236}">
                  <a16:creationId xmlns:a16="http://schemas.microsoft.com/office/drawing/2014/main" id="{E39D35F9-3E14-3DAB-ED51-1CD600CFEC84}"/>
                </a:ext>
              </a:extLst>
            </p:cNvPr>
            <p:cNvSpPr txBox="1"/>
            <p:nvPr/>
          </p:nvSpPr>
          <p:spPr>
            <a:xfrm>
              <a:off x="3046364" y="6733606"/>
              <a:ext cx="919143" cy="439672"/>
            </a:xfrm>
            <a:prstGeom prst="rect">
              <a:avLst/>
            </a:prstGeom>
          </p:spPr>
          <p:txBody>
            <a:bodyPr vert="horz" wrap="square" lIns="130620" tIns="65310" rIns="130620" bIns="65310" rtlCol="0">
              <a:spAutoFit/>
            </a:bodyPr>
            <a:lstStyle/>
            <a:p>
              <a:r>
                <a:rPr lang="en-US" sz="1000" b="0" i="0">
                  <a:solidFill>
                    <a:schemeClr val="accent1"/>
                  </a:solidFill>
                  <a:effectLst/>
                  <a:latin typeface="Salesforce Sans"/>
                </a:rPr>
                <a:t>United Kingdom</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id="{D2F6A57E-E334-3502-BA33-52944034FE35}"/>
              </a:ext>
            </a:extLst>
          </p:cNvPr>
          <p:cNvGrpSpPr/>
          <p:nvPr/>
        </p:nvGrpSpPr>
        <p:grpSpPr>
          <a:xfrm>
            <a:off x="8560380" y="1211406"/>
            <a:ext cx="919143" cy="782437"/>
            <a:chOff x="3046364" y="6236953"/>
            <a:chExt cx="919143" cy="782437"/>
          </a:xfrm>
        </p:grpSpPr>
        <p:pic>
          <p:nvPicPr>
            <p:cNvPr id="51" name="Picture 50">
              <a:extLst>
                <a:ext uri="{FF2B5EF4-FFF2-40B4-BE49-F238E27FC236}">
                  <a16:creationId xmlns:a16="http://schemas.microsoft.com/office/drawing/2014/main" id="{9443007F-F92B-EFA9-B669-C29951F95219}"/>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52" name="TextBox 51">
              <a:extLst>
                <a:ext uri="{FF2B5EF4-FFF2-40B4-BE49-F238E27FC236}">
                  <a16:creationId xmlns:a16="http://schemas.microsoft.com/office/drawing/2014/main" id="{6B8F161C-D245-4E65-94B6-608632F69FE8}"/>
                </a:ext>
              </a:extLst>
            </p:cNvPr>
            <p:cNvSpPr txBox="1"/>
            <p:nvPr/>
          </p:nvSpPr>
          <p:spPr>
            <a:xfrm>
              <a:off x="3046364" y="6733606"/>
              <a:ext cx="919143" cy="285784"/>
            </a:xfrm>
            <a:prstGeom prst="rect">
              <a:avLst/>
            </a:prstGeom>
          </p:spPr>
          <p:txBody>
            <a:bodyPr vert="horz" wrap="square" lIns="130620" tIns="65310" rIns="130620" bIns="65310" rtlCol="0">
              <a:spAutoFit/>
            </a:bodyPr>
            <a:lstStyle/>
            <a:p>
              <a:r>
                <a:rPr lang="en-US" sz="1000" b="0" i="0">
                  <a:solidFill>
                    <a:schemeClr val="accent1"/>
                  </a:solidFill>
                  <a:effectLst/>
                  <a:latin typeface="Salesforce Sans"/>
                </a:rPr>
                <a:t>Brazil</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53" name="Group 52">
            <a:extLst>
              <a:ext uri="{FF2B5EF4-FFF2-40B4-BE49-F238E27FC236}">
                <a16:creationId xmlns:a16="http://schemas.microsoft.com/office/drawing/2014/main" id="{7AE69483-5B59-30A5-F0AA-AF90C736A0B1}"/>
              </a:ext>
            </a:extLst>
          </p:cNvPr>
          <p:cNvGrpSpPr/>
          <p:nvPr/>
        </p:nvGrpSpPr>
        <p:grpSpPr>
          <a:xfrm>
            <a:off x="9241300" y="7273762"/>
            <a:ext cx="919143" cy="782437"/>
            <a:chOff x="3046364" y="6236953"/>
            <a:chExt cx="919143" cy="782437"/>
          </a:xfrm>
        </p:grpSpPr>
        <p:pic>
          <p:nvPicPr>
            <p:cNvPr id="54" name="Picture 53">
              <a:extLst>
                <a:ext uri="{FF2B5EF4-FFF2-40B4-BE49-F238E27FC236}">
                  <a16:creationId xmlns:a16="http://schemas.microsoft.com/office/drawing/2014/main" id="{32E3C472-4DB2-5662-8A61-4DE0DD127EBF}"/>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55" name="TextBox 54">
              <a:extLst>
                <a:ext uri="{FF2B5EF4-FFF2-40B4-BE49-F238E27FC236}">
                  <a16:creationId xmlns:a16="http://schemas.microsoft.com/office/drawing/2014/main" id="{429FC544-DC6B-C6F5-1830-27B069206D4A}"/>
                </a:ext>
              </a:extLst>
            </p:cNvPr>
            <p:cNvSpPr txBox="1"/>
            <p:nvPr/>
          </p:nvSpPr>
          <p:spPr>
            <a:xfrm>
              <a:off x="3046364" y="6733606"/>
              <a:ext cx="919143" cy="285784"/>
            </a:xfrm>
            <a:prstGeom prst="rect">
              <a:avLst/>
            </a:prstGeom>
          </p:spPr>
          <p:txBody>
            <a:bodyPr vert="horz" wrap="square" lIns="130620" tIns="65310" rIns="130620" bIns="65310" rtlCol="0">
              <a:spAutoFit/>
            </a:bodyPr>
            <a:lstStyle/>
            <a:p>
              <a:r>
                <a:rPr lang="en-US" sz="1000" b="0" i="0">
                  <a:solidFill>
                    <a:schemeClr val="accent1"/>
                  </a:solidFill>
                  <a:effectLst/>
                  <a:latin typeface="Salesforce Sans"/>
                </a:rPr>
                <a:t>Vietnam</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0E484908-F191-0FC1-66DA-B7D9D597C69C}"/>
              </a:ext>
            </a:extLst>
          </p:cNvPr>
          <p:cNvGrpSpPr/>
          <p:nvPr/>
        </p:nvGrpSpPr>
        <p:grpSpPr>
          <a:xfrm>
            <a:off x="9842248" y="4689783"/>
            <a:ext cx="919143" cy="782437"/>
            <a:chOff x="3046364" y="6236953"/>
            <a:chExt cx="919143" cy="782437"/>
          </a:xfrm>
        </p:grpSpPr>
        <p:pic>
          <p:nvPicPr>
            <p:cNvPr id="57" name="Picture 56">
              <a:extLst>
                <a:ext uri="{FF2B5EF4-FFF2-40B4-BE49-F238E27FC236}">
                  <a16:creationId xmlns:a16="http://schemas.microsoft.com/office/drawing/2014/main" id="{64F07A28-6A3E-20DD-81EA-8A49414C8DBB}"/>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58" name="TextBox 57">
              <a:extLst>
                <a:ext uri="{FF2B5EF4-FFF2-40B4-BE49-F238E27FC236}">
                  <a16:creationId xmlns:a16="http://schemas.microsoft.com/office/drawing/2014/main" id="{9038A43C-2CD5-CDE8-A9C9-AB452FE199CE}"/>
                </a:ext>
              </a:extLst>
            </p:cNvPr>
            <p:cNvSpPr txBox="1"/>
            <p:nvPr/>
          </p:nvSpPr>
          <p:spPr>
            <a:xfrm>
              <a:off x="3046364" y="6733606"/>
              <a:ext cx="919143" cy="285784"/>
            </a:xfrm>
            <a:prstGeom prst="rect">
              <a:avLst/>
            </a:prstGeom>
          </p:spPr>
          <p:txBody>
            <a:bodyPr vert="horz" wrap="square" lIns="130620" tIns="65310" rIns="130620" bIns="65310" rtlCol="0">
              <a:spAutoFit/>
            </a:bodyPr>
            <a:lstStyle/>
            <a:p>
              <a:r>
                <a:rPr lang="en-US" sz="1000" b="0" i="0">
                  <a:solidFill>
                    <a:schemeClr val="accent1"/>
                  </a:solidFill>
                  <a:effectLst/>
                  <a:latin typeface="Salesforce Sans"/>
                </a:rPr>
                <a:t>South Africa</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59" name="Group 58">
            <a:extLst>
              <a:ext uri="{FF2B5EF4-FFF2-40B4-BE49-F238E27FC236}">
                <a16:creationId xmlns:a16="http://schemas.microsoft.com/office/drawing/2014/main" id="{BC2AA35F-1814-EAAD-2EDE-D52C535BDCD8}"/>
              </a:ext>
            </a:extLst>
          </p:cNvPr>
          <p:cNvGrpSpPr/>
          <p:nvPr/>
        </p:nvGrpSpPr>
        <p:grpSpPr>
          <a:xfrm>
            <a:off x="7402669" y="2397539"/>
            <a:ext cx="919143" cy="782437"/>
            <a:chOff x="3046364" y="6236953"/>
            <a:chExt cx="919143" cy="782437"/>
          </a:xfrm>
        </p:grpSpPr>
        <p:pic>
          <p:nvPicPr>
            <p:cNvPr id="60" name="Picture 59">
              <a:extLst>
                <a:ext uri="{FF2B5EF4-FFF2-40B4-BE49-F238E27FC236}">
                  <a16:creationId xmlns:a16="http://schemas.microsoft.com/office/drawing/2014/main" id="{7379CEF1-6CD8-56F3-7213-510B05BE9973}"/>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61" name="TextBox 60">
              <a:extLst>
                <a:ext uri="{FF2B5EF4-FFF2-40B4-BE49-F238E27FC236}">
                  <a16:creationId xmlns:a16="http://schemas.microsoft.com/office/drawing/2014/main" id="{96F5450A-4631-A04B-226A-EC1D900E9CE8}"/>
                </a:ext>
              </a:extLst>
            </p:cNvPr>
            <p:cNvSpPr txBox="1"/>
            <p:nvPr/>
          </p:nvSpPr>
          <p:spPr>
            <a:xfrm>
              <a:off x="3046364" y="6733606"/>
              <a:ext cx="919143" cy="285784"/>
            </a:xfrm>
            <a:prstGeom prst="rect">
              <a:avLst/>
            </a:prstGeom>
          </p:spPr>
          <p:txBody>
            <a:bodyPr vert="horz" wrap="square" lIns="130620" tIns="65310" rIns="130620" bIns="65310" rtlCol="0">
              <a:spAutoFit/>
            </a:bodyPr>
            <a:lstStyle/>
            <a:p>
              <a:r>
                <a:rPr lang="en-US" sz="1000" b="0" i="0">
                  <a:solidFill>
                    <a:schemeClr val="accent1"/>
                  </a:solidFill>
                  <a:effectLst/>
                  <a:latin typeface="Salesforce Sans"/>
                </a:rPr>
                <a:t>Canada</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62" name="Group 61">
            <a:extLst>
              <a:ext uri="{FF2B5EF4-FFF2-40B4-BE49-F238E27FC236}">
                <a16:creationId xmlns:a16="http://schemas.microsoft.com/office/drawing/2014/main" id="{F8B53AC0-C85B-88FF-4E51-89A7C0A48B7F}"/>
              </a:ext>
            </a:extLst>
          </p:cNvPr>
          <p:cNvGrpSpPr/>
          <p:nvPr/>
        </p:nvGrpSpPr>
        <p:grpSpPr>
          <a:xfrm>
            <a:off x="7578989" y="3233663"/>
            <a:ext cx="919143" cy="782437"/>
            <a:chOff x="3046364" y="6236953"/>
            <a:chExt cx="919143" cy="782437"/>
          </a:xfrm>
        </p:grpSpPr>
        <p:pic>
          <p:nvPicPr>
            <p:cNvPr id="63" name="Picture 62">
              <a:extLst>
                <a:ext uri="{FF2B5EF4-FFF2-40B4-BE49-F238E27FC236}">
                  <a16:creationId xmlns:a16="http://schemas.microsoft.com/office/drawing/2014/main" id="{3726BB09-23C1-DF55-28F8-3B5F25A5603F}"/>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64" name="TextBox 63">
              <a:extLst>
                <a:ext uri="{FF2B5EF4-FFF2-40B4-BE49-F238E27FC236}">
                  <a16:creationId xmlns:a16="http://schemas.microsoft.com/office/drawing/2014/main" id="{5393AE17-1977-2B8D-5615-3D5D74D8F458}"/>
                </a:ext>
              </a:extLst>
            </p:cNvPr>
            <p:cNvSpPr txBox="1"/>
            <p:nvPr/>
          </p:nvSpPr>
          <p:spPr>
            <a:xfrm>
              <a:off x="3046364" y="6733606"/>
              <a:ext cx="919143" cy="285784"/>
            </a:xfrm>
            <a:prstGeom prst="rect">
              <a:avLst/>
            </a:prstGeom>
          </p:spPr>
          <p:txBody>
            <a:bodyPr vert="horz" wrap="square" lIns="130620" tIns="65310" rIns="130620" bIns="65310" rtlCol="0">
              <a:spAutoFit/>
            </a:bodyPr>
            <a:lstStyle/>
            <a:p>
              <a:r>
                <a:rPr lang="en-US" sz="1000" b="0" i="0">
                  <a:solidFill>
                    <a:schemeClr val="accent1"/>
                  </a:solidFill>
                  <a:effectLst/>
                  <a:latin typeface="Salesforce Sans"/>
                </a:rPr>
                <a:t>Turkey</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BD4D96FA-5A5E-904D-BADF-B7DB509777B8}"/>
              </a:ext>
            </a:extLst>
          </p:cNvPr>
          <p:cNvGrpSpPr/>
          <p:nvPr/>
        </p:nvGrpSpPr>
        <p:grpSpPr>
          <a:xfrm>
            <a:off x="8531715" y="4693688"/>
            <a:ext cx="919143" cy="782437"/>
            <a:chOff x="3046364" y="6236953"/>
            <a:chExt cx="919143" cy="782437"/>
          </a:xfrm>
        </p:grpSpPr>
        <p:pic>
          <p:nvPicPr>
            <p:cNvPr id="66" name="Picture 65">
              <a:extLst>
                <a:ext uri="{FF2B5EF4-FFF2-40B4-BE49-F238E27FC236}">
                  <a16:creationId xmlns:a16="http://schemas.microsoft.com/office/drawing/2014/main" id="{F7630F91-7463-046C-15C3-5AF3B0BD69C0}"/>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67" name="TextBox 66">
              <a:extLst>
                <a:ext uri="{FF2B5EF4-FFF2-40B4-BE49-F238E27FC236}">
                  <a16:creationId xmlns:a16="http://schemas.microsoft.com/office/drawing/2014/main" id="{109BC8DD-51FE-C5C4-1451-4BD6627B3ACD}"/>
                </a:ext>
              </a:extLst>
            </p:cNvPr>
            <p:cNvSpPr txBox="1"/>
            <p:nvPr/>
          </p:nvSpPr>
          <p:spPr>
            <a:xfrm>
              <a:off x="3046364" y="6733606"/>
              <a:ext cx="919143" cy="285784"/>
            </a:xfrm>
            <a:prstGeom prst="rect">
              <a:avLst/>
            </a:prstGeom>
          </p:spPr>
          <p:txBody>
            <a:bodyPr vert="horz" wrap="square" lIns="130620" tIns="65310" rIns="130620" bIns="65310" rtlCol="0">
              <a:spAutoFit/>
            </a:bodyPr>
            <a:lstStyle/>
            <a:p>
              <a:r>
                <a:rPr lang="en-US" sz="1000" b="0" i="0">
                  <a:solidFill>
                    <a:schemeClr val="accent1"/>
                  </a:solidFill>
                  <a:effectLst/>
                  <a:latin typeface="Salesforce Sans"/>
                </a:rPr>
                <a:t>Italy</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C7A9A1E3-13F0-35AD-76BC-3E644CBE86D7}"/>
              </a:ext>
            </a:extLst>
          </p:cNvPr>
          <p:cNvGrpSpPr/>
          <p:nvPr/>
        </p:nvGrpSpPr>
        <p:grpSpPr>
          <a:xfrm>
            <a:off x="12237505" y="6526707"/>
            <a:ext cx="919143" cy="782437"/>
            <a:chOff x="3046364" y="6236953"/>
            <a:chExt cx="919143" cy="782437"/>
          </a:xfrm>
        </p:grpSpPr>
        <p:pic>
          <p:nvPicPr>
            <p:cNvPr id="69" name="Picture 68">
              <a:extLst>
                <a:ext uri="{FF2B5EF4-FFF2-40B4-BE49-F238E27FC236}">
                  <a16:creationId xmlns:a16="http://schemas.microsoft.com/office/drawing/2014/main" id="{11C2F921-1A70-6D60-EC74-89CE0B59ADB3}"/>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70" name="TextBox 69">
              <a:extLst>
                <a:ext uri="{FF2B5EF4-FFF2-40B4-BE49-F238E27FC236}">
                  <a16:creationId xmlns:a16="http://schemas.microsoft.com/office/drawing/2014/main" id="{4C77DAA3-1A0A-866B-2A54-6FE55A4D3A52}"/>
                </a:ext>
              </a:extLst>
            </p:cNvPr>
            <p:cNvSpPr txBox="1"/>
            <p:nvPr/>
          </p:nvSpPr>
          <p:spPr>
            <a:xfrm>
              <a:off x="3046364" y="6733606"/>
              <a:ext cx="919143" cy="285784"/>
            </a:xfrm>
            <a:prstGeom prst="rect">
              <a:avLst/>
            </a:prstGeom>
          </p:spPr>
          <p:txBody>
            <a:bodyPr vert="horz" wrap="square" lIns="130620" tIns="65310" rIns="130620" bIns="65310" rtlCol="0">
              <a:spAutoFit/>
            </a:bodyPr>
            <a:lstStyle/>
            <a:p>
              <a:r>
                <a:rPr lang="en-US" sz="1000" b="0" i="0">
                  <a:solidFill>
                    <a:schemeClr val="accent1"/>
                  </a:solidFill>
                  <a:effectLst/>
                  <a:latin typeface="Salesforce Sans"/>
                </a:rPr>
                <a:t>India</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id="{292EBA0F-DED9-D807-D791-BC46FDB43C82}"/>
              </a:ext>
            </a:extLst>
          </p:cNvPr>
          <p:cNvGrpSpPr/>
          <p:nvPr/>
        </p:nvGrpSpPr>
        <p:grpSpPr>
          <a:xfrm>
            <a:off x="6270668" y="6497437"/>
            <a:ext cx="919143" cy="782437"/>
            <a:chOff x="3046364" y="6236953"/>
            <a:chExt cx="919143" cy="782437"/>
          </a:xfrm>
        </p:grpSpPr>
        <p:pic>
          <p:nvPicPr>
            <p:cNvPr id="72" name="Picture 71">
              <a:extLst>
                <a:ext uri="{FF2B5EF4-FFF2-40B4-BE49-F238E27FC236}">
                  <a16:creationId xmlns:a16="http://schemas.microsoft.com/office/drawing/2014/main" id="{4ED1EA56-F4B7-D3F4-F14B-46D96E0DDD61}"/>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73" name="TextBox 72">
              <a:extLst>
                <a:ext uri="{FF2B5EF4-FFF2-40B4-BE49-F238E27FC236}">
                  <a16:creationId xmlns:a16="http://schemas.microsoft.com/office/drawing/2014/main" id="{51DA1E8D-6918-7ADD-1B3A-402DF05FB723}"/>
                </a:ext>
              </a:extLst>
            </p:cNvPr>
            <p:cNvSpPr txBox="1"/>
            <p:nvPr/>
          </p:nvSpPr>
          <p:spPr>
            <a:xfrm>
              <a:off x="3046364" y="6733606"/>
              <a:ext cx="919143" cy="285784"/>
            </a:xfrm>
            <a:prstGeom prst="rect">
              <a:avLst/>
            </a:prstGeom>
          </p:spPr>
          <p:txBody>
            <a:bodyPr vert="horz" wrap="square" lIns="130620" tIns="65310" rIns="130620" bIns="65310" rtlCol="0">
              <a:spAutoFit/>
            </a:bodyPr>
            <a:lstStyle/>
            <a:p>
              <a:r>
                <a:rPr lang="en-US" sz="1000" b="0" i="0">
                  <a:solidFill>
                    <a:schemeClr val="accent1"/>
                  </a:solidFill>
                  <a:effectLst/>
                  <a:latin typeface="Salesforce Sans"/>
                </a:rPr>
                <a:t>China</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74" name="Group 73">
            <a:extLst>
              <a:ext uri="{FF2B5EF4-FFF2-40B4-BE49-F238E27FC236}">
                <a16:creationId xmlns:a16="http://schemas.microsoft.com/office/drawing/2014/main" id="{6A6143BC-DD71-0369-063D-C8A2BEC93C7A}"/>
              </a:ext>
            </a:extLst>
          </p:cNvPr>
          <p:cNvGrpSpPr/>
          <p:nvPr/>
        </p:nvGrpSpPr>
        <p:grpSpPr>
          <a:xfrm>
            <a:off x="7316419" y="1100722"/>
            <a:ext cx="919143" cy="782437"/>
            <a:chOff x="3046364" y="6236953"/>
            <a:chExt cx="919143" cy="782437"/>
          </a:xfrm>
        </p:grpSpPr>
        <p:pic>
          <p:nvPicPr>
            <p:cNvPr id="75" name="Picture 74">
              <a:extLst>
                <a:ext uri="{FF2B5EF4-FFF2-40B4-BE49-F238E27FC236}">
                  <a16:creationId xmlns:a16="http://schemas.microsoft.com/office/drawing/2014/main" id="{2F4453CA-6BED-85A4-3E56-900E146D627D}"/>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76" name="TextBox 75">
              <a:extLst>
                <a:ext uri="{FF2B5EF4-FFF2-40B4-BE49-F238E27FC236}">
                  <a16:creationId xmlns:a16="http://schemas.microsoft.com/office/drawing/2014/main" id="{607399B9-A993-BEA1-0AFE-EBA54DB8453B}"/>
                </a:ext>
              </a:extLst>
            </p:cNvPr>
            <p:cNvSpPr txBox="1"/>
            <p:nvPr/>
          </p:nvSpPr>
          <p:spPr>
            <a:xfrm>
              <a:off x="3046364" y="6733606"/>
              <a:ext cx="919143" cy="285784"/>
            </a:xfrm>
            <a:prstGeom prst="rect">
              <a:avLst/>
            </a:prstGeom>
          </p:spPr>
          <p:txBody>
            <a:bodyPr vert="horz" wrap="square" lIns="130620" tIns="65310" rIns="130620" bIns="65310" rtlCol="0">
              <a:spAutoFit/>
            </a:bodyPr>
            <a:lstStyle/>
            <a:p>
              <a:r>
                <a:rPr lang="en-US" sz="1000" b="0" i="0">
                  <a:solidFill>
                    <a:schemeClr val="accent1"/>
                  </a:solidFill>
                  <a:effectLst/>
                  <a:latin typeface="Salesforce Sans"/>
                </a:rPr>
                <a:t>Argentina</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77" name="Group 76">
            <a:extLst>
              <a:ext uri="{FF2B5EF4-FFF2-40B4-BE49-F238E27FC236}">
                <a16:creationId xmlns:a16="http://schemas.microsoft.com/office/drawing/2014/main" id="{714A7ED2-5281-FE88-50CC-09EAA8B86E35}"/>
              </a:ext>
            </a:extLst>
          </p:cNvPr>
          <p:cNvGrpSpPr/>
          <p:nvPr/>
        </p:nvGrpSpPr>
        <p:grpSpPr>
          <a:xfrm>
            <a:off x="4733346" y="4560709"/>
            <a:ext cx="919143" cy="757762"/>
            <a:chOff x="2102929" y="6261628"/>
            <a:chExt cx="919143" cy="757762"/>
          </a:xfrm>
        </p:grpSpPr>
        <p:pic>
          <p:nvPicPr>
            <p:cNvPr id="78" name="Picture 77">
              <a:extLst>
                <a:ext uri="{FF2B5EF4-FFF2-40B4-BE49-F238E27FC236}">
                  <a16:creationId xmlns:a16="http://schemas.microsoft.com/office/drawing/2014/main" id="{96C4916E-781F-EB63-2BD7-6864A7213DA6}"/>
                </a:ext>
              </a:extLst>
            </p:cNvPr>
            <p:cNvPicPr>
              <a:picLocks noChangeAspect="1"/>
            </p:cNvPicPr>
            <p:nvPr/>
          </p:nvPicPr>
          <p:blipFill>
            <a:blip r:embed="rId13">
              <a:duotone>
                <a:prstClr val="black"/>
                <a:schemeClr val="accent3">
                  <a:tint val="45000"/>
                  <a:satMod val="400000"/>
                </a:schemeClr>
              </a:duotone>
              <a:extLst>
                <a:ext uri="{BEBA8EAE-BF5A-486C-A8C5-ECC9F3942E4B}">
                  <a14:imgProps xmlns:a14="http://schemas.microsoft.com/office/drawing/2010/main">
                    <a14:imgLayer r:embed="rId14">
                      <a14:imgEffect>
                        <a14:brightnessContrast bright="40000" contrast="20000"/>
                      </a14:imgEffect>
                    </a14:imgLayer>
                  </a14:imgProps>
                </a:ext>
              </a:extLst>
            </a:blip>
            <a:stretch>
              <a:fillRect/>
            </a:stretch>
          </p:blipFill>
          <p:spPr>
            <a:xfrm>
              <a:off x="2228775" y="6261628"/>
              <a:ext cx="625523" cy="473881"/>
            </a:xfrm>
            <a:prstGeom prst="rect">
              <a:avLst/>
            </a:prstGeom>
          </p:spPr>
        </p:pic>
        <p:sp>
          <p:nvSpPr>
            <p:cNvPr id="79" name="TextBox 78">
              <a:extLst>
                <a:ext uri="{FF2B5EF4-FFF2-40B4-BE49-F238E27FC236}">
                  <a16:creationId xmlns:a16="http://schemas.microsoft.com/office/drawing/2014/main" id="{221F0E4C-44AB-1BC8-206B-B8ABA22C4E1E}"/>
                </a:ext>
              </a:extLst>
            </p:cNvPr>
            <p:cNvSpPr txBox="1"/>
            <p:nvPr/>
          </p:nvSpPr>
          <p:spPr>
            <a:xfrm>
              <a:off x="2102929" y="6733606"/>
              <a:ext cx="919143" cy="285784"/>
            </a:xfrm>
            <a:prstGeom prst="rect">
              <a:avLst/>
            </a:prstGeom>
          </p:spPr>
          <p:txBody>
            <a:bodyPr vert="horz" wrap="square" lIns="130620" tIns="65310" rIns="130620" bIns="65310" rtlCol="0">
              <a:spAutoFit/>
            </a:bodyPr>
            <a:lstStyle/>
            <a:p>
              <a:r>
                <a:rPr lang="en-US" sz="1000" b="1">
                  <a:solidFill>
                    <a:schemeClr val="accent1"/>
                  </a:solidFill>
                  <a:latin typeface="Arial" panose="020B0604020202020204" pitchFamily="34" charset="0"/>
                  <a:cs typeface="Arial" panose="020B0604020202020204" pitchFamily="34" charset="0"/>
                </a:rPr>
                <a:t>Romania</a:t>
              </a:r>
            </a:p>
          </p:txBody>
        </p:sp>
      </p:grpSp>
      <p:grpSp>
        <p:nvGrpSpPr>
          <p:cNvPr id="80" name="Group 79">
            <a:extLst>
              <a:ext uri="{FF2B5EF4-FFF2-40B4-BE49-F238E27FC236}">
                <a16:creationId xmlns:a16="http://schemas.microsoft.com/office/drawing/2014/main" id="{17E9B403-622D-7957-876E-511968206641}"/>
              </a:ext>
            </a:extLst>
          </p:cNvPr>
          <p:cNvGrpSpPr/>
          <p:nvPr/>
        </p:nvGrpSpPr>
        <p:grpSpPr>
          <a:xfrm>
            <a:off x="6040108" y="4617756"/>
            <a:ext cx="919143" cy="911650"/>
            <a:chOff x="2102929" y="6261628"/>
            <a:chExt cx="919143" cy="911650"/>
          </a:xfrm>
        </p:grpSpPr>
        <p:pic>
          <p:nvPicPr>
            <p:cNvPr id="81" name="Picture 80">
              <a:extLst>
                <a:ext uri="{FF2B5EF4-FFF2-40B4-BE49-F238E27FC236}">
                  <a16:creationId xmlns:a16="http://schemas.microsoft.com/office/drawing/2014/main" id="{3D633BD0-8394-64F9-2CB7-EFE6272451C9}"/>
                </a:ext>
              </a:extLst>
            </p:cNvPr>
            <p:cNvPicPr>
              <a:picLocks noChangeAspect="1"/>
            </p:cNvPicPr>
            <p:nvPr/>
          </p:nvPicPr>
          <p:blipFill>
            <a:blip r:embed="rId15">
              <a:duotone>
                <a:prstClr val="black"/>
                <a:schemeClr val="accent3">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Lst>
            </a:blip>
            <a:stretch>
              <a:fillRect/>
            </a:stretch>
          </p:blipFill>
          <p:spPr>
            <a:xfrm>
              <a:off x="2228775" y="6261628"/>
              <a:ext cx="625523" cy="473881"/>
            </a:xfrm>
            <a:prstGeom prst="rect">
              <a:avLst/>
            </a:prstGeom>
          </p:spPr>
        </p:pic>
        <p:sp>
          <p:nvSpPr>
            <p:cNvPr id="82" name="TextBox 81">
              <a:extLst>
                <a:ext uri="{FF2B5EF4-FFF2-40B4-BE49-F238E27FC236}">
                  <a16:creationId xmlns:a16="http://schemas.microsoft.com/office/drawing/2014/main" id="{4D8211E6-DEC9-D2D3-8415-F8927C4D9976}"/>
                </a:ext>
              </a:extLst>
            </p:cNvPr>
            <p:cNvSpPr txBox="1"/>
            <p:nvPr/>
          </p:nvSpPr>
          <p:spPr>
            <a:xfrm>
              <a:off x="2102929" y="6733606"/>
              <a:ext cx="919143" cy="439672"/>
            </a:xfrm>
            <a:prstGeom prst="rect">
              <a:avLst/>
            </a:prstGeom>
          </p:spPr>
          <p:txBody>
            <a:bodyPr vert="horz" wrap="square" lIns="130620" tIns="65310" rIns="130620" bIns="65310" rtlCol="0">
              <a:spAutoFit/>
            </a:bodyPr>
            <a:lstStyle/>
            <a:p>
              <a:r>
                <a:rPr lang="en-US" sz="1000" b="1">
                  <a:solidFill>
                    <a:schemeClr val="accent1"/>
                  </a:solidFill>
                  <a:latin typeface="Arial" panose="020B0604020202020204" pitchFamily="34" charset="0"/>
                  <a:cs typeface="Arial" panose="020B0604020202020204" pitchFamily="34" charset="0"/>
                </a:rPr>
                <a:t>South Africa</a:t>
              </a:r>
            </a:p>
          </p:txBody>
        </p:sp>
      </p:grpSp>
      <p:grpSp>
        <p:nvGrpSpPr>
          <p:cNvPr id="83" name="Group 82">
            <a:extLst>
              <a:ext uri="{FF2B5EF4-FFF2-40B4-BE49-F238E27FC236}">
                <a16:creationId xmlns:a16="http://schemas.microsoft.com/office/drawing/2014/main" id="{1349CF23-91A3-0FE3-7847-590D6BD916B4}"/>
              </a:ext>
            </a:extLst>
          </p:cNvPr>
          <p:cNvGrpSpPr/>
          <p:nvPr/>
        </p:nvGrpSpPr>
        <p:grpSpPr>
          <a:xfrm>
            <a:off x="6014914" y="3232963"/>
            <a:ext cx="919143" cy="757762"/>
            <a:chOff x="2102929" y="6261628"/>
            <a:chExt cx="919143" cy="757762"/>
          </a:xfrm>
        </p:grpSpPr>
        <p:pic>
          <p:nvPicPr>
            <p:cNvPr id="84" name="Picture 83">
              <a:extLst>
                <a:ext uri="{FF2B5EF4-FFF2-40B4-BE49-F238E27FC236}">
                  <a16:creationId xmlns:a16="http://schemas.microsoft.com/office/drawing/2014/main" id="{CE211870-9E7F-60A0-B678-662FA8CBC19D}"/>
                </a:ext>
              </a:extLst>
            </p:cNvPr>
            <p:cNvPicPr>
              <a:picLocks noChangeAspect="1"/>
            </p:cNvPicPr>
            <p:nvPr/>
          </p:nvPicPr>
          <p:blipFill>
            <a:blip r:embed="rId15">
              <a:duotone>
                <a:prstClr val="black"/>
                <a:schemeClr val="accent3">
                  <a:tint val="45000"/>
                  <a:satMod val="400000"/>
                </a:schemeClr>
              </a:duotone>
              <a:extLst>
                <a:ext uri="{BEBA8EAE-BF5A-486C-A8C5-ECC9F3942E4B}">
                  <a14:imgProps xmlns:a14="http://schemas.microsoft.com/office/drawing/2010/main">
                    <a14:imgLayer r:embed="rId14">
                      <a14:imgEffect>
                        <a14:brightnessContrast bright="40000" contrast="40000"/>
                      </a14:imgEffect>
                    </a14:imgLayer>
                  </a14:imgProps>
                </a:ext>
              </a:extLst>
            </a:blip>
            <a:stretch>
              <a:fillRect/>
            </a:stretch>
          </p:blipFill>
          <p:spPr>
            <a:xfrm>
              <a:off x="2228775" y="6261628"/>
              <a:ext cx="625523" cy="473881"/>
            </a:xfrm>
            <a:prstGeom prst="rect">
              <a:avLst/>
            </a:prstGeom>
          </p:spPr>
        </p:pic>
        <p:sp>
          <p:nvSpPr>
            <p:cNvPr id="85" name="TextBox 84">
              <a:extLst>
                <a:ext uri="{FF2B5EF4-FFF2-40B4-BE49-F238E27FC236}">
                  <a16:creationId xmlns:a16="http://schemas.microsoft.com/office/drawing/2014/main" id="{DE11535C-4DEF-FAEC-61B2-D9479F0A41C3}"/>
                </a:ext>
              </a:extLst>
            </p:cNvPr>
            <p:cNvSpPr txBox="1"/>
            <p:nvPr/>
          </p:nvSpPr>
          <p:spPr>
            <a:xfrm>
              <a:off x="2102929" y="6733606"/>
              <a:ext cx="919143" cy="285784"/>
            </a:xfrm>
            <a:prstGeom prst="rect">
              <a:avLst/>
            </a:prstGeom>
          </p:spPr>
          <p:txBody>
            <a:bodyPr vert="horz" wrap="square" lIns="130620" tIns="65310" rIns="130620" bIns="65310" rtlCol="0">
              <a:spAutoFit/>
            </a:bodyPr>
            <a:lstStyle/>
            <a:p>
              <a:r>
                <a:rPr lang="en-US" sz="1000" b="1">
                  <a:solidFill>
                    <a:schemeClr val="accent1"/>
                  </a:solidFill>
                  <a:latin typeface="Arial" panose="020B0604020202020204" pitchFamily="34" charset="0"/>
                  <a:cs typeface="Arial" panose="020B0604020202020204" pitchFamily="34" charset="0"/>
                </a:rPr>
                <a:t>Turkey</a:t>
              </a:r>
            </a:p>
          </p:txBody>
        </p:sp>
      </p:grpSp>
      <p:grpSp>
        <p:nvGrpSpPr>
          <p:cNvPr id="86" name="Group 85">
            <a:extLst>
              <a:ext uri="{FF2B5EF4-FFF2-40B4-BE49-F238E27FC236}">
                <a16:creationId xmlns:a16="http://schemas.microsoft.com/office/drawing/2014/main" id="{9DFEE3E5-52E3-E04D-CDE2-B0D1F4B1203F}"/>
              </a:ext>
            </a:extLst>
          </p:cNvPr>
          <p:cNvGrpSpPr/>
          <p:nvPr/>
        </p:nvGrpSpPr>
        <p:grpSpPr>
          <a:xfrm>
            <a:off x="13493940" y="3834937"/>
            <a:ext cx="919143" cy="710924"/>
            <a:chOff x="12480711" y="6308466"/>
            <a:chExt cx="919143" cy="710924"/>
          </a:xfrm>
        </p:grpSpPr>
        <p:pic>
          <p:nvPicPr>
            <p:cNvPr id="87" name="Picture 86" descr="Icon&#10;&#10;Description automatically generated">
              <a:extLst>
                <a:ext uri="{FF2B5EF4-FFF2-40B4-BE49-F238E27FC236}">
                  <a16:creationId xmlns:a16="http://schemas.microsoft.com/office/drawing/2014/main" id="{647C3382-09B0-1BAA-5AA7-094B608ED4F9}"/>
                </a:ext>
              </a:extLst>
            </p:cNvPr>
            <p:cNvPicPr>
              <a:picLocks noChangeAspect="1"/>
            </p:cNvPicPr>
            <p:nvPr/>
          </p:nvPicPr>
          <p:blipFill>
            <a:blip r:embed="rId16">
              <a:duotone>
                <a:schemeClr val="accent1">
                  <a:shade val="45000"/>
                  <a:satMod val="135000"/>
                </a:schemeClr>
                <a:prstClr val="white"/>
              </a:duotone>
            </a:blip>
            <a:stretch>
              <a:fillRect/>
            </a:stretch>
          </p:blipFill>
          <p:spPr>
            <a:xfrm>
              <a:off x="12794459" y="6308466"/>
              <a:ext cx="291646" cy="425140"/>
            </a:xfrm>
            <a:prstGeom prst="rect">
              <a:avLst/>
            </a:prstGeom>
          </p:spPr>
        </p:pic>
        <p:sp>
          <p:nvSpPr>
            <p:cNvPr id="88" name="TextBox 87">
              <a:extLst>
                <a:ext uri="{FF2B5EF4-FFF2-40B4-BE49-F238E27FC236}">
                  <a16:creationId xmlns:a16="http://schemas.microsoft.com/office/drawing/2014/main" id="{B5EFEDD1-6A73-29FF-9019-C44077DC4D72}"/>
                </a:ext>
              </a:extLst>
            </p:cNvPr>
            <p:cNvSpPr txBox="1"/>
            <p:nvPr/>
          </p:nvSpPr>
          <p:spPr>
            <a:xfrm>
              <a:off x="12480711" y="6733606"/>
              <a:ext cx="919143" cy="285784"/>
            </a:xfrm>
            <a:prstGeom prst="rect">
              <a:avLst/>
            </a:prstGeom>
          </p:spPr>
          <p:txBody>
            <a:bodyPr vert="horz" wrap="square" lIns="130620" tIns="65310" rIns="130620" bIns="65310" rtlCol="0">
              <a:spAutoFit/>
            </a:bodyPr>
            <a:lstStyle/>
            <a:p>
              <a:r>
                <a:rPr lang="en-US" sz="1000" b="1">
                  <a:solidFill>
                    <a:schemeClr val="accent1"/>
                  </a:solidFill>
                  <a:latin typeface="Arial" panose="020B0604020202020204" pitchFamily="34" charset="0"/>
                  <a:cs typeface="Arial" panose="020B0604020202020204" pitchFamily="34" charset="0"/>
                </a:rPr>
                <a:t>Customer</a:t>
              </a:r>
            </a:p>
          </p:txBody>
        </p:sp>
      </p:grpSp>
      <p:cxnSp>
        <p:nvCxnSpPr>
          <p:cNvPr id="89" name="Connector: Elbow 88">
            <a:extLst>
              <a:ext uri="{FF2B5EF4-FFF2-40B4-BE49-F238E27FC236}">
                <a16:creationId xmlns:a16="http://schemas.microsoft.com/office/drawing/2014/main" id="{47BDCF23-4EB9-887C-4327-34EE44897DC4}"/>
              </a:ext>
            </a:extLst>
          </p:cNvPr>
          <p:cNvCxnSpPr>
            <a:cxnSpLocks/>
            <a:stCxn id="12" idx="3"/>
            <a:endCxn id="21" idx="1"/>
          </p:cNvCxnSpPr>
          <p:nvPr/>
        </p:nvCxnSpPr>
        <p:spPr>
          <a:xfrm>
            <a:off x="1095149" y="4116136"/>
            <a:ext cx="2540260" cy="147373"/>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90" name="Connector: Elbow 89">
            <a:extLst>
              <a:ext uri="{FF2B5EF4-FFF2-40B4-BE49-F238E27FC236}">
                <a16:creationId xmlns:a16="http://schemas.microsoft.com/office/drawing/2014/main" id="{FB4726F5-42B3-D258-2855-0D7254B848D6}"/>
              </a:ext>
            </a:extLst>
          </p:cNvPr>
          <p:cNvCxnSpPr>
            <a:cxnSpLocks/>
            <a:stCxn id="12" idx="3"/>
            <a:endCxn id="18" idx="1"/>
          </p:cNvCxnSpPr>
          <p:nvPr/>
        </p:nvCxnSpPr>
        <p:spPr>
          <a:xfrm flipV="1">
            <a:off x="1095149" y="2277800"/>
            <a:ext cx="2545007" cy="1838336"/>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91" name="Connector: Elbow 90">
            <a:extLst>
              <a:ext uri="{FF2B5EF4-FFF2-40B4-BE49-F238E27FC236}">
                <a16:creationId xmlns:a16="http://schemas.microsoft.com/office/drawing/2014/main" id="{5C58D260-BB47-4DB4-5B86-EDD3E076ABC5}"/>
              </a:ext>
            </a:extLst>
          </p:cNvPr>
          <p:cNvCxnSpPr>
            <a:cxnSpLocks/>
            <a:stCxn id="12" idx="3"/>
            <a:endCxn id="27" idx="1"/>
          </p:cNvCxnSpPr>
          <p:nvPr/>
        </p:nvCxnSpPr>
        <p:spPr>
          <a:xfrm>
            <a:off x="1095149" y="4116136"/>
            <a:ext cx="2519295" cy="2215883"/>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92" name="Connector: Elbow 91">
            <a:extLst>
              <a:ext uri="{FF2B5EF4-FFF2-40B4-BE49-F238E27FC236}">
                <a16:creationId xmlns:a16="http://schemas.microsoft.com/office/drawing/2014/main" id="{D1849238-DE4D-DC8B-2128-5907F2A02FEE}"/>
              </a:ext>
            </a:extLst>
          </p:cNvPr>
          <p:cNvCxnSpPr>
            <a:cxnSpLocks/>
            <a:stCxn id="15" idx="3"/>
            <a:endCxn id="21" idx="1"/>
          </p:cNvCxnSpPr>
          <p:nvPr/>
        </p:nvCxnSpPr>
        <p:spPr>
          <a:xfrm flipV="1">
            <a:off x="1013384" y="4263509"/>
            <a:ext cx="2622025" cy="1265898"/>
          </a:xfrm>
          <a:prstGeom prst="bentConnector3">
            <a:avLst>
              <a:gd name="adj1" fmla="val 51217"/>
            </a:avLst>
          </a:prstGeom>
          <a:ln>
            <a:tailEnd type="triangle"/>
          </a:ln>
        </p:spPr>
        <p:style>
          <a:lnRef idx="2">
            <a:schemeClr val="dk1"/>
          </a:lnRef>
          <a:fillRef idx="0">
            <a:schemeClr val="dk1"/>
          </a:fillRef>
          <a:effectRef idx="1">
            <a:schemeClr val="dk1"/>
          </a:effectRef>
          <a:fontRef idx="minor">
            <a:schemeClr val="tx1"/>
          </a:fontRef>
        </p:style>
      </p:cxnSp>
      <p:cxnSp>
        <p:nvCxnSpPr>
          <p:cNvPr id="93" name="Connector: Elbow 92">
            <a:extLst>
              <a:ext uri="{FF2B5EF4-FFF2-40B4-BE49-F238E27FC236}">
                <a16:creationId xmlns:a16="http://schemas.microsoft.com/office/drawing/2014/main" id="{3BDD7D03-A3B2-272B-6588-CE4EB6F6C711}"/>
              </a:ext>
            </a:extLst>
          </p:cNvPr>
          <p:cNvCxnSpPr>
            <a:cxnSpLocks/>
            <a:stCxn id="6" idx="3"/>
            <a:endCxn id="18" idx="1"/>
          </p:cNvCxnSpPr>
          <p:nvPr/>
        </p:nvCxnSpPr>
        <p:spPr>
          <a:xfrm flipV="1">
            <a:off x="1095150" y="2277800"/>
            <a:ext cx="2545006" cy="430919"/>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94" name="Connector: Elbow 93">
            <a:extLst>
              <a:ext uri="{FF2B5EF4-FFF2-40B4-BE49-F238E27FC236}">
                <a16:creationId xmlns:a16="http://schemas.microsoft.com/office/drawing/2014/main" id="{7363085B-ED11-CD8E-0E23-8B64D8F474C8}"/>
              </a:ext>
            </a:extLst>
          </p:cNvPr>
          <p:cNvCxnSpPr>
            <a:cxnSpLocks/>
            <a:stCxn id="6" idx="3"/>
            <a:endCxn id="33" idx="1"/>
          </p:cNvCxnSpPr>
          <p:nvPr/>
        </p:nvCxnSpPr>
        <p:spPr>
          <a:xfrm flipV="1">
            <a:off x="1095150" y="1750134"/>
            <a:ext cx="3760156" cy="958585"/>
          </a:xfrm>
          <a:prstGeom prst="bentConnector3">
            <a:avLst>
              <a:gd name="adj1" fmla="val 33882"/>
            </a:avLst>
          </a:prstGeom>
          <a:ln>
            <a:tailEnd type="triangle"/>
          </a:ln>
        </p:spPr>
        <p:style>
          <a:lnRef idx="2">
            <a:schemeClr val="dk1"/>
          </a:lnRef>
          <a:fillRef idx="0">
            <a:schemeClr val="dk1"/>
          </a:fillRef>
          <a:effectRef idx="1">
            <a:schemeClr val="dk1"/>
          </a:effectRef>
          <a:fontRef idx="minor">
            <a:schemeClr val="tx1"/>
          </a:fontRef>
        </p:style>
      </p:cxnSp>
      <p:cxnSp>
        <p:nvCxnSpPr>
          <p:cNvPr id="95" name="Connector: Elbow 94">
            <a:extLst>
              <a:ext uri="{FF2B5EF4-FFF2-40B4-BE49-F238E27FC236}">
                <a16:creationId xmlns:a16="http://schemas.microsoft.com/office/drawing/2014/main" id="{4A2CACFA-BB44-A954-5D8D-04B2F041E867}"/>
              </a:ext>
            </a:extLst>
          </p:cNvPr>
          <p:cNvCxnSpPr>
            <a:cxnSpLocks/>
            <a:stCxn id="18" idx="0"/>
            <a:endCxn id="33" idx="1"/>
          </p:cNvCxnSpPr>
          <p:nvPr/>
        </p:nvCxnSpPr>
        <p:spPr>
          <a:xfrm rot="5400000" flipH="1" flipV="1">
            <a:off x="4258750" y="1444303"/>
            <a:ext cx="290725" cy="90238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96" name="Connector: Elbow 95">
            <a:extLst>
              <a:ext uri="{FF2B5EF4-FFF2-40B4-BE49-F238E27FC236}">
                <a16:creationId xmlns:a16="http://schemas.microsoft.com/office/drawing/2014/main" id="{B4D70ABA-B6FA-CDC9-5E71-22E3BF20C72D}"/>
              </a:ext>
            </a:extLst>
          </p:cNvPr>
          <p:cNvCxnSpPr>
            <a:cxnSpLocks/>
            <a:stCxn id="18" idx="3"/>
            <a:endCxn id="33" idx="1"/>
          </p:cNvCxnSpPr>
          <p:nvPr/>
        </p:nvCxnSpPr>
        <p:spPr>
          <a:xfrm flipV="1">
            <a:off x="4265679" y="1750134"/>
            <a:ext cx="589627" cy="527666"/>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97" name="Connector: Elbow 96">
            <a:extLst>
              <a:ext uri="{FF2B5EF4-FFF2-40B4-BE49-F238E27FC236}">
                <a16:creationId xmlns:a16="http://schemas.microsoft.com/office/drawing/2014/main" id="{79C7BD09-66DE-BB40-F451-852504CF537A}"/>
              </a:ext>
            </a:extLst>
          </p:cNvPr>
          <p:cNvCxnSpPr>
            <a:cxnSpLocks/>
            <a:stCxn id="21" idx="3"/>
            <a:endCxn id="24" idx="1"/>
          </p:cNvCxnSpPr>
          <p:nvPr/>
        </p:nvCxnSpPr>
        <p:spPr>
          <a:xfrm flipV="1">
            <a:off x="4260932" y="3535481"/>
            <a:ext cx="673936" cy="728028"/>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98" name="Connector: Elbow 97">
            <a:extLst>
              <a:ext uri="{FF2B5EF4-FFF2-40B4-BE49-F238E27FC236}">
                <a16:creationId xmlns:a16="http://schemas.microsoft.com/office/drawing/2014/main" id="{03DABE2C-D0DC-0269-DCEC-DB442AD7FFF9}"/>
              </a:ext>
            </a:extLst>
          </p:cNvPr>
          <p:cNvCxnSpPr>
            <a:cxnSpLocks/>
            <a:stCxn id="27" idx="3"/>
            <a:endCxn id="30" idx="0"/>
          </p:cNvCxnSpPr>
          <p:nvPr/>
        </p:nvCxnSpPr>
        <p:spPr>
          <a:xfrm>
            <a:off x="4239967" y="6332019"/>
            <a:ext cx="704817" cy="771799"/>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99" name="Connector: Elbow 98">
            <a:extLst>
              <a:ext uri="{FF2B5EF4-FFF2-40B4-BE49-F238E27FC236}">
                <a16:creationId xmlns:a16="http://schemas.microsoft.com/office/drawing/2014/main" id="{D48A39FE-438F-91B8-9043-504935FA7E7C}"/>
              </a:ext>
            </a:extLst>
          </p:cNvPr>
          <p:cNvCxnSpPr>
            <a:cxnSpLocks/>
            <a:stCxn id="15" idx="3"/>
            <a:endCxn id="30" idx="1"/>
          </p:cNvCxnSpPr>
          <p:nvPr/>
        </p:nvCxnSpPr>
        <p:spPr>
          <a:xfrm>
            <a:off x="1013384" y="5529407"/>
            <a:ext cx="3618638" cy="1811352"/>
          </a:xfrm>
          <a:prstGeom prst="bentConnector3">
            <a:avLst>
              <a:gd name="adj1" fmla="val 36778"/>
            </a:avLst>
          </a:prstGeom>
          <a:ln>
            <a:tailEnd type="triangle"/>
          </a:ln>
        </p:spPr>
        <p:style>
          <a:lnRef idx="2">
            <a:schemeClr val="dk1"/>
          </a:lnRef>
          <a:fillRef idx="0">
            <a:schemeClr val="dk1"/>
          </a:fillRef>
          <a:effectRef idx="1">
            <a:schemeClr val="dk1"/>
          </a:effectRef>
          <a:fontRef idx="minor">
            <a:schemeClr val="tx1"/>
          </a:fontRef>
        </p:style>
      </p:cxnSp>
      <p:cxnSp>
        <p:nvCxnSpPr>
          <p:cNvPr id="100" name="Connector: Elbow 99">
            <a:extLst>
              <a:ext uri="{FF2B5EF4-FFF2-40B4-BE49-F238E27FC236}">
                <a16:creationId xmlns:a16="http://schemas.microsoft.com/office/drawing/2014/main" id="{BCAE1A82-8314-23F4-7F94-86190F7AF3C4}"/>
              </a:ext>
            </a:extLst>
          </p:cNvPr>
          <p:cNvCxnSpPr>
            <a:cxnSpLocks/>
            <a:stCxn id="18" idx="3"/>
            <a:endCxn id="60" idx="0"/>
          </p:cNvCxnSpPr>
          <p:nvPr/>
        </p:nvCxnSpPr>
        <p:spPr>
          <a:xfrm>
            <a:off x="4265679" y="2277800"/>
            <a:ext cx="3615024" cy="119739"/>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01" name="Connector: Elbow 100">
            <a:extLst>
              <a:ext uri="{FF2B5EF4-FFF2-40B4-BE49-F238E27FC236}">
                <a16:creationId xmlns:a16="http://schemas.microsoft.com/office/drawing/2014/main" id="{8A229E7F-EF36-BE43-6D65-4891BA07B04C}"/>
              </a:ext>
            </a:extLst>
          </p:cNvPr>
          <p:cNvCxnSpPr>
            <a:cxnSpLocks/>
            <a:stCxn id="18" idx="3"/>
            <a:endCxn id="39" idx="0"/>
          </p:cNvCxnSpPr>
          <p:nvPr/>
        </p:nvCxnSpPr>
        <p:spPr>
          <a:xfrm>
            <a:off x="4265679" y="2277800"/>
            <a:ext cx="4771027" cy="8440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02" name="Connector: Elbow 101">
            <a:extLst>
              <a:ext uri="{FF2B5EF4-FFF2-40B4-BE49-F238E27FC236}">
                <a16:creationId xmlns:a16="http://schemas.microsoft.com/office/drawing/2014/main" id="{B246ABD7-BB74-3CDC-8635-2F3180C7FE71}"/>
              </a:ext>
            </a:extLst>
          </p:cNvPr>
          <p:cNvCxnSpPr>
            <a:cxnSpLocks/>
            <a:stCxn id="18" idx="3"/>
            <a:endCxn id="51" idx="1"/>
          </p:cNvCxnSpPr>
          <p:nvPr/>
        </p:nvCxnSpPr>
        <p:spPr>
          <a:xfrm flipV="1">
            <a:off x="4265679" y="1459733"/>
            <a:ext cx="4472756" cy="818067"/>
          </a:xfrm>
          <a:prstGeom prst="bentConnector3">
            <a:avLst>
              <a:gd name="adj1" fmla="val 91838"/>
            </a:avLst>
          </a:prstGeom>
          <a:ln>
            <a:tailEnd type="triangle"/>
          </a:ln>
        </p:spPr>
        <p:style>
          <a:lnRef idx="2">
            <a:schemeClr val="dk1"/>
          </a:lnRef>
          <a:fillRef idx="0">
            <a:schemeClr val="dk1"/>
          </a:fillRef>
          <a:effectRef idx="1">
            <a:schemeClr val="dk1"/>
          </a:effectRef>
          <a:fontRef idx="minor">
            <a:schemeClr val="tx1"/>
          </a:fontRef>
        </p:style>
      </p:cxnSp>
      <p:cxnSp>
        <p:nvCxnSpPr>
          <p:cNvPr id="103" name="Connector: Elbow 102">
            <a:extLst>
              <a:ext uri="{FF2B5EF4-FFF2-40B4-BE49-F238E27FC236}">
                <a16:creationId xmlns:a16="http://schemas.microsoft.com/office/drawing/2014/main" id="{D5B7D314-4EC6-8961-CE03-D381B8C24388}"/>
              </a:ext>
            </a:extLst>
          </p:cNvPr>
          <p:cNvCxnSpPr>
            <a:cxnSpLocks/>
            <a:stCxn id="33" idx="3"/>
            <a:endCxn id="51" idx="0"/>
          </p:cNvCxnSpPr>
          <p:nvPr/>
        </p:nvCxnSpPr>
        <p:spPr>
          <a:xfrm flipV="1">
            <a:off x="5480829" y="1211406"/>
            <a:ext cx="3557585" cy="538728"/>
          </a:xfrm>
          <a:prstGeom prst="bentConnector4">
            <a:avLst>
              <a:gd name="adj1" fmla="val 39508"/>
              <a:gd name="adj2" fmla="val 142433"/>
            </a:avLst>
          </a:prstGeom>
          <a:ln>
            <a:tailEnd type="triangle"/>
          </a:ln>
        </p:spPr>
        <p:style>
          <a:lnRef idx="2">
            <a:schemeClr val="dk1"/>
          </a:lnRef>
          <a:fillRef idx="0">
            <a:schemeClr val="dk1"/>
          </a:fillRef>
          <a:effectRef idx="1">
            <a:schemeClr val="dk1"/>
          </a:effectRef>
          <a:fontRef idx="minor">
            <a:schemeClr val="tx1"/>
          </a:fontRef>
        </p:style>
      </p:cxnSp>
      <p:cxnSp>
        <p:nvCxnSpPr>
          <p:cNvPr id="104" name="Connector: Elbow 103">
            <a:extLst>
              <a:ext uri="{FF2B5EF4-FFF2-40B4-BE49-F238E27FC236}">
                <a16:creationId xmlns:a16="http://schemas.microsoft.com/office/drawing/2014/main" id="{61010142-FD13-17E5-BCBE-F4CF0115B4FA}"/>
              </a:ext>
            </a:extLst>
          </p:cNvPr>
          <p:cNvCxnSpPr>
            <a:cxnSpLocks/>
            <a:stCxn id="18" idx="3"/>
            <a:endCxn id="75" idx="1"/>
          </p:cNvCxnSpPr>
          <p:nvPr/>
        </p:nvCxnSpPr>
        <p:spPr>
          <a:xfrm flipV="1">
            <a:off x="4265679" y="1349049"/>
            <a:ext cx="3228795" cy="928751"/>
          </a:xfrm>
          <a:prstGeom prst="bentConnector3">
            <a:avLst>
              <a:gd name="adj1" fmla="val 89517"/>
            </a:avLst>
          </a:prstGeom>
          <a:ln>
            <a:tailEnd type="triangle"/>
          </a:ln>
        </p:spPr>
        <p:style>
          <a:lnRef idx="2">
            <a:schemeClr val="dk1"/>
          </a:lnRef>
          <a:fillRef idx="0">
            <a:schemeClr val="dk1"/>
          </a:fillRef>
          <a:effectRef idx="1">
            <a:schemeClr val="dk1"/>
          </a:effectRef>
          <a:fontRef idx="minor">
            <a:schemeClr val="tx1"/>
          </a:fontRef>
        </p:style>
      </p:cxnSp>
      <p:cxnSp>
        <p:nvCxnSpPr>
          <p:cNvPr id="105" name="Connector: Elbow 104">
            <a:extLst>
              <a:ext uri="{FF2B5EF4-FFF2-40B4-BE49-F238E27FC236}">
                <a16:creationId xmlns:a16="http://schemas.microsoft.com/office/drawing/2014/main" id="{D03DBAC8-E174-65EC-9D92-EF5526E568C2}"/>
              </a:ext>
            </a:extLst>
          </p:cNvPr>
          <p:cNvCxnSpPr>
            <a:cxnSpLocks/>
            <a:stCxn id="21" idx="3"/>
            <a:endCxn id="57" idx="0"/>
          </p:cNvCxnSpPr>
          <p:nvPr/>
        </p:nvCxnSpPr>
        <p:spPr>
          <a:xfrm>
            <a:off x="4260932" y="4263509"/>
            <a:ext cx="6059350" cy="42627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06" name="Connector: Elbow 105">
            <a:extLst>
              <a:ext uri="{FF2B5EF4-FFF2-40B4-BE49-F238E27FC236}">
                <a16:creationId xmlns:a16="http://schemas.microsoft.com/office/drawing/2014/main" id="{0F6CF098-D487-01A6-4BD5-826E59E84D2A}"/>
              </a:ext>
            </a:extLst>
          </p:cNvPr>
          <p:cNvCxnSpPr>
            <a:cxnSpLocks/>
            <a:stCxn id="21" idx="3"/>
            <a:endCxn id="48" idx="1"/>
          </p:cNvCxnSpPr>
          <p:nvPr/>
        </p:nvCxnSpPr>
        <p:spPr>
          <a:xfrm flipV="1">
            <a:off x="4260932" y="3381227"/>
            <a:ext cx="5318704" cy="882282"/>
          </a:xfrm>
          <a:prstGeom prst="bentConnector3">
            <a:avLst>
              <a:gd name="adj1" fmla="val 93580"/>
            </a:avLst>
          </a:prstGeom>
          <a:ln>
            <a:tailEnd type="triangle"/>
          </a:ln>
        </p:spPr>
        <p:style>
          <a:lnRef idx="2">
            <a:schemeClr val="dk1"/>
          </a:lnRef>
          <a:fillRef idx="0">
            <a:schemeClr val="dk1"/>
          </a:fillRef>
          <a:effectRef idx="1">
            <a:schemeClr val="dk1"/>
          </a:effectRef>
          <a:fontRef idx="minor">
            <a:schemeClr val="tx1"/>
          </a:fontRef>
        </p:style>
      </p:cxnSp>
      <p:cxnSp>
        <p:nvCxnSpPr>
          <p:cNvPr id="107" name="Connector: Elbow 106">
            <a:extLst>
              <a:ext uri="{FF2B5EF4-FFF2-40B4-BE49-F238E27FC236}">
                <a16:creationId xmlns:a16="http://schemas.microsoft.com/office/drawing/2014/main" id="{45448B8B-BE51-E1C9-C712-6061D04BFB7C}"/>
              </a:ext>
            </a:extLst>
          </p:cNvPr>
          <p:cNvCxnSpPr>
            <a:cxnSpLocks/>
            <a:stCxn id="21" idx="3"/>
            <a:endCxn id="63" idx="1"/>
          </p:cNvCxnSpPr>
          <p:nvPr/>
        </p:nvCxnSpPr>
        <p:spPr>
          <a:xfrm flipV="1">
            <a:off x="4260932" y="3481990"/>
            <a:ext cx="3496112" cy="781519"/>
          </a:xfrm>
          <a:prstGeom prst="bentConnector3">
            <a:avLst>
              <a:gd name="adj1" fmla="val 89536"/>
            </a:avLst>
          </a:prstGeom>
          <a:ln>
            <a:tailEnd type="triangle"/>
          </a:ln>
        </p:spPr>
        <p:style>
          <a:lnRef idx="2">
            <a:schemeClr val="dk1"/>
          </a:lnRef>
          <a:fillRef idx="0">
            <a:schemeClr val="dk1"/>
          </a:fillRef>
          <a:effectRef idx="1">
            <a:schemeClr val="dk1"/>
          </a:effectRef>
          <a:fontRef idx="minor">
            <a:schemeClr val="tx1"/>
          </a:fontRef>
        </p:style>
      </p:cxnSp>
      <p:cxnSp>
        <p:nvCxnSpPr>
          <p:cNvPr id="108" name="Connector: Elbow 107">
            <a:extLst>
              <a:ext uri="{FF2B5EF4-FFF2-40B4-BE49-F238E27FC236}">
                <a16:creationId xmlns:a16="http://schemas.microsoft.com/office/drawing/2014/main" id="{13FC79C6-D41D-03C4-9B2E-D6731857A990}"/>
              </a:ext>
            </a:extLst>
          </p:cNvPr>
          <p:cNvCxnSpPr>
            <a:cxnSpLocks/>
            <a:stCxn id="21" idx="3"/>
            <a:endCxn id="66" idx="1"/>
          </p:cNvCxnSpPr>
          <p:nvPr/>
        </p:nvCxnSpPr>
        <p:spPr>
          <a:xfrm>
            <a:off x="4260932" y="4263509"/>
            <a:ext cx="4448838" cy="678506"/>
          </a:xfrm>
          <a:prstGeom prst="bentConnector3">
            <a:avLst>
              <a:gd name="adj1" fmla="val 85849"/>
            </a:avLst>
          </a:prstGeom>
          <a:ln>
            <a:tailEnd type="triangle"/>
          </a:ln>
        </p:spPr>
        <p:style>
          <a:lnRef idx="2">
            <a:schemeClr val="dk1"/>
          </a:lnRef>
          <a:fillRef idx="0">
            <a:schemeClr val="dk1"/>
          </a:fillRef>
          <a:effectRef idx="1">
            <a:schemeClr val="dk1"/>
          </a:effectRef>
          <a:fontRef idx="minor">
            <a:schemeClr val="tx1"/>
          </a:fontRef>
        </p:style>
      </p:cxnSp>
      <p:cxnSp>
        <p:nvCxnSpPr>
          <p:cNvPr id="109" name="Connector: Elbow 108">
            <a:extLst>
              <a:ext uri="{FF2B5EF4-FFF2-40B4-BE49-F238E27FC236}">
                <a16:creationId xmlns:a16="http://schemas.microsoft.com/office/drawing/2014/main" id="{64B9BCA3-F396-8093-223C-DE05871036B0}"/>
              </a:ext>
            </a:extLst>
          </p:cNvPr>
          <p:cNvCxnSpPr>
            <a:cxnSpLocks/>
            <a:stCxn id="21" idx="3"/>
            <a:endCxn id="78" idx="1"/>
          </p:cNvCxnSpPr>
          <p:nvPr/>
        </p:nvCxnSpPr>
        <p:spPr>
          <a:xfrm>
            <a:off x="4260932" y="4263509"/>
            <a:ext cx="598260" cy="534141"/>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110" name="Connector: Elbow 109">
            <a:extLst>
              <a:ext uri="{FF2B5EF4-FFF2-40B4-BE49-F238E27FC236}">
                <a16:creationId xmlns:a16="http://schemas.microsoft.com/office/drawing/2014/main" id="{BE96C15B-21AA-53F3-1742-17EE4C3D61E9}"/>
              </a:ext>
            </a:extLst>
          </p:cNvPr>
          <p:cNvCxnSpPr>
            <a:cxnSpLocks/>
            <a:stCxn id="21" idx="3"/>
            <a:endCxn id="81" idx="1"/>
          </p:cNvCxnSpPr>
          <p:nvPr/>
        </p:nvCxnSpPr>
        <p:spPr>
          <a:xfrm>
            <a:off x="4260932" y="4263509"/>
            <a:ext cx="1905022" cy="591188"/>
          </a:xfrm>
          <a:prstGeom prst="bentConnector3">
            <a:avLst>
              <a:gd name="adj1" fmla="val 85162"/>
            </a:avLst>
          </a:prstGeom>
          <a:ln>
            <a:tailEnd type="triangle"/>
          </a:ln>
        </p:spPr>
        <p:style>
          <a:lnRef idx="2">
            <a:schemeClr val="dk1"/>
          </a:lnRef>
          <a:fillRef idx="0">
            <a:schemeClr val="dk1"/>
          </a:fillRef>
          <a:effectRef idx="1">
            <a:schemeClr val="dk1"/>
          </a:effectRef>
          <a:fontRef idx="minor">
            <a:schemeClr val="tx1"/>
          </a:fontRef>
        </p:style>
      </p:cxnSp>
      <p:cxnSp>
        <p:nvCxnSpPr>
          <p:cNvPr id="111" name="Connector: Elbow 110">
            <a:extLst>
              <a:ext uri="{FF2B5EF4-FFF2-40B4-BE49-F238E27FC236}">
                <a16:creationId xmlns:a16="http://schemas.microsoft.com/office/drawing/2014/main" id="{87A779B7-E58A-F7C6-2B26-429E21866F57}"/>
              </a:ext>
            </a:extLst>
          </p:cNvPr>
          <p:cNvCxnSpPr>
            <a:cxnSpLocks/>
            <a:stCxn id="21" idx="3"/>
            <a:endCxn id="84" idx="1"/>
          </p:cNvCxnSpPr>
          <p:nvPr/>
        </p:nvCxnSpPr>
        <p:spPr>
          <a:xfrm flipV="1">
            <a:off x="4260932" y="3469904"/>
            <a:ext cx="1879828" cy="793605"/>
          </a:xfrm>
          <a:prstGeom prst="bentConnector3">
            <a:avLst>
              <a:gd name="adj1" fmla="val 85634"/>
            </a:avLst>
          </a:prstGeom>
          <a:ln>
            <a:tailEnd type="triangle"/>
          </a:ln>
        </p:spPr>
        <p:style>
          <a:lnRef idx="2">
            <a:schemeClr val="dk1"/>
          </a:lnRef>
          <a:fillRef idx="0">
            <a:schemeClr val="dk1"/>
          </a:fillRef>
          <a:effectRef idx="1">
            <a:schemeClr val="dk1"/>
          </a:effectRef>
          <a:fontRef idx="minor">
            <a:schemeClr val="tx1"/>
          </a:fontRef>
        </p:style>
      </p:cxnSp>
      <p:cxnSp>
        <p:nvCxnSpPr>
          <p:cNvPr id="112" name="Connector: Elbow 111">
            <a:extLst>
              <a:ext uri="{FF2B5EF4-FFF2-40B4-BE49-F238E27FC236}">
                <a16:creationId xmlns:a16="http://schemas.microsoft.com/office/drawing/2014/main" id="{530F0327-C5EB-A234-C6C8-50D7FAF3DD77}"/>
              </a:ext>
            </a:extLst>
          </p:cNvPr>
          <p:cNvCxnSpPr>
            <a:cxnSpLocks/>
            <a:endCxn id="57" idx="3"/>
          </p:cNvCxnSpPr>
          <p:nvPr/>
        </p:nvCxnSpPr>
        <p:spPr>
          <a:xfrm>
            <a:off x="6874838" y="4873777"/>
            <a:ext cx="3745423" cy="64333"/>
          </a:xfrm>
          <a:prstGeom prst="bentConnector5">
            <a:avLst>
              <a:gd name="adj1" fmla="val 25242"/>
              <a:gd name="adj2" fmla="val 1122304"/>
              <a:gd name="adj3" fmla="val 106103"/>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13" name="Connector: Elbow 112">
            <a:extLst>
              <a:ext uri="{FF2B5EF4-FFF2-40B4-BE49-F238E27FC236}">
                <a16:creationId xmlns:a16="http://schemas.microsoft.com/office/drawing/2014/main" id="{440683A0-2170-D55E-EF51-85FB60B63958}"/>
              </a:ext>
            </a:extLst>
          </p:cNvPr>
          <p:cNvCxnSpPr>
            <a:cxnSpLocks/>
            <a:stCxn id="84" idx="3"/>
            <a:endCxn id="63" idx="0"/>
          </p:cNvCxnSpPr>
          <p:nvPr/>
        </p:nvCxnSpPr>
        <p:spPr>
          <a:xfrm flipV="1">
            <a:off x="6766283" y="3233663"/>
            <a:ext cx="1290740" cy="236241"/>
          </a:xfrm>
          <a:prstGeom prst="bentConnector4">
            <a:avLst>
              <a:gd name="adj1" fmla="val 38380"/>
              <a:gd name="adj2" fmla="val 138553"/>
            </a:avLst>
          </a:prstGeom>
          <a:ln w="9525"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14" name="Connector: Elbow 113">
            <a:extLst>
              <a:ext uri="{FF2B5EF4-FFF2-40B4-BE49-F238E27FC236}">
                <a16:creationId xmlns:a16="http://schemas.microsoft.com/office/drawing/2014/main" id="{6564EA1F-42AB-67F2-AF96-FAEA9B58D440}"/>
              </a:ext>
            </a:extLst>
          </p:cNvPr>
          <p:cNvCxnSpPr>
            <a:cxnSpLocks/>
            <a:stCxn id="27" idx="3"/>
            <a:endCxn id="72" idx="0"/>
          </p:cNvCxnSpPr>
          <p:nvPr/>
        </p:nvCxnSpPr>
        <p:spPr>
          <a:xfrm>
            <a:off x="4239967" y="6332019"/>
            <a:ext cx="2508735" cy="16541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15" name="Connector: Elbow 114">
            <a:extLst>
              <a:ext uri="{FF2B5EF4-FFF2-40B4-BE49-F238E27FC236}">
                <a16:creationId xmlns:a16="http://schemas.microsoft.com/office/drawing/2014/main" id="{4CD7C123-61D4-4820-7B66-AFA87E2F3662}"/>
              </a:ext>
            </a:extLst>
          </p:cNvPr>
          <p:cNvCxnSpPr>
            <a:cxnSpLocks/>
            <a:stCxn id="27" idx="3"/>
            <a:endCxn id="42" idx="0"/>
          </p:cNvCxnSpPr>
          <p:nvPr/>
        </p:nvCxnSpPr>
        <p:spPr>
          <a:xfrm>
            <a:off x="4239967" y="6332019"/>
            <a:ext cx="7558929" cy="19468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16" name="Connector: Elbow 115">
            <a:extLst>
              <a:ext uri="{FF2B5EF4-FFF2-40B4-BE49-F238E27FC236}">
                <a16:creationId xmlns:a16="http://schemas.microsoft.com/office/drawing/2014/main" id="{66C97FBD-D427-CCE1-25D0-B47F98D64AF0}"/>
              </a:ext>
            </a:extLst>
          </p:cNvPr>
          <p:cNvCxnSpPr>
            <a:cxnSpLocks/>
            <a:stCxn id="27" idx="3"/>
            <a:endCxn id="45" idx="0"/>
          </p:cNvCxnSpPr>
          <p:nvPr/>
        </p:nvCxnSpPr>
        <p:spPr>
          <a:xfrm>
            <a:off x="4239967" y="6332019"/>
            <a:ext cx="6462686" cy="977125"/>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17" name="Connector: Elbow 116">
            <a:extLst>
              <a:ext uri="{FF2B5EF4-FFF2-40B4-BE49-F238E27FC236}">
                <a16:creationId xmlns:a16="http://schemas.microsoft.com/office/drawing/2014/main" id="{B82139C9-C7B9-0324-55F9-BA788AC9F491}"/>
              </a:ext>
            </a:extLst>
          </p:cNvPr>
          <p:cNvCxnSpPr>
            <a:cxnSpLocks/>
            <a:stCxn id="27" idx="3"/>
          </p:cNvCxnSpPr>
          <p:nvPr/>
        </p:nvCxnSpPr>
        <p:spPr>
          <a:xfrm>
            <a:off x="4239967" y="6332019"/>
            <a:ext cx="3473118" cy="101129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18" name="Connector: Elbow 117">
            <a:extLst>
              <a:ext uri="{FF2B5EF4-FFF2-40B4-BE49-F238E27FC236}">
                <a16:creationId xmlns:a16="http://schemas.microsoft.com/office/drawing/2014/main" id="{097E091A-8524-B686-9924-82B484B70B62}"/>
              </a:ext>
            </a:extLst>
          </p:cNvPr>
          <p:cNvCxnSpPr>
            <a:cxnSpLocks/>
            <a:stCxn id="27" idx="3"/>
            <a:endCxn id="36" idx="0"/>
          </p:cNvCxnSpPr>
          <p:nvPr/>
        </p:nvCxnSpPr>
        <p:spPr>
          <a:xfrm>
            <a:off x="4239967" y="6332019"/>
            <a:ext cx="4461642" cy="991795"/>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19" name="Connector: Elbow 118">
            <a:extLst>
              <a:ext uri="{FF2B5EF4-FFF2-40B4-BE49-F238E27FC236}">
                <a16:creationId xmlns:a16="http://schemas.microsoft.com/office/drawing/2014/main" id="{9B61B1FD-E38B-6011-8F07-FACB5337C844}"/>
              </a:ext>
            </a:extLst>
          </p:cNvPr>
          <p:cNvCxnSpPr>
            <a:cxnSpLocks/>
            <a:stCxn id="27" idx="3"/>
            <a:endCxn id="54" idx="0"/>
          </p:cNvCxnSpPr>
          <p:nvPr/>
        </p:nvCxnSpPr>
        <p:spPr>
          <a:xfrm>
            <a:off x="4239967" y="6332019"/>
            <a:ext cx="5479367" cy="941743"/>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20" name="Connector: Elbow 119">
            <a:extLst>
              <a:ext uri="{FF2B5EF4-FFF2-40B4-BE49-F238E27FC236}">
                <a16:creationId xmlns:a16="http://schemas.microsoft.com/office/drawing/2014/main" id="{AAAE8FA6-5FAC-8171-7548-F3AD740CEA44}"/>
              </a:ext>
            </a:extLst>
          </p:cNvPr>
          <p:cNvCxnSpPr>
            <a:cxnSpLocks/>
            <a:stCxn id="27" idx="3"/>
            <a:endCxn id="69" idx="0"/>
          </p:cNvCxnSpPr>
          <p:nvPr/>
        </p:nvCxnSpPr>
        <p:spPr>
          <a:xfrm>
            <a:off x="4239967" y="6332019"/>
            <a:ext cx="8475572" cy="19468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21" name="Connector: Elbow 120">
            <a:extLst>
              <a:ext uri="{FF2B5EF4-FFF2-40B4-BE49-F238E27FC236}">
                <a16:creationId xmlns:a16="http://schemas.microsoft.com/office/drawing/2014/main" id="{C28C4131-6B23-481A-00FB-4AB562852133}"/>
              </a:ext>
            </a:extLst>
          </p:cNvPr>
          <p:cNvCxnSpPr>
            <a:cxnSpLocks/>
            <a:stCxn id="27" idx="3"/>
            <a:endCxn id="87" idx="1"/>
          </p:cNvCxnSpPr>
          <p:nvPr/>
        </p:nvCxnSpPr>
        <p:spPr>
          <a:xfrm flipV="1">
            <a:off x="4239967" y="4047507"/>
            <a:ext cx="9567721" cy="2284512"/>
          </a:xfrm>
          <a:prstGeom prst="bentConnector3">
            <a:avLst>
              <a:gd name="adj1" fmla="val 88451"/>
            </a:avLst>
          </a:prstGeom>
          <a:ln>
            <a:tailEnd type="triangle"/>
          </a:ln>
        </p:spPr>
        <p:style>
          <a:lnRef idx="2">
            <a:schemeClr val="dk1"/>
          </a:lnRef>
          <a:fillRef idx="0">
            <a:schemeClr val="dk1"/>
          </a:fillRef>
          <a:effectRef idx="1">
            <a:schemeClr val="dk1"/>
          </a:effectRef>
          <a:fontRef idx="minor">
            <a:schemeClr val="tx1"/>
          </a:fontRef>
        </p:style>
      </p:cxnSp>
      <p:cxnSp>
        <p:nvCxnSpPr>
          <p:cNvPr id="122" name="Connector: Elbow 121">
            <a:extLst>
              <a:ext uri="{FF2B5EF4-FFF2-40B4-BE49-F238E27FC236}">
                <a16:creationId xmlns:a16="http://schemas.microsoft.com/office/drawing/2014/main" id="{AF86B140-DA71-6D8F-3050-5776E23F848D}"/>
              </a:ext>
            </a:extLst>
          </p:cNvPr>
          <p:cNvCxnSpPr>
            <a:cxnSpLocks/>
            <a:stCxn id="21" idx="3"/>
            <a:endCxn id="87" idx="1"/>
          </p:cNvCxnSpPr>
          <p:nvPr/>
        </p:nvCxnSpPr>
        <p:spPr>
          <a:xfrm flipV="1">
            <a:off x="4260932" y="4047507"/>
            <a:ext cx="9546756" cy="216002"/>
          </a:xfrm>
          <a:prstGeom prst="bentConnector3">
            <a:avLst>
              <a:gd name="adj1" fmla="val 79291"/>
            </a:avLst>
          </a:prstGeom>
          <a:ln>
            <a:tailEnd type="triangle"/>
          </a:ln>
        </p:spPr>
        <p:style>
          <a:lnRef idx="2">
            <a:schemeClr val="dk1"/>
          </a:lnRef>
          <a:fillRef idx="0">
            <a:schemeClr val="dk1"/>
          </a:fillRef>
          <a:effectRef idx="1">
            <a:schemeClr val="dk1"/>
          </a:effectRef>
          <a:fontRef idx="minor">
            <a:schemeClr val="tx1"/>
          </a:fontRef>
        </p:style>
      </p:cxnSp>
      <p:cxnSp>
        <p:nvCxnSpPr>
          <p:cNvPr id="123" name="Connector: Elbow 122">
            <a:extLst>
              <a:ext uri="{FF2B5EF4-FFF2-40B4-BE49-F238E27FC236}">
                <a16:creationId xmlns:a16="http://schemas.microsoft.com/office/drawing/2014/main" id="{6C76F902-7F7A-8DCB-D7A9-18FBECAC2B9F}"/>
              </a:ext>
            </a:extLst>
          </p:cNvPr>
          <p:cNvCxnSpPr>
            <a:cxnSpLocks/>
            <a:stCxn id="18" idx="3"/>
            <a:endCxn id="87" idx="0"/>
          </p:cNvCxnSpPr>
          <p:nvPr/>
        </p:nvCxnSpPr>
        <p:spPr>
          <a:xfrm>
            <a:off x="4265679" y="2277800"/>
            <a:ext cx="9687832" cy="1557137"/>
          </a:xfrm>
          <a:prstGeom prst="bentConnector2">
            <a:avLst/>
          </a:prstGeom>
          <a:ln>
            <a:tailEnd type="triangle"/>
          </a:ln>
        </p:spPr>
        <p:style>
          <a:lnRef idx="2">
            <a:schemeClr val="dk1"/>
          </a:lnRef>
          <a:fillRef idx="0">
            <a:schemeClr val="dk1"/>
          </a:fillRef>
          <a:effectRef idx="1">
            <a:schemeClr val="dk1"/>
          </a:effectRef>
          <a:fontRef idx="minor">
            <a:schemeClr val="tx1"/>
          </a:fontRef>
        </p:style>
      </p:cxnSp>
      <p:grpSp>
        <p:nvGrpSpPr>
          <p:cNvPr id="130" name="Group 129">
            <a:extLst>
              <a:ext uri="{FF2B5EF4-FFF2-40B4-BE49-F238E27FC236}">
                <a16:creationId xmlns:a16="http://schemas.microsoft.com/office/drawing/2014/main" id="{12A4538B-CA5E-BC42-93D8-759ECC4A49A6}"/>
              </a:ext>
            </a:extLst>
          </p:cNvPr>
          <p:cNvGrpSpPr/>
          <p:nvPr/>
        </p:nvGrpSpPr>
        <p:grpSpPr>
          <a:xfrm>
            <a:off x="12578139" y="682404"/>
            <a:ext cx="919143" cy="765456"/>
            <a:chOff x="2102929" y="6261628"/>
            <a:chExt cx="919143" cy="765456"/>
          </a:xfrm>
        </p:grpSpPr>
        <p:pic>
          <p:nvPicPr>
            <p:cNvPr id="131" name="Picture 130">
              <a:extLst>
                <a:ext uri="{FF2B5EF4-FFF2-40B4-BE49-F238E27FC236}">
                  <a16:creationId xmlns:a16="http://schemas.microsoft.com/office/drawing/2014/main" id="{42BA4A31-5126-4E14-DD06-BB4772AAF9FE}"/>
                </a:ext>
              </a:extLst>
            </p:cNvPr>
            <p:cNvPicPr>
              <a:picLocks noChangeAspect="1"/>
            </p:cNvPicPr>
            <p:nvPr/>
          </p:nvPicPr>
          <p:blipFill>
            <a:blip r:embed="rId11">
              <a:duotone>
                <a:schemeClr val="accent1">
                  <a:shade val="45000"/>
                  <a:satMod val="135000"/>
                </a:schemeClr>
                <a:prstClr val="white"/>
              </a:duotone>
            </a:blip>
            <a:stretch>
              <a:fillRect/>
            </a:stretch>
          </p:blipFill>
          <p:spPr>
            <a:xfrm>
              <a:off x="2228775" y="6261628"/>
              <a:ext cx="625523" cy="473881"/>
            </a:xfrm>
            <a:prstGeom prst="rect">
              <a:avLst/>
            </a:prstGeom>
          </p:spPr>
        </p:pic>
        <p:sp>
          <p:nvSpPr>
            <p:cNvPr id="132" name="TextBox 131">
              <a:extLst>
                <a:ext uri="{FF2B5EF4-FFF2-40B4-BE49-F238E27FC236}">
                  <a16:creationId xmlns:a16="http://schemas.microsoft.com/office/drawing/2014/main" id="{94E6A369-BFFF-E623-70D1-410FC227B184}"/>
                </a:ext>
              </a:extLst>
            </p:cNvPr>
            <p:cNvSpPr txBox="1"/>
            <p:nvPr/>
          </p:nvSpPr>
          <p:spPr>
            <a:xfrm>
              <a:off x="2102929" y="6733606"/>
              <a:ext cx="919143" cy="293478"/>
            </a:xfrm>
            <a:prstGeom prst="rect">
              <a:avLst/>
            </a:prstGeom>
          </p:spPr>
          <p:txBody>
            <a:bodyPr vert="horz" wrap="square" lIns="130620" tIns="65310" rIns="130620" bIns="65310" rtlCol="0">
              <a:spAutoFit/>
            </a:bodyPr>
            <a:lstStyle/>
            <a:p>
              <a:r>
                <a:rPr lang="en-DE" sz="1050" b="1">
                  <a:solidFill>
                    <a:schemeClr val="accent1"/>
                  </a:solidFill>
                  <a:latin typeface="Arial" panose="020B0604020202020204" pitchFamily="34" charset="0"/>
                  <a:cs typeface="Arial" panose="020B0604020202020204" pitchFamily="34" charset="0"/>
                </a:rPr>
                <a:t>DC</a:t>
              </a:r>
              <a:endParaRPr lang="en-US" sz="1000" b="1">
                <a:solidFill>
                  <a:schemeClr val="accent1"/>
                </a:solidFill>
                <a:latin typeface="Arial" panose="020B0604020202020204" pitchFamily="34" charset="0"/>
                <a:cs typeface="Arial" panose="020B0604020202020204" pitchFamily="34" charset="0"/>
              </a:endParaRPr>
            </a:p>
          </p:txBody>
        </p:sp>
      </p:grpSp>
      <p:grpSp>
        <p:nvGrpSpPr>
          <p:cNvPr id="133" name="Group 132">
            <a:extLst>
              <a:ext uri="{FF2B5EF4-FFF2-40B4-BE49-F238E27FC236}">
                <a16:creationId xmlns:a16="http://schemas.microsoft.com/office/drawing/2014/main" id="{330C4281-9A22-5A0F-41D9-9409C6627602}"/>
              </a:ext>
            </a:extLst>
          </p:cNvPr>
          <p:cNvGrpSpPr/>
          <p:nvPr/>
        </p:nvGrpSpPr>
        <p:grpSpPr>
          <a:xfrm>
            <a:off x="13455646" y="709255"/>
            <a:ext cx="919143" cy="782437"/>
            <a:chOff x="3046364" y="6236953"/>
            <a:chExt cx="919143" cy="782437"/>
          </a:xfrm>
        </p:grpSpPr>
        <p:pic>
          <p:nvPicPr>
            <p:cNvPr id="134" name="Picture 133">
              <a:extLst>
                <a:ext uri="{FF2B5EF4-FFF2-40B4-BE49-F238E27FC236}">
                  <a16:creationId xmlns:a16="http://schemas.microsoft.com/office/drawing/2014/main" id="{B6F7FB0D-9029-4991-22D6-289470833337}"/>
                </a:ext>
              </a:extLst>
            </p:cNvPr>
            <p:cNvPicPr>
              <a:picLocks noChangeAspect="1"/>
            </p:cNvPicPr>
            <p:nvPr/>
          </p:nvPicPr>
          <p:blipFill>
            <a:blip r:embed="rId12">
              <a:duotone>
                <a:schemeClr val="accent1">
                  <a:shade val="45000"/>
                  <a:satMod val="135000"/>
                </a:schemeClr>
                <a:prstClr val="white"/>
              </a:duotone>
            </a:blip>
            <a:stretch>
              <a:fillRect/>
            </a:stretch>
          </p:blipFill>
          <p:spPr>
            <a:xfrm>
              <a:off x="3224419" y="6236953"/>
              <a:ext cx="599958" cy="496653"/>
            </a:xfrm>
            <a:prstGeom prst="rect">
              <a:avLst/>
            </a:prstGeom>
          </p:spPr>
        </p:pic>
        <p:sp>
          <p:nvSpPr>
            <p:cNvPr id="135" name="TextBox 134">
              <a:extLst>
                <a:ext uri="{FF2B5EF4-FFF2-40B4-BE49-F238E27FC236}">
                  <a16:creationId xmlns:a16="http://schemas.microsoft.com/office/drawing/2014/main" id="{CC647699-D4F4-3223-747F-B08D5CA82DC1}"/>
                </a:ext>
              </a:extLst>
            </p:cNvPr>
            <p:cNvSpPr txBox="1"/>
            <p:nvPr/>
          </p:nvSpPr>
          <p:spPr>
            <a:xfrm>
              <a:off x="3046364" y="6733606"/>
              <a:ext cx="919143" cy="285784"/>
            </a:xfrm>
            <a:prstGeom prst="rect">
              <a:avLst/>
            </a:prstGeom>
          </p:spPr>
          <p:txBody>
            <a:bodyPr vert="horz" wrap="square" lIns="130620" tIns="65310" rIns="130620" bIns="65310" rtlCol="0">
              <a:spAutoFit/>
            </a:bodyPr>
            <a:lstStyle/>
            <a:p>
              <a:r>
                <a:rPr lang="en-DE" sz="1000" b="0" i="0">
                  <a:solidFill>
                    <a:schemeClr val="accent1"/>
                  </a:solidFill>
                  <a:effectLst/>
                  <a:latin typeface="Salesforce Sans"/>
                </a:rPr>
                <a:t>SHOP</a:t>
              </a:r>
              <a:endParaRPr lang="en-US" sz="1000" b="1">
                <a:solidFill>
                  <a:schemeClr val="accent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72846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74B0-9253-F06B-A18C-5D81A84F433B}"/>
              </a:ext>
            </a:extLst>
          </p:cNvPr>
          <p:cNvSpPr>
            <a:spLocks noGrp="1"/>
          </p:cNvSpPr>
          <p:nvPr>
            <p:ph type="title"/>
          </p:nvPr>
        </p:nvSpPr>
        <p:spPr/>
        <p:txBody>
          <a:bodyPr/>
          <a:lstStyle/>
          <a:p>
            <a:r>
              <a:rPr lang="en-DE"/>
              <a:t>[</a:t>
            </a:r>
            <a:r>
              <a:rPr lang="en-DE" err="1"/>
              <a:t>clientname</a:t>
            </a:r>
            <a:r>
              <a:rPr lang="en-DE"/>
              <a:t>] Political Landscape (Option) </a:t>
            </a:r>
            <a:endParaRPr lang="en-US"/>
          </a:p>
        </p:txBody>
      </p:sp>
      <p:graphicFrame>
        <p:nvGraphicFramePr>
          <p:cNvPr id="4" name="Content Placeholder 3">
            <a:extLst>
              <a:ext uri="{FF2B5EF4-FFF2-40B4-BE49-F238E27FC236}">
                <a16:creationId xmlns:a16="http://schemas.microsoft.com/office/drawing/2014/main" id="{379385E7-E16C-B1FD-058B-F38791F58738}"/>
              </a:ext>
            </a:extLst>
          </p:cNvPr>
          <p:cNvGraphicFramePr>
            <a:graphicFrameLocks noGrp="1"/>
          </p:cNvGraphicFramePr>
          <p:nvPr>
            <p:ph idx="1"/>
            <p:extLst>
              <p:ext uri="{D42A27DB-BD31-4B8C-83A1-F6EECF244321}">
                <p14:modId xmlns:p14="http://schemas.microsoft.com/office/powerpoint/2010/main" val="3844560872"/>
              </p:ext>
            </p:extLst>
          </p:nvPr>
        </p:nvGraphicFramePr>
        <p:xfrm>
          <a:off x="549275" y="1828800"/>
          <a:ext cx="13525500" cy="5583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Home with solid fill">
            <a:hlinkClick r:id="rId7" action="ppaction://hlinksldjump" tooltip="Back to Home"/>
            <a:extLst>
              <a:ext uri="{FF2B5EF4-FFF2-40B4-BE49-F238E27FC236}">
                <a16:creationId xmlns:a16="http://schemas.microsoft.com/office/drawing/2014/main" id="{6D03550E-C7FB-C08F-7438-060A33D83D3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047339" y="107668"/>
            <a:ext cx="347743" cy="347743"/>
          </a:xfrm>
          <a:prstGeom prst="rect">
            <a:avLst/>
          </a:prstGeom>
        </p:spPr>
      </p:pic>
      <p:pic>
        <p:nvPicPr>
          <p:cNvPr id="6" name="Graphic 5" descr="Back with solid fill">
            <a:hlinkClick r:id="" action="ppaction://hlinkshowjump?jump=lastslideviewed"/>
            <a:extLst>
              <a:ext uri="{FF2B5EF4-FFF2-40B4-BE49-F238E27FC236}">
                <a16:creationId xmlns:a16="http://schemas.microsoft.com/office/drawing/2014/main" id="{1B91550D-00D1-5FEA-76CC-2CC033D733E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149673" y="107668"/>
            <a:ext cx="347743" cy="347743"/>
          </a:xfrm>
          <a:prstGeom prst="rect">
            <a:avLst/>
          </a:prstGeom>
        </p:spPr>
      </p:pic>
      <p:pic>
        <p:nvPicPr>
          <p:cNvPr id="7" name="Picture 2" descr="Modules Svg Png Icon Free Download (#565500) - OnlineWebFonts.COM">
            <a:hlinkClick r:id="rId12" action="ppaction://hlinksldjump"/>
            <a:extLst>
              <a:ext uri="{FF2B5EF4-FFF2-40B4-BE49-F238E27FC236}">
                <a16:creationId xmlns:a16="http://schemas.microsoft.com/office/drawing/2014/main" id="{A2D16C23-E13A-35BF-0FF8-3D58F8FDE8F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60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BEF12-905D-1019-5329-6A11F76ED2B4}"/>
              </a:ext>
            </a:extLst>
          </p:cNvPr>
          <p:cNvSpPr>
            <a:spLocks noGrp="1"/>
          </p:cNvSpPr>
          <p:nvPr>
            <p:ph type="title"/>
          </p:nvPr>
        </p:nvSpPr>
        <p:spPr/>
        <p:txBody>
          <a:bodyPr/>
          <a:lstStyle/>
          <a:p>
            <a:r>
              <a:rPr lang="en-DE"/>
              <a:t>IT O</a:t>
            </a:r>
            <a:r>
              <a:rPr lang="en-US"/>
              <a:t>v</a:t>
            </a:r>
            <a:r>
              <a:rPr lang="en-DE" err="1"/>
              <a:t>erview</a:t>
            </a:r>
            <a:r>
              <a:rPr lang="en-DE"/>
              <a:t> </a:t>
            </a:r>
            <a:endParaRPr lang="en-US"/>
          </a:p>
        </p:txBody>
      </p:sp>
      <p:sp>
        <p:nvSpPr>
          <p:cNvPr id="7" name="Content Placeholder 6">
            <a:extLst>
              <a:ext uri="{FF2B5EF4-FFF2-40B4-BE49-F238E27FC236}">
                <a16:creationId xmlns:a16="http://schemas.microsoft.com/office/drawing/2014/main" id="{A6914304-4CCE-1A2A-9CBF-7FA595E9D852}"/>
              </a:ext>
            </a:extLst>
          </p:cNvPr>
          <p:cNvSpPr>
            <a:spLocks noGrp="1"/>
          </p:cNvSpPr>
          <p:nvPr>
            <p:ph idx="1"/>
          </p:nvPr>
        </p:nvSpPr>
        <p:spPr/>
        <p:txBody>
          <a:bodyPr/>
          <a:lstStyle/>
          <a:p>
            <a:endParaRPr lang="en-US"/>
          </a:p>
        </p:txBody>
      </p:sp>
      <p:pic>
        <p:nvPicPr>
          <p:cNvPr id="2" name="Graphic 1" descr="Home with solid fill">
            <a:hlinkClick r:id="rId2" action="ppaction://hlinksldjump" tooltip="Back to Home"/>
            <a:extLst>
              <a:ext uri="{FF2B5EF4-FFF2-40B4-BE49-F238E27FC236}">
                <a16:creationId xmlns:a16="http://schemas.microsoft.com/office/drawing/2014/main" id="{63396A0B-28DF-EA7F-788F-6F19FA1B112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58A24B92-149C-3AE9-B89F-7AC6A98D7C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9" name="Picture 2" descr="Modules Svg Png Icon Free Download (#565500) - OnlineWebFonts.COM">
            <a:hlinkClick r:id="rId7" action="ppaction://hlinksldjump"/>
            <a:extLst>
              <a:ext uri="{FF2B5EF4-FFF2-40B4-BE49-F238E27FC236}">
                <a16:creationId xmlns:a16="http://schemas.microsoft.com/office/drawing/2014/main" id="{A31A95EA-7429-5DDE-D99C-EB19B5E25B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112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768CF-C6A1-4B64-9889-2C52B25CB743}"/>
              </a:ext>
            </a:extLst>
          </p:cNvPr>
          <p:cNvSpPr>
            <a:spLocks noGrp="1"/>
          </p:cNvSpPr>
          <p:nvPr>
            <p:ph type="title"/>
          </p:nvPr>
        </p:nvSpPr>
        <p:spPr>
          <a:xfrm>
            <a:off x="548640" y="163831"/>
            <a:ext cx="13533120" cy="815115"/>
          </a:xfrm>
        </p:spPr>
        <p:txBody>
          <a:bodyPr/>
          <a:lstStyle/>
          <a:p>
            <a:r>
              <a:rPr lang="en-US"/>
              <a:t>Solution Scoping</a:t>
            </a:r>
          </a:p>
        </p:txBody>
      </p:sp>
      <p:sp>
        <p:nvSpPr>
          <p:cNvPr id="3" name="Text Placeholder 2">
            <a:extLst>
              <a:ext uri="{FF2B5EF4-FFF2-40B4-BE49-F238E27FC236}">
                <a16:creationId xmlns:a16="http://schemas.microsoft.com/office/drawing/2014/main" id="{F303EE2B-84AF-41C2-BE22-80ECB2B64601}"/>
              </a:ext>
            </a:extLst>
          </p:cNvPr>
          <p:cNvSpPr>
            <a:spLocks noGrp="1"/>
          </p:cNvSpPr>
          <p:nvPr>
            <p:ph idx="1"/>
          </p:nvPr>
        </p:nvSpPr>
        <p:spPr>
          <a:xfrm>
            <a:off x="556260" y="1003740"/>
            <a:ext cx="13525500" cy="427027"/>
          </a:xfrm>
        </p:spPr>
        <p:txBody>
          <a:bodyPr>
            <a:normAutofit/>
          </a:bodyPr>
          <a:lstStyle/>
          <a:p>
            <a:pPr marL="0" indent="0">
              <a:buNone/>
            </a:pPr>
            <a:r>
              <a:rPr lang="en-US"/>
              <a:t>Integration Requirements: </a:t>
            </a:r>
            <a:r>
              <a:rPr lang="en-DE"/>
              <a:t>Hosting &amp; Integration</a:t>
            </a:r>
            <a:endParaRPr lang="en-US"/>
          </a:p>
        </p:txBody>
      </p:sp>
      <p:graphicFrame>
        <p:nvGraphicFramePr>
          <p:cNvPr id="6" name="Table 5">
            <a:extLst>
              <a:ext uri="{FF2B5EF4-FFF2-40B4-BE49-F238E27FC236}">
                <a16:creationId xmlns:a16="http://schemas.microsoft.com/office/drawing/2014/main" id="{06ECBA9A-9210-43FD-85D3-F3F22353223D}"/>
              </a:ext>
            </a:extLst>
          </p:cNvPr>
          <p:cNvGraphicFramePr>
            <a:graphicFrameLocks noGrp="1"/>
          </p:cNvGraphicFramePr>
          <p:nvPr>
            <p:extLst>
              <p:ext uri="{D42A27DB-BD31-4B8C-83A1-F6EECF244321}">
                <p14:modId xmlns:p14="http://schemas.microsoft.com/office/powerpoint/2010/main" val="3952253720"/>
              </p:ext>
            </p:extLst>
          </p:nvPr>
        </p:nvGraphicFramePr>
        <p:xfrm>
          <a:off x="527901" y="1455561"/>
          <a:ext cx="13730793" cy="5993455"/>
        </p:xfrm>
        <a:graphic>
          <a:graphicData uri="http://schemas.openxmlformats.org/drawingml/2006/table">
            <a:tbl>
              <a:tblPr firstRow="1" bandRow="1">
                <a:tableStyleId>{5C22544A-7EE6-4342-B048-85BDC9FD1C3A}</a:tableStyleId>
              </a:tblPr>
              <a:tblGrid>
                <a:gridCol w="1085309">
                  <a:extLst>
                    <a:ext uri="{9D8B030D-6E8A-4147-A177-3AD203B41FA5}">
                      <a16:colId xmlns:a16="http://schemas.microsoft.com/office/drawing/2014/main" val="1434204123"/>
                    </a:ext>
                  </a:extLst>
                </a:gridCol>
                <a:gridCol w="3629179">
                  <a:extLst>
                    <a:ext uri="{9D8B030D-6E8A-4147-A177-3AD203B41FA5}">
                      <a16:colId xmlns:a16="http://schemas.microsoft.com/office/drawing/2014/main" val="3851649857"/>
                    </a:ext>
                  </a:extLst>
                </a:gridCol>
                <a:gridCol w="3536044">
                  <a:extLst>
                    <a:ext uri="{9D8B030D-6E8A-4147-A177-3AD203B41FA5}">
                      <a16:colId xmlns:a16="http://schemas.microsoft.com/office/drawing/2014/main" val="4055688397"/>
                    </a:ext>
                  </a:extLst>
                </a:gridCol>
                <a:gridCol w="1106645">
                  <a:extLst>
                    <a:ext uri="{9D8B030D-6E8A-4147-A177-3AD203B41FA5}">
                      <a16:colId xmlns:a16="http://schemas.microsoft.com/office/drawing/2014/main" val="687404302"/>
                    </a:ext>
                  </a:extLst>
                </a:gridCol>
                <a:gridCol w="4373616">
                  <a:extLst>
                    <a:ext uri="{9D8B030D-6E8A-4147-A177-3AD203B41FA5}">
                      <a16:colId xmlns:a16="http://schemas.microsoft.com/office/drawing/2014/main" val="2625661996"/>
                    </a:ext>
                  </a:extLst>
                </a:gridCol>
              </a:tblGrid>
              <a:tr h="618316">
                <a:tc>
                  <a:txBody>
                    <a:bodyPr/>
                    <a:lstStyle/>
                    <a:p>
                      <a:pPr algn="ctr"/>
                      <a:r>
                        <a:rPr lang="en-US" sz="1200" b="1" dirty="0">
                          <a:solidFill>
                            <a:schemeClr val="tx2"/>
                          </a:solidFill>
                        </a:rPr>
                        <a:t>Category</a:t>
                      </a:r>
                    </a:p>
                  </a:txBody>
                  <a:tcPr marL="109728" marR="109728" marT="54864" marB="54864" anchor="ctr"/>
                </a:tc>
                <a:tc>
                  <a:txBody>
                    <a:bodyPr/>
                    <a:lstStyle/>
                    <a:p>
                      <a:pPr algn="ctr"/>
                      <a:r>
                        <a:rPr lang="en-US" sz="1200" b="1">
                          <a:solidFill>
                            <a:schemeClr val="tx2"/>
                          </a:solidFill>
                        </a:rPr>
                        <a:t>Requirement</a:t>
                      </a:r>
                    </a:p>
                  </a:txBody>
                  <a:tcPr marL="109728" marR="109728" marT="54864" marB="54864" anchor="ctr"/>
                </a:tc>
                <a:tc>
                  <a:txBody>
                    <a:bodyPr/>
                    <a:lstStyle/>
                    <a:p>
                      <a:pPr algn="ctr"/>
                      <a:r>
                        <a:rPr lang="en-DE" sz="1200" b="1">
                          <a:solidFill>
                            <a:schemeClr val="tx2"/>
                          </a:solidFill>
                        </a:rPr>
                        <a:t>Description</a:t>
                      </a:r>
                      <a:endParaRPr lang="en-US" sz="1200" b="1">
                        <a:solidFill>
                          <a:schemeClr val="tx2"/>
                        </a:solidFill>
                      </a:endParaRPr>
                    </a:p>
                  </a:txBody>
                  <a:tcPr marL="109728" marR="109728" marT="54864" marB="54864" anchor="ctr"/>
                </a:tc>
                <a:tc>
                  <a:txBody>
                    <a:bodyPr/>
                    <a:lstStyle/>
                    <a:p>
                      <a:pPr algn="ctr"/>
                      <a:r>
                        <a:rPr lang="en-DE" sz="1200" b="1">
                          <a:solidFill>
                            <a:schemeClr val="tx2"/>
                          </a:solidFill>
                        </a:rPr>
                        <a:t>needed</a:t>
                      </a:r>
                      <a:endParaRPr lang="en-US" sz="1200" b="1">
                        <a:solidFill>
                          <a:schemeClr val="tx2"/>
                        </a:solidFill>
                      </a:endParaRPr>
                    </a:p>
                  </a:txBody>
                  <a:tcPr marL="109728" marR="109728" marT="54864" marB="54864" anchor="ctr"/>
                </a:tc>
                <a:tc>
                  <a:txBody>
                    <a:bodyPr/>
                    <a:lstStyle/>
                    <a:p>
                      <a:pPr algn="ctr"/>
                      <a:r>
                        <a:rPr lang="en-US" sz="1200" b="1" dirty="0">
                          <a:solidFill>
                            <a:schemeClr val="tx2"/>
                          </a:solidFill>
                        </a:rPr>
                        <a:t>Response</a:t>
                      </a:r>
                    </a:p>
                  </a:txBody>
                  <a:tcPr marL="109728" marR="109728" marT="54864" marB="54864" anchor="ctr"/>
                </a:tc>
                <a:extLst>
                  <a:ext uri="{0D108BD9-81ED-4DB2-BD59-A6C34878D82A}">
                    <a16:rowId xmlns:a16="http://schemas.microsoft.com/office/drawing/2014/main" val="3684027128"/>
                  </a:ext>
                </a:extLst>
              </a:tr>
              <a:tr h="948554">
                <a:tc rowSpan="4">
                  <a:txBody>
                    <a:bodyPr/>
                    <a:lstStyle/>
                    <a:p>
                      <a:pPr algn="ctr"/>
                      <a:r>
                        <a:rPr lang="en-DE" sz="1200" b="1">
                          <a:solidFill>
                            <a:schemeClr val="accent1"/>
                          </a:solidFill>
                        </a:rPr>
                        <a:t>Customer Systems</a:t>
                      </a:r>
                      <a:endParaRPr lang="en-US" sz="1200" b="1">
                        <a:solidFill>
                          <a:schemeClr val="accent1"/>
                        </a:solidFill>
                      </a:endParaRPr>
                    </a:p>
                  </a:txBody>
                  <a:tcPr marL="109728" marR="109728" marT="54864" marB="54864" anchor="ctr"/>
                </a:tc>
                <a:tc>
                  <a:txBody>
                    <a:bodyPr/>
                    <a:lstStyle/>
                    <a:p>
                      <a:pPr algn="ctr" fontAlgn="b"/>
                      <a:r>
                        <a:rPr lang="en-US" sz="1200" b="1" kern="1200" dirty="0">
                          <a:solidFill>
                            <a:schemeClr val="accent1"/>
                          </a:solidFill>
                        </a:rPr>
                        <a:t>Name External System Names: ERP, WMS, etc.</a:t>
                      </a:r>
                      <a:endParaRPr lang="en-US" sz="1200" b="1" kern="1200" dirty="0">
                        <a:solidFill>
                          <a:schemeClr val="accent1"/>
                        </a:solidFill>
                        <a:latin typeface="+mn-lt"/>
                        <a:ea typeface="+mn-ea"/>
                        <a:cs typeface="+mn-cs"/>
                      </a:endParaRPr>
                    </a:p>
                  </a:txBody>
                  <a:tcPr marL="45720" marR="45720" anchor="ctr"/>
                </a:tc>
                <a:tc>
                  <a:txBody>
                    <a:bodyPr/>
                    <a:lstStyle/>
                    <a:p>
                      <a:pPr algn="ctr" fontAlgn="b"/>
                      <a:r>
                        <a:rPr lang="en-DE" sz="1200" b="0" kern="1200">
                          <a:solidFill>
                            <a:schemeClr val="accent1"/>
                          </a:solidFill>
                        </a:rPr>
                        <a:t>Name of the systems, instances and information in each of these. Please elaborate if customer has different instances. Example: two SAP systems </a:t>
                      </a:r>
                      <a:endParaRPr lang="en-US" sz="1200" b="0" i="0" kern="1200">
                        <a:solidFill>
                          <a:schemeClr val="accent1"/>
                        </a:solidFill>
                        <a:latin typeface="+mj-lt"/>
                        <a:ea typeface="+mn-ea"/>
                        <a:cs typeface="+mn-cs"/>
                      </a:endParaRPr>
                    </a:p>
                  </a:txBody>
                  <a:tcPr marL="45720" marR="45720" anchor="ctr"/>
                </a:tc>
                <a:tc>
                  <a:txBody>
                    <a:bodyPr/>
                    <a:lstStyle/>
                    <a:p>
                      <a:pPr algn="ctr" fontAlgn="b"/>
                      <a:r>
                        <a:rPr lang="en-DE" sz="1200" b="0">
                          <a:solidFill>
                            <a:schemeClr val="accent1"/>
                          </a:solidFill>
                        </a:rPr>
                        <a:t>ROM</a:t>
                      </a:r>
                      <a:endParaRPr lang="en-US" sz="1200" b="0" i="0" kern="1200">
                        <a:solidFill>
                          <a:schemeClr val="accent1"/>
                        </a:solidFill>
                        <a:latin typeface="+mj-lt"/>
                        <a:ea typeface="+mn-ea"/>
                        <a:cs typeface="+mn-cs"/>
                      </a:endParaRPr>
                    </a:p>
                  </a:txBody>
                  <a:tcPr marL="45720" marR="45720" anchor="ctr"/>
                </a:tc>
                <a:tc>
                  <a:txBody>
                    <a:bodyPr/>
                    <a:lstStyle/>
                    <a:p>
                      <a:pPr algn="ctr" fontAlgn="b"/>
                      <a:endParaRPr lang="en-US" sz="1200" b="0" kern="1200">
                        <a:solidFill>
                          <a:schemeClr val="accent1"/>
                        </a:solidFill>
                        <a:latin typeface="+mj-lt"/>
                        <a:ea typeface="+mn-ea"/>
                        <a:cs typeface="+mn-cs"/>
                      </a:endParaRPr>
                    </a:p>
                  </a:txBody>
                  <a:tcPr marL="45720" marR="45720" anchor="ctr"/>
                </a:tc>
                <a:extLst>
                  <a:ext uri="{0D108BD9-81ED-4DB2-BD59-A6C34878D82A}">
                    <a16:rowId xmlns:a16="http://schemas.microsoft.com/office/drawing/2014/main" val="2853495170"/>
                  </a:ext>
                </a:extLst>
              </a:tr>
              <a:tr h="491843">
                <a:tc vMerge="1">
                  <a:txBody>
                    <a:bodyPr/>
                    <a:lstStyle/>
                    <a:p>
                      <a:pPr algn="ctr"/>
                      <a:endParaRPr lang="en-US" sz="1200" b="0">
                        <a:solidFill>
                          <a:schemeClr val="tx2"/>
                        </a:solidFill>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kern="1200">
                          <a:solidFill>
                            <a:schemeClr val="accent1"/>
                          </a:solidFill>
                        </a:rPr>
                        <a:t># of External Systems </a:t>
                      </a:r>
                      <a:r>
                        <a:rPr lang="en-US" sz="1200" b="0" kern="1200">
                          <a:solidFill>
                            <a:schemeClr val="accent1"/>
                          </a:solidFill>
                        </a:rPr>
                        <a:t>(# of instances)</a:t>
                      </a:r>
                      <a:endParaRPr lang="en-DE" sz="1200" b="0" kern="1200">
                        <a:solidFill>
                          <a:schemeClr val="accent1"/>
                        </a:solidFill>
                      </a:endParaRPr>
                    </a:p>
                    <a:p>
                      <a:pPr algn="ctr" fontAlgn="b"/>
                      <a:endParaRPr lang="en-US" sz="1200" b="0" kern="1200">
                        <a:solidFill>
                          <a:schemeClr val="accent1"/>
                        </a:solidFill>
                        <a:latin typeface="+mn-lt"/>
                        <a:ea typeface="+mn-ea"/>
                        <a:cs typeface="+mn-cs"/>
                      </a:endParaRPr>
                    </a:p>
                  </a:txBody>
                  <a:tcPr marL="45720" marR="45720" anchor="ctr"/>
                </a:tc>
                <a:tc>
                  <a:txBody>
                    <a:bodyPr/>
                    <a:lstStyle/>
                    <a:p>
                      <a:pPr algn="ctr" fontAlgn="b"/>
                      <a:endParaRPr lang="en-US" sz="1200" b="0" i="0" kern="1200">
                        <a:solidFill>
                          <a:schemeClr val="accent1"/>
                        </a:solidFill>
                        <a:latin typeface="+mj-lt"/>
                        <a:ea typeface="+mn-ea"/>
                        <a:cs typeface="+mn-cs"/>
                      </a:endParaRPr>
                    </a:p>
                  </a:txBody>
                  <a:tcPr marL="45720" marR="45720" anchor="ctr"/>
                </a:tc>
                <a:tc>
                  <a:txBody>
                    <a:bodyPr/>
                    <a:lstStyle/>
                    <a:p>
                      <a:pPr algn="ctr" fontAlgn="b"/>
                      <a:r>
                        <a:rPr lang="en-DE" sz="1200" b="0">
                          <a:solidFill>
                            <a:schemeClr val="accent1"/>
                          </a:solidFill>
                        </a:rPr>
                        <a:t>ROM</a:t>
                      </a:r>
                      <a:endParaRPr lang="en-US" sz="1200" b="0" i="0" kern="1200">
                        <a:solidFill>
                          <a:schemeClr val="accent1"/>
                        </a:solidFill>
                        <a:latin typeface="+mj-lt"/>
                        <a:ea typeface="+mn-ea"/>
                        <a:cs typeface="+mn-cs"/>
                      </a:endParaRPr>
                    </a:p>
                  </a:txBody>
                  <a:tcPr marL="45720" marR="45720" anchor="ctr"/>
                </a:tc>
                <a:tc>
                  <a:txBody>
                    <a:bodyPr/>
                    <a:lstStyle/>
                    <a:p>
                      <a:pPr algn="ctr" fontAlgn="b"/>
                      <a:endParaRPr lang="en-US" sz="1200" b="0" kern="1200">
                        <a:solidFill>
                          <a:schemeClr val="accent1"/>
                        </a:solidFill>
                        <a:latin typeface="+mj-lt"/>
                        <a:ea typeface="+mn-ea"/>
                        <a:cs typeface="+mn-cs"/>
                      </a:endParaRPr>
                    </a:p>
                  </a:txBody>
                  <a:tcPr marL="45720" marR="45720" anchor="ctr"/>
                </a:tc>
                <a:extLst>
                  <a:ext uri="{0D108BD9-81ED-4DB2-BD59-A6C34878D82A}">
                    <a16:rowId xmlns:a16="http://schemas.microsoft.com/office/drawing/2014/main" val="1675499056"/>
                  </a:ext>
                </a:extLst>
              </a:tr>
              <a:tr h="737764">
                <a:tc vMerge="1">
                  <a:txBody>
                    <a:bodyPr/>
                    <a:lstStyle/>
                    <a:p>
                      <a:pPr algn="ctr"/>
                      <a:endParaRPr lang="en-US" sz="1200" b="0">
                        <a:solidFill>
                          <a:schemeClr val="tx2"/>
                        </a:solidFill>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kern="1200">
                          <a:solidFill>
                            <a:schemeClr val="accent1"/>
                          </a:solidFill>
                        </a:rPr>
                        <a:t>Integration Type </a:t>
                      </a:r>
                      <a:r>
                        <a:rPr lang="en-US" sz="1200" b="0" kern="1200">
                          <a:solidFill>
                            <a:schemeClr val="accent1"/>
                          </a:solidFill>
                        </a:rPr>
                        <a:t>(standard XML or custom?</a:t>
                      </a:r>
                      <a:r>
                        <a:rPr lang="en-DE" sz="1200" b="0" kern="1200">
                          <a:solidFill>
                            <a:schemeClr val="accent1"/>
                          </a:solidFill>
                        </a:rPr>
                        <a:t> how they want to integrate: API, XML, SFTP, XLS upload, or manual)</a:t>
                      </a:r>
                      <a:endParaRPr lang="en-DE" sz="1200" b="0" i="1" kern="1200">
                        <a:solidFill>
                          <a:schemeClr val="accent1"/>
                        </a:solidFill>
                        <a:latin typeface="+mn-lt"/>
                        <a:ea typeface="+mn-ea"/>
                        <a:cs typeface="+mn-cs"/>
                      </a:endParaRPr>
                    </a:p>
                  </a:txBody>
                  <a:tcPr marL="45720" marR="45720" anchor="ctr"/>
                </a:tc>
                <a:tc>
                  <a:txBody>
                    <a:bodyPr/>
                    <a:lstStyle/>
                    <a:p>
                      <a:pPr algn="ctr" fontAlgn="b"/>
                      <a:r>
                        <a:rPr lang="en-DE" sz="1200" b="0" kern="1200" dirty="0">
                          <a:solidFill>
                            <a:schemeClr val="accent1"/>
                          </a:solidFill>
                        </a:rPr>
                        <a:t>Please desc</a:t>
                      </a:r>
                      <a:r>
                        <a:rPr lang="en-US" sz="1200" b="0" kern="1200" dirty="0">
                          <a:solidFill>
                            <a:schemeClr val="accent1"/>
                          </a:solidFill>
                        </a:rPr>
                        <a:t>r</a:t>
                      </a:r>
                      <a:r>
                        <a:rPr lang="en-DE" sz="1200" b="0" kern="1200" dirty="0">
                          <a:solidFill>
                            <a:schemeClr val="accent1"/>
                          </a:solidFill>
                        </a:rPr>
                        <a:t>ibe for each system how customer wants to integrate and how and which data is in each of the systems</a:t>
                      </a:r>
                      <a:endParaRPr lang="en-DE" sz="1200" b="0" i="0" kern="1200" dirty="0">
                        <a:solidFill>
                          <a:schemeClr val="accent1"/>
                        </a:solidFill>
                        <a:latin typeface="+mj-lt"/>
                        <a:ea typeface="+mn-ea"/>
                        <a:cs typeface="+mn-cs"/>
                      </a:endParaRPr>
                    </a:p>
                  </a:txBody>
                  <a:tcPr marL="45720" marR="45720" anchor="ctr"/>
                </a:tc>
                <a:tc>
                  <a:txBody>
                    <a:bodyPr/>
                    <a:lstStyle/>
                    <a:p>
                      <a:pPr algn="ctr" fontAlgn="b"/>
                      <a:r>
                        <a:rPr lang="en-DE" sz="1200" b="0">
                          <a:solidFill>
                            <a:schemeClr val="accent1"/>
                          </a:solidFill>
                        </a:rPr>
                        <a:t>SOW</a:t>
                      </a:r>
                      <a:endParaRPr lang="en-DE" sz="1200" b="0" i="0" kern="1200">
                        <a:solidFill>
                          <a:schemeClr val="accent1"/>
                        </a:solidFill>
                        <a:latin typeface="+mj-lt"/>
                        <a:ea typeface="+mn-ea"/>
                        <a:cs typeface="+mn-cs"/>
                      </a:endParaRPr>
                    </a:p>
                  </a:txBody>
                  <a:tcPr marL="45720" marR="45720" anchor="ctr"/>
                </a:tc>
                <a:tc>
                  <a:txBody>
                    <a:bodyPr/>
                    <a:lstStyle/>
                    <a:p>
                      <a:pPr algn="ctr" fontAlgn="b"/>
                      <a:endParaRPr lang="en-US" sz="1200" b="0" kern="1200">
                        <a:solidFill>
                          <a:schemeClr val="accent1"/>
                        </a:solidFill>
                        <a:latin typeface="+mj-lt"/>
                        <a:ea typeface="+mn-ea"/>
                        <a:cs typeface="+mn-cs"/>
                      </a:endParaRPr>
                    </a:p>
                  </a:txBody>
                  <a:tcPr marL="45720" marR="45720" anchor="ctr"/>
                </a:tc>
                <a:extLst>
                  <a:ext uri="{0D108BD9-81ED-4DB2-BD59-A6C34878D82A}">
                    <a16:rowId xmlns:a16="http://schemas.microsoft.com/office/drawing/2014/main" val="3655259409"/>
                  </a:ext>
                </a:extLst>
              </a:tr>
              <a:tr h="1405265">
                <a:tc vMerge="1">
                  <a:txBody>
                    <a:bodyPr/>
                    <a:lstStyle/>
                    <a:p>
                      <a:pPr algn="ctr"/>
                      <a:endParaRPr lang="en-US" sz="1200" b="0">
                        <a:solidFill>
                          <a:schemeClr val="tx2"/>
                        </a:solidFill>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097280" rtl="0" eaLnBrk="1" fontAlgn="b" latinLnBrk="0" hangingPunct="1">
                        <a:lnSpc>
                          <a:spcPct val="100000"/>
                        </a:lnSpc>
                        <a:spcBef>
                          <a:spcPts val="0"/>
                        </a:spcBef>
                        <a:spcAft>
                          <a:spcPts val="0"/>
                        </a:spcAft>
                        <a:buClrTx/>
                        <a:buSzTx/>
                        <a:buFontTx/>
                        <a:buNone/>
                        <a:tabLst/>
                        <a:defRPr/>
                      </a:pPr>
                      <a:r>
                        <a:rPr lang="en-US" sz="1200" b="1">
                          <a:solidFill>
                            <a:schemeClr val="accent1"/>
                          </a:solidFill>
                          <a:effectLst/>
                        </a:rPr>
                        <a:t>Response Time</a:t>
                      </a:r>
                      <a:endParaRPr lang="en-US" sz="1200" b="1">
                        <a:solidFill>
                          <a:schemeClr val="accent1"/>
                        </a:solidFill>
                        <a:effectLst/>
                        <a:latin typeface="Arial" panose="020B0604020202020204" pitchFamily="34" charset="0"/>
                        <a:ea typeface="Calibri" panose="020F0502020204030204" pitchFamily="34" charset="0"/>
                        <a:cs typeface="Graphik Medium" panose="020B0603030202060203" pitchFamily="34" charset="0"/>
                      </a:endParaRPr>
                    </a:p>
                  </a:txBody>
                  <a:tcPr marL="45720" marR="45720" anchor="ctr"/>
                </a:tc>
                <a:tc>
                  <a:txBody>
                    <a:bodyPr/>
                    <a:lstStyle/>
                    <a:p>
                      <a:pPr marL="0" marR="0" lvl="0" indent="0" algn="ctr" rtl="0" eaLnBrk="1" fontAlgn="auto" latinLnBrk="0" hangingPunct="1">
                        <a:lnSpc>
                          <a:spcPts val="1200"/>
                        </a:lnSpc>
                        <a:spcBef>
                          <a:spcPts val="0"/>
                        </a:spcBef>
                        <a:spcAft>
                          <a:spcPts val="0"/>
                        </a:spcAft>
                        <a:buClrTx/>
                        <a:buSzTx/>
                        <a:buFontTx/>
                        <a:buNone/>
                      </a:pPr>
                      <a:r>
                        <a:rPr lang="en-US" sz="1200" b="0">
                          <a:solidFill>
                            <a:schemeClr val="accent1"/>
                          </a:solidFill>
                          <a:effectLst/>
                        </a:rPr>
                        <a:t>Immediate or near real-time response time</a:t>
                      </a:r>
                      <a:r>
                        <a:rPr lang="en-DE" sz="1200" b="0">
                          <a:solidFill>
                            <a:schemeClr val="accent1"/>
                          </a:solidFill>
                          <a:effectLst/>
                        </a:rPr>
                        <a:t> </a:t>
                      </a:r>
                      <a:r>
                        <a:rPr lang="en-US" sz="1200" b="0">
                          <a:solidFill>
                            <a:schemeClr val="accent1"/>
                          </a:solidFill>
                          <a:effectLst/>
                        </a:rPr>
                        <a:t>impacts implementation effort by requiring extensive performance tuning of the integration layer, application, and hardware.</a:t>
                      </a:r>
                      <a:r>
                        <a:rPr lang="en-DE" sz="1200" b="0">
                          <a:solidFill>
                            <a:schemeClr val="accent1"/>
                          </a:solidFill>
                          <a:effectLst/>
                        </a:rPr>
                        <a:t> </a:t>
                      </a:r>
                    </a:p>
                    <a:p>
                      <a:pPr marL="0" marR="0" lvl="0" indent="0" algn="ctr" rtl="0" eaLnBrk="1" fontAlgn="auto" latinLnBrk="0" hangingPunct="1">
                        <a:lnSpc>
                          <a:spcPts val="1200"/>
                        </a:lnSpc>
                        <a:spcBef>
                          <a:spcPts val="0"/>
                        </a:spcBef>
                        <a:spcAft>
                          <a:spcPts val="0"/>
                        </a:spcAft>
                        <a:buClrTx/>
                        <a:buSzTx/>
                        <a:buFontTx/>
                        <a:buNone/>
                      </a:pPr>
                      <a:r>
                        <a:rPr lang="en-DE" sz="1200" b="0">
                          <a:solidFill>
                            <a:schemeClr val="accent1"/>
                          </a:solidFill>
                          <a:effectLst/>
                        </a:rPr>
                        <a:t>Depending on the use cases </a:t>
                      </a:r>
                      <a:r>
                        <a:rPr lang="en-DE" sz="1200" b="0" err="1">
                          <a:solidFill>
                            <a:schemeClr val="accent1"/>
                          </a:solidFill>
                          <a:effectLst/>
                        </a:rPr>
                        <a:t>f.e</a:t>
                      </a:r>
                      <a:r>
                        <a:rPr lang="en-DE" sz="1200" b="0">
                          <a:solidFill>
                            <a:schemeClr val="accent1"/>
                          </a:solidFill>
                          <a:effectLst/>
                        </a:rPr>
                        <a:t>. </a:t>
                      </a:r>
                      <a:r>
                        <a:rPr lang="en-US" sz="1200" b="0">
                          <a:solidFill>
                            <a:schemeClr val="accent1"/>
                          </a:solidFill>
                          <a:effectLst/>
                        </a:rPr>
                        <a:t>G</a:t>
                      </a:r>
                      <a:r>
                        <a:rPr lang="en-DE" sz="1200" b="0" err="1">
                          <a:solidFill>
                            <a:schemeClr val="accent1"/>
                          </a:solidFill>
                          <a:effectLst/>
                        </a:rPr>
                        <a:t>oods</a:t>
                      </a:r>
                      <a:r>
                        <a:rPr lang="en-DE" sz="1200" b="0">
                          <a:solidFill>
                            <a:schemeClr val="accent1"/>
                          </a:solidFill>
                          <a:effectLst/>
                        </a:rPr>
                        <a:t> with a very fast </a:t>
                      </a:r>
                      <a:r>
                        <a:rPr lang="en-DE" sz="1200" b="0" err="1">
                          <a:solidFill>
                            <a:schemeClr val="accent1"/>
                          </a:solidFill>
                          <a:effectLst/>
                        </a:rPr>
                        <a:t>tu</a:t>
                      </a:r>
                      <a:r>
                        <a:rPr lang="en-US" sz="1200" b="0" err="1">
                          <a:solidFill>
                            <a:schemeClr val="accent1"/>
                          </a:solidFill>
                          <a:effectLst/>
                        </a:rPr>
                        <a:t>rn</a:t>
                      </a:r>
                      <a:r>
                        <a:rPr lang="en-DE" sz="1200" b="0">
                          <a:solidFill>
                            <a:schemeClr val="accent1"/>
                          </a:solidFill>
                          <a:effectLst/>
                        </a:rPr>
                        <a:t>around time, partners who need to be screened in real time etc. Please explain the reasons and business case. </a:t>
                      </a:r>
                      <a:endParaRPr lang="en-US" sz="1200" b="0" i="0">
                        <a:solidFill>
                          <a:schemeClr val="accent1"/>
                        </a:solidFill>
                        <a:effectLst/>
                        <a:latin typeface="+mj-lt"/>
                        <a:ea typeface="Calibri" panose="020F0502020204030204" pitchFamily="34" charset="0"/>
                        <a:cs typeface="Graphik Medium" panose="020B0603030202060203" pitchFamily="34" charset="0"/>
                      </a:endParaRPr>
                    </a:p>
                  </a:txBody>
                  <a:tcPr marL="68580" marR="68580" marT="0" marB="0" anchor="ctr"/>
                </a:tc>
                <a:tc>
                  <a:txBody>
                    <a:bodyPr/>
                    <a:lstStyle/>
                    <a:p>
                      <a:pPr marL="0" marR="0" lvl="0" indent="0" algn="ctr" defTabSz="1097280" rtl="0" eaLnBrk="1" fontAlgn="auto" latinLnBrk="0" hangingPunct="1">
                        <a:lnSpc>
                          <a:spcPts val="1200"/>
                        </a:lnSpc>
                        <a:spcBef>
                          <a:spcPts val="0"/>
                        </a:spcBef>
                        <a:spcAft>
                          <a:spcPts val="0"/>
                        </a:spcAft>
                        <a:buClrTx/>
                        <a:buSzTx/>
                        <a:buFontTx/>
                        <a:buNone/>
                        <a:tabLst/>
                        <a:defRPr/>
                      </a:pPr>
                      <a:r>
                        <a:rPr lang="en-DE" sz="1200" b="0">
                          <a:solidFill>
                            <a:schemeClr val="accent1"/>
                          </a:solidFill>
                        </a:rPr>
                        <a:t>SOW / CF*</a:t>
                      </a:r>
                      <a:endParaRPr lang="en-US" sz="1200" b="0">
                        <a:solidFill>
                          <a:schemeClr val="accent1"/>
                        </a:solidFill>
                      </a:endParaRPr>
                    </a:p>
                    <a:p>
                      <a:pPr marL="0" marR="0" lvl="0" indent="0" algn="l" defTabSz="1097280" rtl="0" eaLnBrk="1" fontAlgn="auto" latinLnBrk="0" hangingPunct="1">
                        <a:lnSpc>
                          <a:spcPts val="1200"/>
                        </a:lnSpc>
                        <a:spcBef>
                          <a:spcPts val="0"/>
                        </a:spcBef>
                        <a:spcAft>
                          <a:spcPts val="0"/>
                        </a:spcAft>
                        <a:buClrTx/>
                        <a:buSzTx/>
                        <a:buFontTx/>
                        <a:buNone/>
                        <a:tabLst/>
                        <a:defRPr/>
                      </a:pPr>
                      <a:endParaRPr lang="en-US" sz="1200" b="0" i="0">
                        <a:solidFill>
                          <a:schemeClr val="accent1"/>
                        </a:solidFill>
                        <a:effectLst/>
                        <a:latin typeface="+mj-lt"/>
                        <a:ea typeface="Calibri" panose="020F0502020204030204" pitchFamily="34" charset="0"/>
                        <a:cs typeface="Graphik Medium" panose="020B0603030202060203" pitchFamily="34" charset="0"/>
                      </a:endParaRPr>
                    </a:p>
                  </a:txBody>
                  <a:tcPr marL="68580" marR="68580" marT="0" marB="0" anchor="ctr"/>
                </a:tc>
                <a:tc>
                  <a:txBody>
                    <a:bodyPr/>
                    <a:lstStyle/>
                    <a:p>
                      <a:pPr>
                        <a:lnSpc>
                          <a:spcPts val="1200"/>
                        </a:lnSpc>
                      </a:pPr>
                      <a:endParaRPr lang="en-US" sz="1200" dirty="0">
                        <a:solidFill>
                          <a:schemeClr val="accent1"/>
                        </a:solidFill>
                        <a:effectLst/>
                        <a:latin typeface="+mj-lt"/>
                        <a:ea typeface="Calibri" panose="020F0502020204030204" pitchFamily="34" charset="0"/>
                        <a:cs typeface="Graphik Medium" panose="020B0603030202060203" pitchFamily="34" charset="0"/>
                      </a:endParaRPr>
                    </a:p>
                  </a:txBody>
                  <a:tcPr marL="68580" marR="68580" marT="0" marB="0" anchor="ctr"/>
                </a:tc>
                <a:extLst>
                  <a:ext uri="{0D108BD9-81ED-4DB2-BD59-A6C34878D82A}">
                    <a16:rowId xmlns:a16="http://schemas.microsoft.com/office/drawing/2014/main" val="1751205830"/>
                  </a:ext>
                </a:extLst>
              </a:tr>
              <a:tr h="772896">
                <a:tc rowSpan="3">
                  <a:txBody>
                    <a:bodyPr/>
                    <a:lstStyle/>
                    <a:p>
                      <a:pPr algn="ctr"/>
                      <a:r>
                        <a:rPr lang="en-DE" sz="1200" b="1">
                          <a:solidFill>
                            <a:schemeClr val="accent1"/>
                          </a:solidFill>
                        </a:rPr>
                        <a:t>Integration &amp; Hosting</a:t>
                      </a:r>
                      <a:endParaRPr lang="en-US" sz="1200" b="1">
                        <a:solidFill>
                          <a:schemeClr val="accent1"/>
                        </a:solidFill>
                      </a:endParaRPr>
                    </a:p>
                  </a:txBody>
                  <a:tcPr marL="109728" marR="109728" marT="54864" marB="54864" anchor="ctr"/>
                </a:tc>
                <a:tc>
                  <a:txBody>
                    <a:bodyPr/>
                    <a:lstStyle/>
                    <a:p>
                      <a:pPr algn="ctr" fontAlgn="b"/>
                      <a:r>
                        <a:rPr lang="en-US" sz="1200" b="1" kern="1200" dirty="0">
                          <a:solidFill>
                            <a:schemeClr val="accent1"/>
                          </a:solidFill>
                        </a:rPr>
                        <a:t>Integration between multiple [Vendor] solutions?</a:t>
                      </a:r>
                      <a:endParaRPr lang="en-DE" sz="1200" b="1" kern="1200" dirty="0">
                        <a:solidFill>
                          <a:schemeClr val="accent1"/>
                        </a:solidFill>
                      </a:endParaRPr>
                    </a:p>
                    <a:p>
                      <a:pPr marL="0" marR="0" lvl="0" indent="0" algn="ctr" rtl="0" eaLnBrk="1" fontAlgn="b" latinLnBrk="0" hangingPunct="1">
                        <a:lnSpc>
                          <a:spcPct val="100000"/>
                        </a:lnSpc>
                        <a:spcBef>
                          <a:spcPts val="0"/>
                        </a:spcBef>
                        <a:spcAft>
                          <a:spcPts val="0"/>
                        </a:spcAft>
                        <a:buClrTx/>
                        <a:buSzTx/>
                        <a:buFontTx/>
                        <a:buNone/>
                      </a:pPr>
                      <a:r>
                        <a:rPr lang="en-DE" sz="1200" b="0" kern="1200" dirty="0">
                          <a:solidFill>
                            <a:schemeClr val="accent1"/>
                          </a:solidFill>
                        </a:rPr>
                        <a:t>(</a:t>
                      </a:r>
                      <a:r>
                        <a:rPr lang="en-US" sz="1200" b="0" kern="1200" dirty="0">
                          <a:solidFill>
                            <a:schemeClr val="accent1"/>
                          </a:solidFill>
                        </a:rPr>
                        <a:t>Describe which [Vendor] solutions are to be integrated together</a:t>
                      </a:r>
                      <a:r>
                        <a:rPr lang="en-DE" sz="1200" b="0" kern="1200" dirty="0">
                          <a:solidFill>
                            <a:schemeClr val="accent1"/>
                          </a:solidFill>
                        </a:rPr>
                        <a:t>)</a:t>
                      </a:r>
                      <a:r>
                        <a:rPr lang="en-US" sz="1200" b="0" kern="1200" dirty="0">
                          <a:solidFill>
                            <a:schemeClr val="accent1"/>
                          </a:solidFill>
                        </a:rPr>
                        <a:t> </a:t>
                      </a:r>
                      <a:endParaRPr lang="en-DE" sz="1200" b="0" kern="1200" dirty="0">
                        <a:solidFill>
                          <a:schemeClr val="accent1"/>
                        </a:solidFill>
                      </a:endParaRPr>
                    </a:p>
                    <a:p>
                      <a:pPr marL="0" marR="0" lvl="0" indent="0" algn="ctr" defTabSz="1097280" rtl="0" eaLnBrk="1" fontAlgn="b" latinLnBrk="0" hangingPunct="1">
                        <a:lnSpc>
                          <a:spcPct val="100000"/>
                        </a:lnSpc>
                        <a:spcBef>
                          <a:spcPts val="0"/>
                        </a:spcBef>
                        <a:spcAft>
                          <a:spcPts val="0"/>
                        </a:spcAft>
                        <a:buClrTx/>
                        <a:buSzTx/>
                        <a:buFontTx/>
                        <a:buNone/>
                        <a:tabLst/>
                        <a:defRPr/>
                      </a:pPr>
                      <a:endParaRPr lang="en-DE" sz="1200" b="1" i="1" strike="sngStrike" kern="1200" dirty="0">
                        <a:solidFill>
                          <a:schemeClr val="accent1"/>
                        </a:solidFill>
                        <a:latin typeface="+mn-lt"/>
                        <a:ea typeface="+mn-ea"/>
                        <a:cs typeface="+mn-cs"/>
                      </a:endParaRPr>
                    </a:p>
                  </a:txBody>
                  <a:tcPr marL="0" marR="0" marT="0" marB="0" anchor="ctr"/>
                </a:tc>
                <a:tc>
                  <a:txBody>
                    <a:bodyPr/>
                    <a:lstStyle/>
                    <a:p>
                      <a:pPr marL="0" algn="ctr" defTabSz="1097280" rtl="0" eaLnBrk="1" fontAlgn="b" latinLnBrk="0" hangingPunct="1"/>
                      <a:endParaRPr lang="en-US" sz="1200" b="0" i="0" strike="sngStrike" kern="1200">
                        <a:solidFill>
                          <a:schemeClr val="accent1"/>
                        </a:solidFill>
                        <a:latin typeface="+mj-lt"/>
                        <a:ea typeface="+mn-ea"/>
                        <a:cs typeface="+mn-cs"/>
                      </a:endParaRPr>
                    </a:p>
                  </a:txBody>
                  <a:tcPr marL="0" marR="0" marT="0" marB="0" anchor="ctr"/>
                </a:tc>
                <a:tc>
                  <a:txBody>
                    <a:bodyPr/>
                    <a:lstStyle/>
                    <a:p>
                      <a:pPr marL="0" algn="ctr" defTabSz="1097280" rtl="0" eaLnBrk="1" fontAlgn="b" latinLnBrk="0" hangingPunct="1"/>
                      <a:r>
                        <a:rPr lang="en-DE" sz="1200" b="0">
                          <a:solidFill>
                            <a:schemeClr val="accent1"/>
                          </a:solidFill>
                        </a:rPr>
                        <a:t>SOW</a:t>
                      </a:r>
                      <a:endParaRPr lang="en-US" sz="1200" b="0" i="0" strike="sngStrike" kern="1200">
                        <a:solidFill>
                          <a:schemeClr val="accent1"/>
                        </a:solidFill>
                        <a:latin typeface="+mj-lt"/>
                        <a:ea typeface="+mn-ea"/>
                        <a:cs typeface="+mn-cs"/>
                      </a:endParaRPr>
                    </a:p>
                  </a:txBody>
                  <a:tcPr marL="0" marR="0" marT="0" marB="0" anchor="ctr"/>
                </a:tc>
                <a:tc>
                  <a:txBody>
                    <a:bodyPr/>
                    <a:lstStyle/>
                    <a:p>
                      <a:pPr algn="ctr" fontAlgn="b"/>
                      <a:endParaRPr lang="en-US" sz="1200" b="0" strike="sngStrike" kern="1200" dirty="0">
                        <a:solidFill>
                          <a:schemeClr val="accent1"/>
                        </a:solidFill>
                        <a:latin typeface="+mj-lt"/>
                        <a:ea typeface="+mn-ea"/>
                        <a:cs typeface="+mn-cs"/>
                      </a:endParaRPr>
                    </a:p>
                  </a:txBody>
                  <a:tcPr marL="45720" marR="45720" anchor="ctr"/>
                </a:tc>
                <a:extLst>
                  <a:ext uri="{0D108BD9-81ED-4DB2-BD59-A6C34878D82A}">
                    <a16:rowId xmlns:a16="http://schemas.microsoft.com/office/drawing/2014/main" val="562971848"/>
                  </a:ext>
                </a:extLst>
              </a:tr>
              <a:tr h="526974">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algn="ctr" fontAlgn="b"/>
                      <a:r>
                        <a:rPr lang="en-US" sz="1200" b="1" kern="1200">
                          <a:solidFill>
                            <a:schemeClr val="accent1"/>
                          </a:solidFill>
                        </a:rPr>
                        <a:t>Single or Multi-Org Structure</a:t>
                      </a:r>
                      <a:r>
                        <a:rPr lang="en-DE" sz="1200" b="1" kern="1200">
                          <a:solidFill>
                            <a:schemeClr val="accent1"/>
                          </a:solidFill>
                        </a:rPr>
                        <a:t>*</a:t>
                      </a:r>
                      <a:r>
                        <a:rPr lang="en-US" sz="1200" b="1" kern="1200">
                          <a:solidFill>
                            <a:schemeClr val="accent1"/>
                          </a:solidFill>
                        </a:rPr>
                        <a:t>?</a:t>
                      </a:r>
                      <a:endParaRPr lang="en-US" sz="1200" b="1" kern="1200">
                        <a:solidFill>
                          <a:schemeClr val="accent1"/>
                        </a:solidFill>
                        <a:latin typeface="+mn-lt"/>
                        <a:ea typeface="+mn-ea"/>
                        <a:cs typeface="+mn-cs"/>
                      </a:endParaRPr>
                    </a:p>
                  </a:txBody>
                  <a:tcPr marL="45720" marR="45720" anchor="ctr"/>
                </a:tc>
                <a:tc>
                  <a:txBody>
                    <a:bodyPr/>
                    <a:lstStyle/>
                    <a:p>
                      <a:pPr marL="0" marR="0" lvl="0" indent="0" algn="ctr" rtl="0" eaLnBrk="1" fontAlgn="b" latinLnBrk="0" hangingPunct="1">
                        <a:lnSpc>
                          <a:spcPct val="100000"/>
                        </a:lnSpc>
                        <a:spcBef>
                          <a:spcPts val="0"/>
                        </a:spcBef>
                        <a:spcAft>
                          <a:spcPts val="0"/>
                        </a:spcAft>
                        <a:buClrTx/>
                        <a:buSzTx/>
                        <a:buFontTx/>
                        <a:buNone/>
                      </a:pPr>
                      <a:r>
                        <a:rPr lang="en-US" sz="1200" b="0" kern="1200">
                          <a:solidFill>
                            <a:schemeClr val="accent1"/>
                          </a:solidFill>
                        </a:rPr>
                        <a:t>Multiple BU’s</a:t>
                      </a:r>
                      <a:r>
                        <a:rPr lang="en-DE" sz="1200" b="0" kern="1200">
                          <a:solidFill>
                            <a:schemeClr val="accent1"/>
                          </a:solidFill>
                        </a:rPr>
                        <a:t> &amp; sources</a:t>
                      </a:r>
                      <a:r>
                        <a:rPr lang="en-US" sz="1200" b="0" kern="1200">
                          <a:solidFill>
                            <a:schemeClr val="accent1"/>
                          </a:solidFill>
                        </a:rPr>
                        <a:t> tend to require multi-org structure</a:t>
                      </a:r>
                      <a:r>
                        <a:rPr lang="en-DE" sz="1200" b="0" kern="1200">
                          <a:solidFill>
                            <a:schemeClr val="accent1"/>
                          </a:solidFill>
                        </a:rPr>
                        <a:t>. </a:t>
                      </a:r>
                      <a:endParaRPr lang="en-US" sz="1200" b="0" i="0" kern="1200">
                        <a:solidFill>
                          <a:schemeClr val="accent1"/>
                        </a:solidFill>
                        <a:latin typeface="+mj-lt"/>
                        <a:ea typeface="+mn-ea"/>
                        <a:cs typeface="+mn-cs"/>
                      </a:endParaRPr>
                    </a:p>
                  </a:txBody>
                  <a:tcPr marL="45720" marR="45720" anchor="ctr"/>
                </a:tc>
                <a:tc>
                  <a:txBody>
                    <a:bodyPr/>
                    <a:lstStyle/>
                    <a:p>
                      <a:pPr marL="0" marR="0" lvl="0" indent="0" algn="ctr" defTabSz="1097280" rtl="0" eaLnBrk="1" fontAlgn="b" latinLnBrk="0" hangingPunct="1">
                        <a:lnSpc>
                          <a:spcPct val="100000"/>
                        </a:lnSpc>
                        <a:spcBef>
                          <a:spcPts val="0"/>
                        </a:spcBef>
                        <a:spcAft>
                          <a:spcPts val="0"/>
                        </a:spcAft>
                        <a:buClrTx/>
                        <a:buSzTx/>
                        <a:buFontTx/>
                        <a:buNone/>
                        <a:tabLst/>
                        <a:defRPr/>
                      </a:pPr>
                      <a:r>
                        <a:rPr lang="en-DE" sz="1200" b="0">
                          <a:solidFill>
                            <a:schemeClr val="accent1"/>
                          </a:solidFill>
                        </a:rPr>
                        <a:t>SOW / CF*</a:t>
                      </a:r>
                      <a:endParaRPr lang="en-US" sz="1200" b="0" i="0">
                        <a:solidFill>
                          <a:schemeClr val="accent1"/>
                        </a:solidFill>
                        <a:latin typeface="+mj-lt"/>
                      </a:endParaRPr>
                    </a:p>
                  </a:txBody>
                  <a:tcPr marL="45720" marR="45720" anchor="ctr"/>
                </a:tc>
                <a:tc>
                  <a:txBody>
                    <a:bodyPr/>
                    <a:lstStyle/>
                    <a:p>
                      <a:pPr marL="0" marR="0" lvl="0" indent="0" algn="ctr" defTabSz="653075" rtl="0" eaLnBrk="1" fontAlgn="auto" latinLnBrk="0" hangingPunct="1">
                        <a:lnSpc>
                          <a:spcPct val="100000"/>
                        </a:lnSpc>
                        <a:spcBef>
                          <a:spcPts val="0"/>
                        </a:spcBef>
                        <a:spcAft>
                          <a:spcPts val="0"/>
                        </a:spcAft>
                        <a:buClrTx/>
                        <a:buSzTx/>
                        <a:buFontTx/>
                        <a:buNone/>
                        <a:tabLst/>
                        <a:defRPr/>
                      </a:pPr>
                      <a:endParaRPr lang="en-US" sz="1200" b="0" i="1" kern="1200" dirty="0">
                        <a:solidFill>
                          <a:schemeClr val="accent1"/>
                        </a:solidFill>
                        <a:latin typeface="+mj-lt"/>
                        <a:ea typeface="+mn-ea"/>
                        <a:cs typeface="+mn-cs"/>
                      </a:endParaRPr>
                    </a:p>
                  </a:txBody>
                  <a:tcPr marL="45720" marR="45720" anchor="ctr"/>
                </a:tc>
                <a:extLst>
                  <a:ext uri="{0D108BD9-81ED-4DB2-BD59-A6C34878D82A}">
                    <a16:rowId xmlns:a16="http://schemas.microsoft.com/office/drawing/2014/main" val="3020473810"/>
                  </a:ext>
                </a:extLst>
              </a:tr>
              <a:tr h="491843">
                <a:tc vMerge="1">
                  <a:txBody>
                    <a:bodyPr/>
                    <a:lstStyle/>
                    <a:p>
                      <a:pPr algn="ctr"/>
                      <a:endParaRPr lang="en-US" sz="1200" b="0"/>
                    </a:p>
                  </a:txBody>
                  <a:tcPr marL="109728" marR="109728" marT="54864" marB="54864" anchor="ctr"/>
                </a:tc>
                <a:tc>
                  <a:txBody>
                    <a:bodyPr/>
                    <a:lstStyle/>
                    <a:p>
                      <a:pPr algn="ctr" fontAlgn="b"/>
                      <a:r>
                        <a:rPr lang="en-US" sz="1200" b="1" kern="1200">
                          <a:solidFill>
                            <a:schemeClr val="accent1"/>
                          </a:solidFill>
                        </a:rPr>
                        <a:t>Standard or High Availability?</a:t>
                      </a:r>
                      <a:endParaRPr lang="en-DE" sz="1200" b="1" kern="1200">
                        <a:solidFill>
                          <a:schemeClr val="accent1"/>
                        </a:solidFill>
                      </a:endParaRPr>
                    </a:p>
                    <a:p>
                      <a:pPr algn="ctr" fontAlgn="b"/>
                      <a:endParaRPr lang="en-US" sz="1200" b="1" kern="1200">
                        <a:solidFill>
                          <a:schemeClr val="accent1"/>
                        </a:solidFill>
                        <a:latin typeface="+mn-lt"/>
                        <a:ea typeface="+mn-ea"/>
                        <a:cs typeface="+mn-cs"/>
                      </a:endParaRPr>
                    </a:p>
                  </a:txBody>
                  <a:tcPr marL="45720" marR="45720" anchor="ctr"/>
                </a:tc>
                <a:tc>
                  <a:txBody>
                    <a:bodyPr/>
                    <a:lstStyle/>
                    <a:p>
                      <a:pPr marL="0" marR="0" lvl="0" indent="0" algn="ctr" rtl="0" eaLnBrk="1" fontAlgn="b" latinLnBrk="0" hangingPunct="1">
                        <a:lnSpc>
                          <a:spcPct val="100000"/>
                        </a:lnSpc>
                        <a:spcBef>
                          <a:spcPts val="0"/>
                        </a:spcBef>
                        <a:spcAft>
                          <a:spcPts val="0"/>
                        </a:spcAft>
                        <a:buClrTx/>
                        <a:buSzTx/>
                        <a:buFontTx/>
                        <a:buNone/>
                      </a:pPr>
                      <a:r>
                        <a:rPr lang="en-US" sz="1200" b="0" kern="1200">
                          <a:solidFill>
                            <a:schemeClr val="accent1"/>
                          </a:solidFill>
                        </a:rPr>
                        <a:t>(Standard assumed unless otherwise noted) </a:t>
                      </a:r>
                      <a:endParaRPr lang="en-US" sz="1200" b="0" i="0" kern="1200">
                        <a:solidFill>
                          <a:schemeClr val="accent1"/>
                        </a:solidFill>
                        <a:latin typeface="+mj-lt"/>
                        <a:ea typeface="+mn-ea"/>
                        <a:cs typeface="+mn-cs"/>
                      </a:endParaRPr>
                    </a:p>
                  </a:txBody>
                  <a:tcPr marL="45720" marR="45720" anchor="ctr"/>
                </a:tc>
                <a:tc>
                  <a:txBody>
                    <a:bodyPr/>
                    <a:lstStyle/>
                    <a:p>
                      <a:pPr marL="0" marR="0" lvl="0" indent="0" algn="ctr" defTabSz="1097280" rtl="0" eaLnBrk="1" fontAlgn="b" latinLnBrk="0" hangingPunct="1">
                        <a:lnSpc>
                          <a:spcPct val="100000"/>
                        </a:lnSpc>
                        <a:spcBef>
                          <a:spcPts val="0"/>
                        </a:spcBef>
                        <a:spcAft>
                          <a:spcPts val="0"/>
                        </a:spcAft>
                        <a:buClrTx/>
                        <a:buSzTx/>
                        <a:buFontTx/>
                        <a:buNone/>
                        <a:tabLst/>
                        <a:defRPr/>
                      </a:pPr>
                      <a:r>
                        <a:rPr lang="en-DE" sz="1200" b="0">
                          <a:solidFill>
                            <a:schemeClr val="accent1"/>
                          </a:solidFill>
                        </a:rPr>
                        <a:t>SOW</a:t>
                      </a:r>
                      <a:endParaRPr lang="en-US" sz="1200" b="0" i="0" kern="1200">
                        <a:solidFill>
                          <a:schemeClr val="accent1"/>
                        </a:solidFill>
                        <a:latin typeface="+mj-lt"/>
                        <a:ea typeface="+mn-ea"/>
                        <a:cs typeface="+mn-cs"/>
                      </a:endParaRPr>
                    </a:p>
                  </a:txBody>
                  <a:tcPr marL="45720" marR="45720" anchor="ctr"/>
                </a:tc>
                <a:tc>
                  <a:txBody>
                    <a:bodyPr/>
                    <a:lstStyle/>
                    <a:p>
                      <a:pPr marL="0" marR="0" lvl="0" indent="0" algn="ctr" defTabSz="653075" rtl="0" eaLnBrk="1" fontAlgn="auto" latinLnBrk="0" hangingPunct="1">
                        <a:lnSpc>
                          <a:spcPct val="100000"/>
                        </a:lnSpc>
                        <a:spcBef>
                          <a:spcPts val="0"/>
                        </a:spcBef>
                        <a:spcAft>
                          <a:spcPts val="0"/>
                        </a:spcAft>
                        <a:buClrTx/>
                        <a:buSzTx/>
                        <a:buFontTx/>
                        <a:buNone/>
                        <a:tabLst/>
                        <a:defRPr/>
                      </a:pPr>
                      <a:endParaRPr lang="en-US" sz="1200" b="0" i="1" kern="1200" dirty="0">
                        <a:solidFill>
                          <a:schemeClr val="accent1"/>
                        </a:solidFill>
                        <a:latin typeface="+mj-lt"/>
                        <a:ea typeface="+mn-ea"/>
                        <a:cs typeface="+mn-cs"/>
                      </a:endParaRPr>
                    </a:p>
                  </a:txBody>
                  <a:tcPr marL="45720" marR="45720" anchor="ctr"/>
                </a:tc>
                <a:extLst>
                  <a:ext uri="{0D108BD9-81ED-4DB2-BD59-A6C34878D82A}">
                    <a16:rowId xmlns:a16="http://schemas.microsoft.com/office/drawing/2014/main" val="3770052678"/>
                  </a:ext>
                </a:extLst>
              </a:tr>
            </a:tbl>
          </a:graphicData>
        </a:graphic>
      </p:graphicFrame>
      <p:pic>
        <p:nvPicPr>
          <p:cNvPr id="11" name="Graphic 10" descr="Home with solid fill">
            <a:hlinkClick r:id="rId3" action="ppaction://hlinksldjump" tooltip="Back to Home"/>
            <a:extLst>
              <a:ext uri="{FF2B5EF4-FFF2-40B4-BE49-F238E27FC236}">
                <a16:creationId xmlns:a16="http://schemas.microsoft.com/office/drawing/2014/main" id="{31C6C803-F253-6180-F87D-B224F344C4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47339" y="107668"/>
            <a:ext cx="347743" cy="347743"/>
          </a:xfrm>
          <a:prstGeom prst="rect">
            <a:avLst/>
          </a:prstGeom>
        </p:spPr>
      </p:pic>
      <p:pic>
        <p:nvPicPr>
          <p:cNvPr id="13" name="Graphic 12" descr="Back with solid fill">
            <a:hlinkClick r:id="" action="ppaction://hlinkshowjump?jump=lastslideviewed"/>
            <a:extLst>
              <a:ext uri="{FF2B5EF4-FFF2-40B4-BE49-F238E27FC236}">
                <a16:creationId xmlns:a16="http://schemas.microsoft.com/office/drawing/2014/main" id="{1D77D9AB-C1F1-0C0D-0528-13368F6F31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49673" y="107668"/>
            <a:ext cx="347743" cy="347743"/>
          </a:xfrm>
          <a:prstGeom prst="rect">
            <a:avLst/>
          </a:prstGeom>
        </p:spPr>
      </p:pic>
      <p:pic>
        <p:nvPicPr>
          <p:cNvPr id="14" name="Picture 2" descr="Modules Svg Png Icon Free Download (#565500) - OnlineWebFonts.COM">
            <a:hlinkClick r:id="rId8" action="ppaction://hlinksldjump"/>
            <a:extLst>
              <a:ext uri="{FF2B5EF4-FFF2-40B4-BE49-F238E27FC236}">
                <a16:creationId xmlns:a16="http://schemas.microsoft.com/office/drawing/2014/main" id="{86B04EE2-E72F-FEFE-D5D5-59EB89C998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615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BA4A-8F17-4C5A-A917-DD0B6F77F021}"/>
              </a:ext>
            </a:extLst>
          </p:cNvPr>
          <p:cNvSpPr>
            <a:spLocks noGrp="1"/>
          </p:cNvSpPr>
          <p:nvPr>
            <p:ph type="title"/>
          </p:nvPr>
        </p:nvSpPr>
        <p:spPr>
          <a:xfrm>
            <a:off x="690850" y="162429"/>
            <a:ext cx="11235245" cy="958644"/>
          </a:xfrm>
        </p:spPr>
        <p:txBody>
          <a:bodyPr/>
          <a:lstStyle/>
          <a:p>
            <a:r>
              <a:rPr lang="en-US"/>
              <a:t>To-Be </a:t>
            </a:r>
            <a:r>
              <a:rPr lang="en-DE"/>
              <a:t>Integration Overview</a:t>
            </a:r>
            <a:endParaRPr lang="en-US"/>
          </a:p>
        </p:txBody>
      </p:sp>
      <p:sp>
        <p:nvSpPr>
          <p:cNvPr id="79" name="TextBox 78">
            <a:extLst>
              <a:ext uri="{FF2B5EF4-FFF2-40B4-BE49-F238E27FC236}">
                <a16:creationId xmlns:a16="http://schemas.microsoft.com/office/drawing/2014/main" id="{18EEB7DE-AB76-4B9F-B1DE-FB6DACFF310E}"/>
              </a:ext>
            </a:extLst>
          </p:cNvPr>
          <p:cNvSpPr txBox="1"/>
          <p:nvPr/>
        </p:nvSpPr>
        <p:spPr>
          <a:xfrm>
            <a:off x="717379" y="928727"/>
            <a:ext cx="10074030" cy="369332"/>
          </a:xfrm>
          <a:prstGeom prst="rect">
            <a:avLst/>
          </a:prstGeom>
          <a:noFill/>
        </p:spPr>
        <p:txBody>
          <a:bodyPr wrap="square">
            <a:spAutoFit/>
          </a:bodyPr>
          <a:lstStyle/>
          <a:p>
            <a:pPr algn="l"/>
            <a:r>
              <a:rPr lang="en-US" sz="1800" dirty="0">
                <a:solidFill>
                  <a:schemeClr val="accent1"/>
                </a:solidFill>
                <a:latin typeface="+mn-lt"/>
              </a:rPr>
              <a:t>Highlight the elements in scope that help design the solution to be implemented</a:t>
            </a:r>
          </a:p>
        </p:txBody>
      </p:sp>
      <p:sp>
        <p:nvSpPr>
          <p:cNvPr id="74" name="Rectangle 73">
            <a:extLst>
              <a:ext uri="{FF2B5EF4-FFF2-40B4-BE49-F238E27FC236}">
                <a16:creationId xmlns:a16="http://schemas.microsoft.com/office/drawing/2014/main" id="{C7F0A0D6-736F-451A-8BAE-E4649B4C7671}"/>
              </a:ext>
            </a:extLst>
          </p:cNvPr>
          <p:cNvSpPr/>
          <p:nvPr/>
        </p:nvSpPr>
        <p:spPr>
          <a:xfrm rot="658072">
            <a:off x="3976686" y="2833870"/>
            <a:ext cx="4480511" cy="766031"/>
          </a:xfrm>
          <a:prstGeom prst="rect">
            <a:avLst/>
          </a:prstGeom>
          <a:solidFill>
            <a:schemeClr val="accent4"/>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800"/>
              <a:t>EXAMPLE</a:t>
            </a:r>
          </a:p>
        </p:txBody>
      </p:sp>
      <p:pic>
        <p:nvPicPr>
          <p:cNvPr id="5" name="Graphic 4" descr="Home with solid fill">
            <a:hlinkClick r:id="rId3" action="ppaction://hlinksldjump" tooltip="Back to Home"/>
            <a:extLst>
              <a:ext uri="{FF2B5EF4-FFF2-40B4-BE49-F238E27FC236}">
                <a16:creationId xmlns:a16="http://schemas.microsoft.com/office/drawing/2014/main" id="{CA1ACFAC-41EE-E801-809A-03D56C631C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47339" y="107668"/>
            <a:ext cx="347743" cy="347743"/>
          </a:xfrm>
          <a:prstGeom prst="rect">
            <a:avLst/>
          </a:prstGeom>
        </p:spPr>
      </p:pic>
      <p:pic>
        <p:nvPicPr>
          <p:cNvPr id="6" name="Graphic 5" descr="Back with solid fill">
            <a:hlinkClick r:id="" action="ppaction://hlinkshowjump?jump=lastslideviewed"/>
            <a:extLst>
              <a:ext uri="{FF2B5EF4-FFF2-40B4-BE49-F238E27FC236}">
                <a16:creationId xmlns:a16="http://schemas.microsoft.com/office/drawing/2014/main" id="{AA391D8C-7166-3055-5F35-85DE7CE357B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49673" y="107668"/>
            <a:ext cx="347743" cy="347743"/>
          </a:xfrm>
          <a:prstGeom prst="rect">
            <a:avLst/>
          </a:prstGeom>
        </p:spPr>
      </p:pic>
      <p:pic>
        <p:nvPicPr>
          <p:cNvPr id="7" name="Picture 2" descr="Modules Svg Png Icon Free Download (#565500) - OnlineWebFonts.COM">
            <a:hlinkClick r:id="rId8" action="ppaction://hlinksldjump"/>
            <a:extLst>
              <a:ext uri="{FF2B5EF4-FFF2-40B4-BE49-F238E27FC236}">
                <a16:creationId xmlns:a16="http://schemas.microsoft.com/office/drawing/2014/main" id="{7BCD2CC6-17EE-229A-F9B1-D9C7FF3648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457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46" name="Straight Connector 145">
            <a:extLst>
              <a:ext uri="{FF2B5EF4-FFF2-40B4-BE49-F238E27FC236}">
                <a16:creationId xmlns:a16="http://schemas.microsoft.com/office/drawing/2014/main" id="{F89A9B1A-932D-4999-B351-70179EF58F46}"/>
              </a:ext>
            </a:extLst>
          </p:cNvPr>
          <p:cNvCxnSpPr>
            <a:cxnSpLocks/>
          </p:cNvCxnSpPr>
          <p:nvPr/>
        </p:nvCxnSpPr>
        <p:spPr>
          <a:xfrm flipH="1">
            <a:off x="2899108" y="1330065"/>
            <a:ext cx="15760" cy="6733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F92A392-C95C-44F8-B509-4D577FA24BFB}"/>
              </a:ext>
            </a:extLst>
          </p:cNvPr>
          <p:cNvSpPr>
            <a:spLocks noGrp="1"/>
          </p:cNvSpPr>
          <p:nvPr>
            <p:ph type="title"/>
          </p:nvPr>
        </p:nvSpPr>
        <p:spPr>
          <a:xfrm>
            <a:off x="57515" y="-454394"/>
            <a:ext cx="13533120" cy="1664970"/>
          </a:xfrm>
        </p:spPr>
        <p:txBody>
          <a:bodyPr/>
          <a:lstStyle/>
          <a:p>
            <a:r>
              <a:rPr lang="de-AT" sz="3840">
                <a:solidFill>
                  <a:prstClr val="black"/>
                </a:solidFill>
              </a:rPr>
              <a:t>Data </a:t>
            </a:r>
            <a:r>
              <a:rPr lang="en-GB" sz="3840">
                <a:solidFill>
                  <a:prstClr val="black"/>
                </a:solidFill>
              </a:rPr>
              <a:t>Choreography</a:t>
            </a:r>
            <a:endParaRPr lang="de-DE"/>
          </a:p>
        </p:txBody>
      </p:sp>
      <p:sp>
        <p:nvSpPr>
          <p:cNvPr id="8" name="Rectangle: Rounded Corners 7">
            <a:extLst>
              <a:ext uri="{FF2B5EF4-FFF2-40B4-BE49-F238E27FC236}">
                <a16:creationId xmlns:a16="http://schemas.microsoft.com/office/drawing/2014/main" id="{52CBF2AF-2107-48A3-85A8-3706B6EA48B1}"/>
              </a:ext>
            </a:extLst>
          </p:cNvPr>
          <p:cNvSpPr/>
          <p:nvPr/>
        </p:nvSpPr>
        <p:spPr>
          <a:xfrm>
            <a:off x="8384475" y="802684"/>
            <a:ext cx="1361536" cy="60939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defRPr/>
            </a:pPr>
            <a:r>
              <a:rPr lang="de-AT" sz="1920" dirty="0">
                <a:solidFill>
                  <a:prstClr val="white"/>
                </a:solidFill>
                <a:latin typeface="+mj-lt"/>
              </a:rPr>
              <a:t>[Vendor]</a:t>
            </a:r>
            <a:endParaRPr lang="en-US" sz="1920" dirty="0">
              <a:solidFill>
                <a:prstClr val="white"/>
              </a:solidFill>
              <a:latin typeface="+mj-lt"/>
            </a:endParaRPr>
          </a:p>
        </p:txBody>
      </p:sp>
      <p:cxnSp>
        <p:nvCxnSpPr>
          <p:cNvPr id="11" name="Straight Connector 10">
            <a:extLst>
              <a:ext uri="{FF2B5EF4-FFF2-40B4-BE49-F238E27FC236}">
                <a16:creationId xmlns:a16="http://schemas.microsoft.com/office/drawing/2014/main" id="{C07E8520-7A67-4025-84E2-BBA9371061D7}"/>
              </a:ext>
            </a:extLst>
          </p:cNvPr>
          <p:cNvCxnSpPr>
            <a:cxnSpLocks/>
          </p:cNvCxnSpPr>
          <p:nvPr/>
        </p:nvCxnSpPr>
        <p:spPr>
          <a:xfrm flipH="1">
            <a:off x="9042783" y="1412080"/>
            <a:ext cx="25274" cy="6774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A1D7FAA-483E-4D66-9B09-64659CECE163}"/>
              </a:ext>
            </a:extLst>
          </p:cNvPr>
          <p:cNvCxnSpPr>
            <a:cxnSpLocks/>
          </p:cNvCxnSpPr>
          <p:nvPr/>
        </p:nvCxnSpPr>
        <p:spPr>
          <a:xfrm>
            <a:off x="4876193" y="456793"/>
            <a:ext cx="1883711"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09A5B93-E2DD-476A-9B9A-010DD3D8E1BA}"/>
              </a:ext>
            </a:extLst>
          </p:cNvPr>
          <p:cNvSpPr txBox="1"/>
          <p:nvPr/>
        </p:nvSpPr>
        <p:spPr>
          <a:xfrm>
            <a:off x="7132137" y="93017"/>
            <a:ext cx="2145140" cy="258532"/>
          </a:xfrm>
          <a:prstGeom prst="rect">
            <a:avLst/>
          </a:prstGeom>
          <a:noFill/>
        </p:spPr>
        <p:txBody>
          <a:bodyPr wrap="square" rtlCol="0">
            <a:spAutoFit/>
          </a:bodyPr>
          <a:lstStyle/>
          <a:p>
            <a:pPr algn="ctr" defTabSz="1097236">
              <a:defRPr/>
            </a:pPr>
            <a:r>
              <a:rPr lang="de-AT" sz="1080">
                <a:solidFill>
                  <a:prstClr val="black"/>
                </a:solidFill>
                <a:latin typeface="+mj-lt"/>
              </a:rPr>
              <a:t>B2B interface, </a:t>
            </a:r>
            <a:r>
              <a:rPr lang="de-AT" sz="1080" err="1">
                <a:solidFill>
                  <a:prstClr val="black"/>
                </a:solidFill>
                <a:latin typeface="+mj-lt"/>
              </a:rPr>
              <a:t>WebUI</a:t>
            </a:r>
            <a:r>
              <a:rPr lang="de-AT" sz="1080">
                <a:solidFill>
                  <a:prstClr val="black"/>
                </a:solidFill>
                <a:latin typeface="+mj-lt"/>
              </a:rPr>
              <a:t> </a:t>
            </a:r>
            <a:r>
              <a:rPr lang="de-AT" sz="1080" err="1">
                <a:solidFill>
                  <a:prstClr val="black"/>
                </a:solidFill>
                <a:latin typeface="+mj-lt"/>
              </a:rPr>
              <a:t>or</a:t>
            </a:r>
            <a:r>
              <a:rPr lang="de-AT" sz="1080">
                <a:solidFill>
                  <a:prstClr val="black"/>
                </a:solidFill>
                <a:latin typeface="+mj-lt"/>
              </a:rPr>
              <a:t>  Excel</a:t>
            </a:r>
            <a:endParaRPr lang="en-US" sz="1080">
              <a:solidFill>
                <a:prstClr val="black"/>
              </a:solidFill>
              <a:latin typeface="+mj-lt"/>
            </a:endParaRPr>
          </a:p>
        </p:txBody>
      </p:sp>
      <p:sp>
        <p:nvSpPr>
          <p:cNvPr id="29" name="TextBox 28">
            <a:extLst>
              <a:ext uri="{FF2B5EF4-FFF2-40B4-BE49-F238E27FC236}">
                <a16:creationId xmlns:a16="http://schemas.microsoft.com/office/drawing/2014/main" id="{D4B3C169-D5A9-4592-BC6D-336D3F06CD49}"/>
              </a:ext>
            </a:extLst>
          </p:cNvPr>
          <p:cNvSpPr txBox="1"/>
          <p:nvPr/>
        </p:nvSpPr>
        <p:spPr>
          <a:xfrm>
            <a:off x="9277278" y="-23339"/>
            <a:ext cx="2145140" cy="424732"/>
          </a:xfrm>
          <a:prstGeom prst="rect">
            <a:avLst/>
          </a:prstGeom>
          <a:noFill/>
        </p:spPr>
        <p:txBody>
          <a:bodyPr wrap="square" rtlCol="0">
            <a:spAutoFit/>
          </a:bodyPr>
          <a:lstStyle/>
          <a:p>
            <a:pPr algn="ctr" defTabSz="1097236">
              <a:defRPr/>
            </a:pPr>
            <a:r>
              <a:rPr lang="de-AT" sz="1080">
                <a:solidFill>
                  <a:prstClr val="black"/>
                </a:solidFill>
                <a:latin typeface="+mj-lt"/>
              </a:rPr>
              <a:t>Web UI and/or Excel upload/download</a:t>
            </a:r>
            <a:endParaRPr lang="en-US" sz="1080">
              <a:solidFill>
                <a:prstClr val="black"/>
              </a:solidFill>
              <a:latin typeface="+mj-lt"/>
            </a:endParaRPr>
          </a:p>
        </p:txBody>
      </p:sp>
      <p:cxnSp>
        <p:nvCxnSpPr>
          <p:cNvPr id="30" name="Straight Arrow Connector 29">
            <a:extLst>
              <a:ext uri="{FF2B5EF4-FFF2-40B4-BE49-F238E27FC236}">
                <a16:creationId xmlns:a16="http://schemas.microsoft.com/office/drawing/2014/main" id="{19FE6209-6B2B-4A96-8BDB-7FC224DF0EC6}"/>
              </a:ext>
            </a:extLst>
          </p:cNvPr>
          <p:cNvCxnSpPr>
            <a:cxnSpLocks/>
          </p:cNvCxnSpPr>
          <p:nvPr/>
        </p:nvCxnSpPr>
        <p:spPr>
          <a:xfrm>
            <a:off x="9538708" y="473549"/>
            <a:ext cx="188371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867237C7-D21B-4354-8C8A-54D1B9A0350D}"/>
              </a:ext>
            </a:extLst>
          </p:cNvPr>
          <p:cNvSpPr txBox="1"/>
          <p:nvPr/>
        </p:nvSpPr>
        <p:spPr>
          <a:xfrm>
            <a:off x="11794651" y="129203"/>
            <a:ext cx="1666542" cy="295466"/>
          </a:xfrm>
          <a:prstGeom prst="rect">
            <a:avLst/>
          </a:prstGeom>
          <a:solidFill>
            <a:schemeClr val="bg1"/>
          </a:solidFill>
          <a:ln>
            <a:noFill/>
          </a:ln>
        </p:spPr>
        <p:txBody>
          <a:bodyPr wrap="square" rtlCol="0">
            <a:spAutoFit/>
          </a:bodyPr>
          <a:lstStyle/>
          <a:p>
            <a:pPr algn="ctr" defTabSz="1097236">
              <a:defRPr/>
            </a:pPr>
            <a:r>
              <a:rPr lang="en-US" sz="1320">
                <a:solidFill>
                  <a:schemeClr val="accent3"/>
                </a:solidFill>
                <a:latin typeface="+mj-lt"/>
              </a:rPr>
              <a:t>[</a:t>
            </a:r>
            <a:r>
              <a:rPr lang="en-DE" sz="1320">
                <a:solidFill>
                  <a:schemeClr val="accent3"/>
                </a:solidFill>
                <a:latin typeface="+mj-lt"/>
              </a:rPr>
              <a:t>Alerting</a:t>
            </a:r>
            <a:r>
              <a:rPr lang="en-US" sz="1320">
                <a:solidFill>
                  <a:schemeClr val="accent3"/>
                </a:solidFill>
                <a:latin typeface="+mj-lt"/>
              </a:rPr>
              <a:t>]</a:t>
            </a:r>
            <a:endParaRPr lang="en-US" sz="960">
              <a:solidFill>
                <a:schemeClr val="accent3"/>
              </a:solidFill>
              <a:latin typeface="+mj-lt"/>
            </a:endParaRPr>
          </a:p>
        </p:txBody>
      </p:sp>
      <p:cxnSp>
        <p:nvCxnSpPr>
          <p:cNvPr id="76" name="Straight Arrow Connector 75">
            <a:extLst>
              <a:ext uri="{FF2B5EF4-FFF2-40B4-BE49-F238E27FC236}">
                <a16:creationId xmlns:a16="http://schemas.microsoft.com/office/drawing/2014/main" id="{461E023F-CCB0-48E0-8FF9-9F711C3A3D86}"/>
              </a:ext>
            </a:extLst>
          </p:cNvPr>
          <p:cNvCxnSpPr>
            <a:cxnSpLocks/>
          </p:cNvCxnSpPr>
          <p:nvPr/>
        </p:nvCxnSpPr>
        <p:spPr>
          <a:xfrm>
            <a:off x="11794649" y="461600"/>
            <a:ext cx="1890602" cy="0"/>
          </a:xfrm>
          <a:prstGeom prst="straightConnector1">
            <a:avLst/>
          </a:prstGeom>
          <a:ln>
            <a:solidFill>
              <a:schemeClr val="accent3"/>
            </a:solidFill>
            <a:tailEnd type="triangle"/>
          </a:ln>
        </p:spPr>
        <p:style>
          <a:lnRef idx="1">
            <a:schemeClr val="accent5"/>
          </a:lnRef>
          <a:fillRef idx="0">
            <a:schemeClr val="accent5"/>
          </a:fillRef>
          <a:effectRef idx="0">
            <a:schemeClr val="accent5"/>
          </a:effectRef>
          <a:fontRef idx="minor">
            <a:schemeClr val="tx1"/>
          </a:fontRef>
        </p:style>
      </p:cxnSp>
      <p:sp>
        <p:nvSpPr>
          <p:cNvPr id="145" name="Rectangle: Rounded Corners 144">
            <a:extLst>
              <a:ext uri="{FF2B5EF4-FFF2-40B4-BE49-F238E27FC236}">
                <a16:creationId xmlns:a16="http://schemas.microsoft.com/office/drawing/2014/main" id="{B535999E-D8FF-4AC6-AE2E-D5B272D67F1E}"/>
              </a:ext>
            </a:extLst>
          </p:cNvPr>
          <p:cNvSpPr/>
          <p:nvPr/>
        </p:nvSpPr>
        <p:spPr>
          <a:xfrm>
            <a:off x="1886675" y="667944"/>
            <a:ext cx="1361534" cy="609396"/>
          </a:xfrm>
          <a:prstGeom prst="roundRect">
            <a:avLst/>
          </a:prstGeom>
          <a:solidFill>
            <a:srgbClr val="D20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defRPr/>
            </a:pPr>
            <a:r>
              <a:rPr lang="en-DE" sz="1920">
                <a:solidFill>
                  <a:prstClr val="white"/>
                </a:solidFill>
                <a:latin typeface="+mj-lt"/>
              </a:rPr>
              <a:t>ERP 1</a:t>
            </a:r>
            <a:endParaRPr lang="en-US" sz="1920">
              <a:solidFill>
                <a:prstClr val="white"/>
              </a:solidFill>
              <a:latin typeface="+mj-lt"/>
            </a:endParaRPr>
          </a:p>
        </p:txBody>
      </p:sp>
      <p:cxnSp>
        <p:nvCxnSpPr>
          <p:cNvPr id="118" name="Straight Arrow Connector 117">
            <a:extLst>
              <a:ext uri="{FF2B5EF4-FFF2-40B4-BE49-F238E27FC236}">
                <a16:creationId xmlns:a16="http://schemas.microsoft.com/office/drawing/2014/main" id="{BD3E6B32-C910-4EA2-B72D-F4CA80A5DD8F}"/>
              </a:ext>
            </a:extLst>
          </p:cNvPr>
          <p:cNvCxnSpPr>
            <a:cxnSpLocks/>
          </p:cNvCxnSpPr>
          <p:nvPr/>
        </p:nvCxnSpPr>
        <p:spPr>
          <a:xfrm>
            <a:off x="7251650" y="448692"/>
            <a:ext cx="1883711" cy="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9DD8CAF-B88C-4FF0-BD30-C1AA3A721A78}"/>
              </a:ext>
            </a:extLst>
          </p:cNvPr>
          <p:cNvSpPr txBox="1"/>
          <p:nvPr/>
        </p:nvSpPr>
        <p:spPr>
          <a:xfrm>
            <a:off x="4614764" y="98627"/>
            <a:ext cx="2145140" cy="258532"/>
          </a:xfrm>
          <a:prstGeom prst="rect">
            <a:avLst/>
          </a:prstGeom>
          <a:noFill/>
        </p:spPr>
        <p:txBody>
          <a:bodyPr wrap="square" rtlCol="0">
            <a:spAutoFit/>
          </a:bodyPr>
          <a:lstStyle/>
          <a:p>
            <a:pPr algn="ctr" defTabSz="1097236">
              <a:defRPr/>
            </a:pPr>
            <a:r>
              <a:rPr lang="de-AT" sz="1080">
                <a:solidFill>
                  <a:prstClr val="black"/>
                </a:solidFill>
                <a:latin typeface="+mj-lt"/>
              </a:rPr>
              <a:t>B2B interface</a:t>
            </a:r>
            <a:endParaRPr lang="en-US" sz="1080">
              <a:solidFill>
                <a:prstClr val="black"/>
              </a:solidFill>
              <a:latin typeface="+mj-lt"/>
            </a:endParaRPr>
          </a:p>
        </p:txBody>
      </p:sp>
      <p:cxnSp>
        <p:nvCxnSpPr>
          <p:cNvPr id="112" name="Straight Connector 111">
            <a:extLst>
              <a:ext uri="{FF2B5EF4-FFF2-40B4-BE49-F238E27FC236}">
                <a16:creationId xmlns:a16="http://schemas.microsoft.com/office/drawing/2014/main" id="{0753FDA8-94C2-4A7A-B1BE-5A5671A0ED5A}"/>
              </a:ext>
            </a:extLst>
          </p:cNvPr>
          <p:cNvCxnSpPr>
            <a:cxnSpLocks/>
          </p:cNvCxnSpPr>
          <p:nvPr/>
        </p:nvCxnSpPr>
        <p:spPr>
          <a:xfrm flipH="1">
            <a:off x="708512" y="1286550"/>
            <a:ext cx="15760" cy="6733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Rectangle: Rounded Corners 169">
            <a:extLst>
              <a:ext uri="{FF2B5EF4-FFF2-40B4-BE49-F238E27FC236}">
                <a16:creationId xmlns:a16="http://schemas.microsoft.com/office/drawing/2014/main" id="{4F2CAE4B-CF85-4ACE-B741-6DAE82918B73}"/>
              </a:ext>
            </a:extLst>
          </p:cNvPr>
          <p:cNvSpPr/>
          <p:nvPr/>
        </p:nvSpPr>
        <p:spPr>
          <a:xfrm>
            <a:off x="12610" y="677152"/>
            <a:ext cx="1361536" cy="609396"/>
          </a:xfrm>
          <a:prstGeom prst="roundRect">
            <a:avLst/>
          </a:prstGeom>
          <a:solidFill>
            <a:srgbClr val="D20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defRPr/>
            </a:pPr>
            <a:r>
              <a:rPr lang="en-DE" sz="1920">
                <a:solidFill>
                  <a:prstClr val="white"/>
                </a:solidFill>
                <a:latin typeface="+mj-lt"/>
              </a:rPr>
              <a:t>User</a:t>
            </a:r>
            <a:endParaRPr lang="en-US" sz="1920">
              <a:solidFill>
                <a:prstClr val="white"/>
              </a:solidFill>
              <a:latin typeface="+mj-lt"/>
            </a:endParaRPr>
          </a:p>
        </p:txBody>
      </p:sp>
      <p:cxnSp>
        <p:nvCxnSpPr>
          <p:cNvPr id="172" name="Straight Arrow Connector 171">
            <a:extLst>
              <a:ext uri="{FF2B5EF4-FFF2-40B4-BE49-F238E27FC236}">
                <a16:creationId xmlns:a16="http://schemas.microsoft.com/office/drawing/2014/main" id="{AD53DBB2-01BB-4ECB-B3F0-108F19DB33F6}"/>
              </a:ext>
            </a:extLst>
          </p:cNvPr>
          <p:cNvCxnSpPr>
            <a:cxnSpLocks/>
          </p:cNvCxnSpPr>
          <p:nvPr/>
        </p:nvCxnSpPr>
        <p:spPr>
          <a:xfrm>
            <a:off x="715250" y="1608522"/>
            <a:ext cx="8318512"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21B027E4-FBE7-4659-A715-70FADC091A15}"/>
              </a:ext>
            </a:extLst>
          </p:cNvPr>
          <p:cNvSpPr txBox="1"/>
          <p:nvPr/>
        </p:nvSpPr>
        <p:spPr>
          <a:xfrm>
            <a:off x="4472399" y="1313057"/>
            <a:ext cx="2667302" cy="258532"/>
          </a:xfrm>
          <a:prstGeom prst="rect">
            <a:avLst/>
          </a:prstGeom>
          <a:noFill/>
        </p:spPr>
        <p:txBody>
          <a:bodyPr wrap="square" rtlCol="0">
            <a:spAutoFit/>
          </a:bodyPr>
          <a:lstStyle/>
          <a:p>
            <a:pPr algn="ctr" defTabSz="1097236">
              <a:defRPr/>
            </a:pPr>
            <a:r>
              <a:rPr lang="en-DE" sz="1080">
                <a:solidFill>
                  <a:prstClr val="black"/>
                </a:solidFill>
                <a:latin typeface="+mj-lt"/>
              </a:rPr>
              <a:t>1. Partner Master Data (initial load)</a:t>
            </a:r>
            <a:endParaRPr lang="en-US" sz="1080">
              <a:solidFill>
                <a:prstClr val="black"/>
              </a:solidFill>
              <a:latin typeface="+mj-lt"/>
            </a:endParaRPr>
          </a:p>
        </p:txBody>
      </p:sp>
      <p:cxnSp>
        <p:nvCxnSpPr>
          <p:cNvPr id="176" name="Straight Arrow Connector 175">
            <a:extLst>
              <a:ext uri="{FF2B5EF4-FFF2-40B4-BE49-F238E27FC236}">
                <a16:creationId xmlns:a16="http://schemas.microsoft.com/office/drawing/2014/main" id="{59E83683-274B-4083-8740-AB5FB0AE656C}"/>
              </a:ext>
            </a:extLst>
          </p:cNvPr>
          <p:cNvCxnSpPr>
            <a:cxnSpLocks/>
          </p:cNvCxnSpPr>
          <p:nvPr/>
        </p:nvCxnSpPr>
        <p:spPr>
          <a:xfrm>
            <a:off x="2937326" y="1902163"/>
            <a:ext cx="6105456" cy="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6BD583CB-D6EB-43CF-80EA-0768E647C9FC}"/>
              </a:ext>
            </a:extLst>
          </p:cNvPr>
          <p:cNvSpPr txBox="1"/>
          <p:nvPr/>
        </p:nvSpPr>
        <p:spPr>
          <a:xfrm>
            <a:off x="4584347" y="1637460"/>
            <a:ext cx="2667302" cy="258532"/>
          </a:xfrm>
          <a:prstGeom prst="rect">
            <a:avLst/>
          </a:prstGeom>
          <a:noFill/>
        </p:spPr>
        <p:txBody>
          <a:bodyPr wrap="square" rtlCol="0">
            <a:spAutoFit/>
          </a:bodyPr>
          <a:lstStyle/>
          <a:p>
            <a:pPr algn="ctr" defTabSz="1097236">
              <a:defRPr/>
            </a:pPr>
            <a:r>
              <a:rPr lang="en-DE" sz="1080">
                <a:solidFill>
                  <a:prstClr val="black"/>
                </a:solidFill>
                <a:latin typeface="+mj-lt"/>
              </a:rPr>
              <a:t>2. Partner Inbound</a:t>
            </a:r>
            <a:endParaRPr lang="en-US" sz="1080">
              <a:solidFill>
                <a:prstClr val="black"/>
              </a:solidFill>
              <a:latin typeface="+mj-lt"/>
            </a:endParaRPr>
          </a:p>
        </p:txBody>
      </p:sp>
      <p:cxnSp>
        <p:nvCxnSpPr>
          <p:cNvPr id="180" name="Straight Arrow Connector 179">
            <a:extLst>
              <a:ext uri="{FF2B5EF4-FFF2-40B4-BE49-F238E27FC236}">
                <a16:creationId xmlns:a16="http://schemas.microsoft.com/office/drawing/2014/main" id="{94200ED0-8007-459F-97DD-2C86BEA74FEB}"/>
              </a:ext>
            </a:extLst>
          </p:cNvPr>
          <p:cNvCxnSpPr>
            <a:cxnSpLocks/>
          </p:cNvCxnSpPr>
          <p:nvPr/>
        </p:nvCxnSpPr>
        <p:spPr>
          <a:xfrm>
            <a:off x="2899108" y="4252202"/>
            <a:ext cx="6143675" cy="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D852CF09-1E96-4865-A774-48610D7C9B23}"/>
              </a:ext>
            </a:extLst>
          </p:cNvPr>
          <p:cNvSpPr txBox="1"/>
          <p:nvPr/>
        </p:nvSpPr>
        <p:spPr>
          <a:xfrm>
            <a:off x="4527850" y="3965974"/>
            <a:ext cx="2667302" cy="258532"/>
          </a:xfrm>
          <a:prstGeom prst="rect">
            <a:avLst/>
          </a:prstGeom>
          <a:noFill/>
        </p:spPr>
        <p:txBody>
          <a:bodyPr wrap="square" rtlCol="0">
            <a:spAutoFit/>
          </a:bodyPr>
          <a:lstStyle/>
          <a:p>
            <a:pPr algn="ctr" defTabSz="1097236">
              <a:defRPr/>
            </a:pPr>
            <a:r>
              <a:rPr lang="en-DE" sz="1080">
                <a:solidFill>
                  <a:prstClr val="black"/>
                </a:solidFill>
                <a:latin typeface="+mj-lt"/>
              </a:rPr>
              <a:t>8. Product Inbound</a:t>
            </a:r>
            <a:endParaRPr lang="en-US" sz="1080">
              <a:solidFill>
                <a:prstClr val="black"/>
              </a:solidFill>
              <a:latin typeface="+mj-lt"/>
            </a:endParaRPr>
          </a:p>
        </p:txBody>
      </p:sp>
      <p:cxnSp>
        <p:nvCxnSpPr>
          <p:cNvPr id="183" name="Straight Arrow Connector 182">
            <a:extLst>
              <a:ext uri="{FF2B5EF4-FFF2-40B4-BE49-F238E27FC236}">
                <a16:creationId xmlns:a16="http://schemas.microsoft.com/office/drawing/2014/main" id="{A3FA4444-E8A6-4737-AD70-AD2BE8D4A133}"/>
              </a:ext>
            </a:extLst>
          </p:cNvPr>
          <p:cNvCxnSpPr>
            <a:cxnSpLocks/>
          </p:cNvCxnSpPr>
          <p:nvPr/>
        </p:nvCxnSpPr>
        <p:spPr>
          <a:xfrm>
            <a:off x="736908" y="3956736"/>
            <a:ext cx="8318512"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9DB95538-EF74-46F3-A482-93E0C9417BA0}"/>
              </a:ext>
            </a:extLst>
          </p:cNvPr>
          <p:cNvSpPr txBox="1"/>
          <p:nvPr/>
        </p:nvSpPr>
        <p:spPr>
          <a:xfrm>
            <a:off x="4723603" y="3648321"/>
            <a:ext cx="2667302" cy="258532"/>
          </a:xfrm>
          <a:prstGeom prst="rect">
            <a:avLst/>
          </a:prstGeom>
          <a:noFill/>
        </p:spPr>
        <p:txBody>
          <a:bodyPr wrap="square" rtlCol="0">
            <a:spAutoFit/>
          </a:bodyPr>
          <a:lstStyle/>
          <a:p>
            <a:pPr algn="ctr" defTabSz="1097236">
              <a:defRPr/>
            </a:pPr>
            <a:r>
              <a:rPr lang="en-DE" sz="1080">
                <a:solidFill>
                  <a:prstClr val="black"/>
                </a:solidFill>
                <a:latin typeface="+mj-lt"/>
              </a:rPr>
              <a:t>7. Product Master Data (</a:t>
            </a:r>
            <a:r>
              <a:rPr lang="en-DE" sz="1080" err="1">
                <a:solidFill>
                  <a:prstClr val="black"/>
                </a:solidFill>
                <a:latin typeface="+mj-lt"/>
              </a:rPr>
              <a:t>inital</a:t>
            </a:r>
            <a:r>
              <a:rPr lang="en-DE" sz="1080">
                <a:solidFill>
                  <a:prstClr val="black"/>
                </a:solidFill>
                <a:latin typeface="+mj-lt"/>
              </a:rPr>
              <a:t> load)</a:t>
            </a:r>
            <a:endParaRPr lang="en-US" sz="1080">
              <a:solidFill>
                <a:prstClr val="black"/>
              </a:solidFill>
              <a:latin typeface="+mj-lt"/>
            </a:endParaRPr>
          </a:p>
        </p:txBody>
      </p:sp>
      <p:cxnSp>
        <p:nvCxnSpPr>
          <p:cNvPr id="185" name="Straight Arrow Connector 184">
            <a:extLst>
              <a:ext uri="{FF2B5EF4-FFF2-40B4-BE49-F238E27FC236}">
                <a16:creationId xmlns:a16="http://schemas.microsoft.com/office/drawing/2014/main" id="{B714BCA1-BDA1-4D99-8D50-5D26E65B3F1E}"/>
              </a:ext>
            </a:extLst>
          </p:cNvPr>
          <p:cNvCxnSpPr>
            <a:cxnSpLocks/>
          </p:cNvCxnSpPr>
          <p:nvPr/>
        </p:nvCxnSpPr>
        <p:spPr>
          <a:xfrm flipH="1">
            <a:off x="2937326" y="2288108"/>
            <a:ext cx="610545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6" name="Flussdiagramm: Magnetplattenspeicher 41">
            <a:extLst>
              <a:ext uri="{FF2B5EF4-FFF2-40B4-BE49-F238E27FC236}">
                <a16:creationId xmlns:a16="http://schemas.microsoft.com/office/drawing/2014/main" id="{69D231AF-3403-44EB-8B4B-81CA2DC07BB0}"/>
              </a:ext>
            </a:extLst>
          </p:cNvPr>
          <p:cNvSpPr/>
          <p:nvPr/>
        </p:nvSpPr>
        <p:spPr>
          <a:xfrm>
            <a:off x="9454307" y="1467440"/>
            <a:ext cx="1683278" cy="1502365"/>
          </a:xfrm>
          <a:prstGeom prst="flowChartMagneticDisk">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58342"/>
            <a:r>
              <a:rPr lang="en-GB" sz="1080" b="1" kern="0" dirty="0">
                <a:solidFill>
                  <a:srgbClr val="4F4F4F"/>
                </a:solidFill>
                <a:latin typeface="+mj-lt"/>
                <a:ea typeface="Verdana" pitchFamily="34" charset="0"/>
              </a:rPr>
              <a:t>Data 1</a:t>
            </a:r>
          </a:p>
        </p:txBody>
      </p:sp>
      <p:cxnSp>
        <p:nvCxnSpPr>
          <p:cNvPr id="188" name="Straight Arrow Connector 187">
            <a:extLst>
              <a:ext uri="{FF2B5EF4-FFF2-40B4-BE49-F238E27FC236}">
                <a16:creationId xmlns:a16="http://schemas.microsoft.com/office/drawing/2014/main" id="{AF212342-AFC1-4962-9E31-5C6A0DB3D892}"/>
              </a:ext>
            </a:extLst>
          </p:cNvPr>
          <p:cNvCxnSpPr>
            <a:cxnSpLocks/>
          </p:cNvCxnSpPr>
          <p:nvPr/>
        </p:nvCxnSpPr>
        <p:spPr>
          <a:xfrm flipH="1">
            <a:off x="724271" y="2601674"/>
            <a:ext cx="8318512" cy="0"/>
          </a:xfrm>
          <a:prstGeom prst="straightConnector1">
            <a:avLst/>
          </a:prstGeom>
          <a:ln>
            <a:solidFill>
              <a:schemeClr val="accent3"/>
            </a:solidFill>
            <a:tailEnd type="triangle"/>
          </a:ln>
        </p:spPr>
        <p:style>
          <a:lnRef idx="1">
            <a:schemeClr val="accent5"/>
          </a:lnRef>
          <a:fillRef idx="0">
            <a:schemeClr val="accent5"/>
          </a:fillRef>
          <a:effectRef idx="0">
            <a:schemeClr val="accent5"/>
          </a:effectRef>
          <a:fontRef idx="minor">
            <a:schemeClr val="tx1"/>
          </a:fontRef>
        </p:style>
      </p:cxnSp>
      <p:cxnSp>
        <p:nvCxnSpPr>
          <p:cNvPr id="189" name="Straight Arrow Connector 188">
            <a:extLst>
              <a:ext uri="{FF2B5EF4-FFF2-40B4-BE49-F238E27FC236}">
                <a16:creationId xmlns:a16="http://schemas.microsoft.com/office/drawing/2014/main" id="{159BFD7C-7030-4955-894D-309F36211308}"/>
              </a:ext>
            </a:extLst>
          </p:cNvPr>
          <p:cNvCxnSpPr>
            <a:cxnSpLocks/>
          </p:cNvCxnSpPr>
          <p:nvPr/>
        </p:nvCxnSpPr>
        <p:spPr>
          <a:xfrm>
            <a:off x="746730" y="2962772"/>
            <a:ext cx="8318512"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1599C399-CEEB-4C1B-A275-F90EC53A5BD6}"/>
              </a:ext>
            </a:extLst>
          </p:cNvPr>
          <p:cNvCxnSpPr>
            <a:cxnSpLocks/>
          </p:cNvCxnSpPr>
          <p:nvPr/>
        </p:nvCxnSpPr>
        <p:spPr>
          <a:xfrm flipH="1">
            <a:off x="2923889" y="3294614"/>
            <a:ext cx="610545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8" name="Flussdiagramm: Magnetplattenspeicher 41">
            <a:extLst>
              <a:ext uri="{FF2B5EF4-FFF2-40B4-BE49-F238E27FC236}">
                <a16:creationId xmlns:a16="http://schemas.microsoft.com/office/drawing/2014/main" id="{28F5256F-CDBE-48F3-9CE8-1EDD7BDFBC9D}"/>
              </a:ext>
            </a:extLst>
          </p:cNvPr>
          <p:cNvSpPr/>
          <p:nvPr/>
        </p:nvSpPr>
        <p:spPr>
          <a:xfrm>
            <a:off x="9482334" y="3710041"/>
            <a:ext cx="1683278" cy="1789030"/>
          </a:xfrm>
          <a:prstGeom prst="flowChartMagneticDisk">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658342"/>
            <a:r>
              <a:rPr lang="en-GB" sz="1080" b="1" kern="0" dirty="0">
                <a:solidFill>
                  <a:srgbClr val="4F4F4F"/>
                </a:solidFill>
                <a:latin typeface="+mj-lt"/>
                <a:ea typeface="Verdana" pitchFamily="34" charset="0"/>
              </a:rPr>
              <a:t>Data 2</a:t>
            </a:r>
          </a:p>
        </p:txBody>
      </p:sp>
      <p:cxnSp>
        <p:nvCxnSpPr>
          <p:cNvPr id="200" name="Straight Arrow Connector 199">
            <a:extLst>
              <a:ext uri="{FF2B5EF4-FFF2-40B4-BE49-F238E27FC236}">
                <a16:creationId xmlns:a16="http://schemas.microsoft.com/office/drawing/2014/main" id="{3DB68AFE-5E9B-43FB-B535-A336F6DE87D9}"/>
              </a:ext>
            </a:extLst>
          </p:cNvPr>
          <p:cNvCxnSpPr>
            <a:cxnSpLocks/>
          </p:cNvCxnSpPr>
          <p:nvPr/>
        </p:nvCxnSpPr>
        <p:spPr>
          <a:xfrm flipH="1">
            <a:off x="773146" y="4908710"/>
            <a:ext cx="8269637" cy="0"/>
          </a:xfrm>
          <a:prstGeom prst="straightConnector1">
            <a:avLst/>
          </a:prstGeom>
          <a:ln>
            <a:solidFill>
              <a:schemeClr val="accent3"/>
            </a:solidFill>
            <a:tailEnd type="triangle"/>
          </a:ln>
        </p:spPr>
        <p:style>
          <a:lnRef idx="1">
            <a:schemeClr val="accent2"/>
          </a:lnRef>
          <a:fillRef idx="0">
            <a:schemeClr val="accent2"/>
          </a:fillRef>
          <a:effectRef idx="0">
            <a:schemeClr val="accent2"/>
          </a:effectRef>
          <a:fontRef idx="minor">
            <a:schemeClr val="tx1"/>
          </a:fontRef>
        </p:style>
      </p:cxnSp>
      <p:sp>
        <p:nvSpPr>
          <p:cNvPr id="201" name="Flussdiagramm: Magnetplattenspeicher 41">
            <a:extLst>
              <a:ext uri="{FF2B5EF4-FFF2-40B4-BE49-F238E27FC236}">
                <a16:creationId xmlns:a16="http://schemas.microsoft.com/office/drawing/2014/main" id="{22B46F47-E0D3-42C9-BEB8-A3FBAA224B25}"/>
              </a:ext>
            </a:extLst>
          </p:cNvPr>
          <p:cNvSpPr/>
          <p:nvPr/>
        </p:nvSpPr>
        <p:spPr>
          <a:xfrm>
            <a:off x="9482334" y="6215166"/>
            <a:ext cx="1683278" cy="1518977"/>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658342"/>
            <a:r>
              <a:rPr lang="en-GB" sz="1080" b="1" kern="0" dirty="0">
                <a:solidFill>
                  <a:srgbClr val="4F4F4F"/>
                </a:solidFill>
                <a:latin typeface="+mj-lt"/>
                <a:ea typeface="Verdana" pitchFamily="34" charset="0"/>
              </a:rPr>
              <a:t>Data 3</a:t>
            </a:r>
          </a:p>
        </p:txBody>
      </p:sp>
      <p:sp>
        <p:nvSpPr>
          <p:cNvPr id="207" name="Rechteck 53">
            <a:extLst>
              <a:ext uri="{FF2B5EF4-FFF2-40B4-BE49-F238E27FC236}">
                <a16:creationId xmlns:a16="http://schemas.microsoft.com/office/drawing/2014/main" id="{FF6AED36-974C-4135-B4B8-69A9AB39A734}"/>
              </a:ext>
            </a:extLst>
          </p:cNvPr>
          <p:cNvSpPr/>
          <p:nvPr/>
        </p:nvSpPr>
        <p:spPr>
          <a:xfrm>
            <a:off x="11269837" y="1925935"/>
            <a:ext cx="2145142" cy="38629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58342"/>
            <a:r>
              <a:rPr lang="en-GB" sz="960" b="1" kern="0" dirty="0">
                <a:solidFill>
                  <a:srgbClr val="4F4F4F"/>
                </a:solidFill>
                <a:ea typeface="Verdana" pitchFamily="34" charset="0"/>
                <a:cs typeface="Helvetica" panose="020B0604020202020204" pitchFamily="34" charset="0"/>
              </a:rPr>
              <a:t>Module</a:t>
            </a:r>
            <a:endParaRPr lang="en-GB" sz="960" b="1" kern="0" dirty="0">
              <a:solidFill>
                <a:srgbClr val="4F4F4F"/>
              </a:solidFill>
              <a:latin typeface="+mj-lt"/>
              <a:ea typeface="Verdana" pitchFamily="34" charset="0"/>
              <a:cs typeface="Helvetica" panose="020B0604020202020204" pitchFamily="34" charset="0"/>
            </a:endParaRPr>
          </a:p>
        </p:txBody>
      </p:sp>
      <p:sp>
        <p:nvSpPr>
          <p:cNvPr id="208" name="Rechteck 53">
            <a:extLst>
              <a:ext uri="{FF2B5EF4-FFF2-40B4-BE49-F238E27FC236}">
                <a16:creationId xmlns:a16="http://schemas.microsoft.com/office/drawing/2014/main" id="{F9E2D005-8D88-4FFD-B03D-29D6D9346D87}"/>
              </a:ext>
            </a:extLst>
          </p:cNvPr>
          <p:cNvSpPr/>
          <p:nvPr/>
        </p:nvSpPr>
        <p:spPr>
          <a:xfrm>
            <a:off x="11269835" y="2374396"/>
            <a:ext cx="2145143" cy="38629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658342"/>
            <a:r>
              <a:rPr lang="en-GB" sz="960" b="1" kern="0" dirty="0">
                <a:solidFill>
                  <a:srgbClr val="4F4F4F"/>
                </a:solidFill>
                <a:ea typeface="Verdana" pitchFamily="34" charset="0"/>
                <a:cs typeface="Helvetica" panose="020B0604020202020204" pitchFamily="34" charset="0"/>
              </a:rPr>
              <a:t>Module</a:t>
            </a:r>
            <a:endParaRPr lang="en-GB" sz="960" b="1" kern="0" dirty="0">
              <a:solidFill>
                <a:srgbClr val="4F4F4F"/>
              </a:solidFill>
              <a:latin typeface="+mj-lt"/>
              <a:ea typeface="Verdana" pitchFamily="34" charset="0"/>
              <a:cs typeface="Helvetica" panose="020B0604020202020204" pitchFamily="34" charset="0"/>
            </a:endParaRPr>
          </a:p>
        </p:txBody>
      </p:sp>
      <p:pic>
        <p:nvPicPr>
          <p:cNvPr id="209" name="Grafik 75">
            <a:extLst>
              <a:ext uri="{FF2B5EF4-FFF2-40B4-BE49-F238E27FC236}">
                <a16:creationId xmlns:a16="http://schemas.microsoft.com/office/drawing/2014/main" id="{A5633925-8C08-474A-9E7B-39AF8FD588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7858" y="1958661"/>
            <a:ext cx="300462" cy="300462"/>
          </a:xfrm>
          <a:prstGeom prst="rect">
            <a:avLst/>
          </a:prstGeom>
        </p:spPr>
      </p:pic>
      <p:pic>
        <p:nvPicPr>
          <p:cNvPr id="210" name="Grafik 76">
            <a:extLst>
              <a:ext uri="{FF2B5EF4-FFF2-40B4-BE49-F238E27FC236}">
                <a16:creationId xmlns:a16="http://schemas.microsoft.com/office/drawing/2014/main" id="{288BD61D-07FF-4A1E-BAF1-C04C83FCA7EA}"/>
              </a:ext>
            </a:extLst>
          </p:cNvPr>
          <p:cNvPicPr>
            <a:picLocks noChangeAspect="1"/>
          </p:cNvPicPr>
          <p:nvPr/>
        </p:nvPicPr>
        <p:blipFill>
          <a:blip r:embed="rId3" cstate="print">
            <a:duotone>
              <a:srgbClr val="FAA31B">
                <a:shade val="45000"/>
                <a:satMod val="135000"/>
              </a:srgbClr>
              <a:prstClr val="white"/>
            </a:duotone>
            <a:extLst>
              <a:ext uri="{28A0092B-C50C-407E-A947-70E740481C1C}">
                <a14:useLocalDpi xmlns:a14="http://schemas.microsoft.com/office/drawing/2010/main" val="0"/>
              </a:ext>
            </a:extLst>
          </a:blip>
          <a:stretch>
            <a:fillRect/>
          </a:stretch>
        </p:blipFill>
        <p:spPr>
          <a:xfrm>
            <a:off x="4584347" y="2070383"/>
            <a:ext cx="278514" cy="278514"/>
          </a:xfrm>
          <a:prstGeom prst="rect">
            <a:avLst/>
          </a:prstGeom>
        </p:spPr>
      </p:pic>
      <p:sp>
        <p:nvSpPr>
          <p:cNvPr id="211" name="TextBox 210">
            <a:extLst>
              <a:ext uri="{FF2B5EF4-FFF2-40B4-BE49-F238E27FC236}">
                <a16:creationId xmlns:a16="http://schemas.microsoft.com/office/drawing/2014/main" id="{D5679B0C-B2C4-43F9-A27D-65C24C765A3F}"/>
              </a:ext>
            </a:extLst>
          </p:cNvPr>
          <p:cNvSpPr txBox="1"/>
          <p:nvPr/>
        </p:nvSpPr>
        <p:spPr>
          <a:xfrm>
            <a:off x="4959350" y="2011506"/>
            <a:ext cx="1838700" cy="258532"/>
          </a:xfrm>
          <a:prstGeom prst="rect">
            <a:avLst/>
          </a:prstGeom>
          <a:noFill/>
        </p:spPr>
        <p:txBody>
          <a:bodyPr wrap="square" rtlCol="0">
            <a:spAutoFit/>
          </a:bodyPr>
          <a:lstStyle/>
          <a:p>
            <a:pPr algn="ctr" defTabSz="1097236">
              <a:defRPr/>
            </a:pPr>
            <a:r>
              <a:rPr lang="en-DE" sz="1080">
                <a:solidFill>
                  <a:prstClr val="black"/>
                </a:solidFill>
                <a:latin typeface="+mj-lt"/>
              </a:rPr>
              <a:t>3. Partner Outbound</a:t>
            </a:r>
            <a:endParaRPr lang="en-US" sz="1080">
              <a:solidFill>
                <a:prstClr val="black"/>
              </a:solidFill>
              <a:latin typeface="+mj-lt"/>
            </a:endParaRPr>
          </a:p>
        </p:txBody>
      </p:sp>
      <p:sp>
        <p:nvSpPr>
          <p:cNvPr id="212" name="TextBox 211">
            <a:extLst>
              <a:ext uri="{FF2B5EF4-FFF2-40B4-BE49-F238E27FC236}">
                <a16:creationId xmlns:a16="http://schemas.microsoft.com/office/drawing/2014/main" id="{1B83FCA8-A80F-4961-9C97-D885036F657D}"/>
              </a:ext>
            </a:extLst>
          </p:cNvPr>
          <p:cNvSpPr txBox="1"/>
          <p:nvPr/>
        </p:nvSpPr>
        <p:spPr>
          <a:xfrm>
            <a:off x="4580119" y="2344921"/>
            <a:ext cx="2667302" cy="258532"/>
          </a:xfrm>
          <a:prstGeom prst="rect">
            <a:avLst/>
          </a:prstGeom>
          <a:noFill/>
          <a:ln>
            <a:noFill/>
          </a:ln>
        </p:spPr>
        <p:txBody>
          <a:bodyPr wrap="square" rtlCol="0">
            <a:spAutoFit/>
          </a:bodyPr>
          <a:lstStyle/>
          <a:p>
            <a:pPr algn="ctr" defTabSz="1097236">
              <a:defRPr/>
            </a:pPr>
            <a:r>
              <a:rPr lang="en-DE" sz="1080">
                <a:solidFill>
                  <a:schemeClr val="accent3"/>
                </a:solidFill>
                <a:latin typeface="+mj-lt"/>
              </a:rPr>
              <a:t>4. Partner Alerting</a:t>
            </a:r>
            <a:endParaRPr lang="en-US" sz="1080">
              <a:solidFill>
                <a:schemeClr val="accent3"/>
              </a:solidFill>
              <a:latin typeface="+mj-lt"/>
            </a:endParaRPr>
          </a:p>
        </p:txBody>
      </p:sp>
      <p:sp>
        <p:nvSpPr>
          <p:cNvPr id="213" name="TextBox 212">
            <a:extLst>
              <a:ext uri="{FF2B5EF4-FFF2-40B4-BE49-F238E27FC236}">
                <a16:creationId xmlns:a16="http://schemas.microsoft.com/office/drawing/2014/main" id="{BE5B13B3-258D-42BB-8501-A953B0BE5729}"/>
              </a:ext>
            </a:extLst>
          </p:cNvPr>
          <p:cNvSpPr txBox="1"/>
          <p:nvPr/>
        </p:nvSpPr>
        <p:spPr>
          <a:xfrm>
            <a:off x="4580119" y="2667307"/>
            <a:ext cx="2667302" cy="258532"/>
          </a:xfrm>
          <a:prstGeom prst="rect">
            <a:avLst/>
          </a:prstGeom>
          <a:noFill/>
        </p:spPr>
        <p:txBody>
          <a:bodyPr wrap="square" rtlCol="0">
            <a:spAutoFit/>
          </a:bodyPr>
          <a:lstStyle/>
          <a:p>
            <a:pPr algn="ctr" defTabSz="1097236">
              <a:defRPr/>
            </a:pPr>
            <a:r>
              <a:rPr lang="en-DE" sz="1080">
                <a:solidFill>
                  <a:prstClr val="black"/>
                </a:solidFill>
                <a:latin typeface="+mj-lt"/>
              </a:rPr>
              <a:t>5. Partner Decision</a:t>
            </a:r>
            <a:endParaRPr lang="en-US" sz="1080">
              <a:solidFill>
                <a:prstClr val="black"/>
              </a:solidFill>
              <a:latin typeface="+mj-lt"/>
            </a:endParaRPr>
          </a:p>
        </p:txBody>
      </p:sp>
      <p:sp>
        <p:nvSpPr>
          <p:cNvPr id="214" name="TextBox 213">
            <a:extLst>
              <a:ext uri="{FF2B5EF4-FFF2-40B4-BE49-F238E27FC236}">
                <a16:creationId xmlns:a16="http://schemas.microsoft.com/office/drawing/2014/main" id="{179D91EC-44E6-4B42-838D-2CBE7245B7E6}"/>
              </a:ext>
            </a:extLst>
          </p:cNvPr>
          <p:cNvSpPr txBox="1"/>
          <p:nvPr/>
        </p:nvSpPr>
        <p:spPr>
          <a:xfrm>
            <a:off x="4580119" y="2987211"/>
            <a:ext cx="2667302" cy="258532"/>
          </a:xfrm>
          <a:prstGeom prst="rect">
            <a:avLst/>
          </a:prstGeom>
          <a:noFill/>
        </p:spPr>
        <p:txBody>
          <a:bodyPr wrap="square" rtlCol="0">
            <a:spAutoFit/>
          </a:bodyPr>
          <a:lstStyle/>
          <a:p>
            <a:pPr algn="ctr" defTabSz="1097236">
              <a:defRPr/>
            </a:pPr>
            <a:r>
              <a:rPr lang="en-DE" sz="1080">
                <a:solidFill>
                  <a:schemeClr val="accent2"/>
                </a:solidFill>
                <a:latin typeface="+mj-lt"/>
              </a:rPr>
              <a:t>6. Partner Outbound</a:t>
            </a:r>
            <a:endParaRPr lang="en-US" sz="1080">
              <a:solidFill>
                <a:schemeClr val="accent2"/>
              </a:solidFill>
              <a:latin typeface="+mj-lt"/>
            </a:endParaRPr>
          </a:p>
        </p:txBody>
      </p:sp>
      <p:cxnSp>
        <p:nvCxnSpPr>
          <p:cNvPr id="215" name="Straight Arrow Connector 214">
            <a:extLst>
              <a:ext uri="{FF2B5EF4-FFF2-40B4-BE49-F238E27FC236}">
                <a16:creationId xmlns:a16="http://schemas.microsoft.com/office/drawing/2014/main" id="{0805BC43-2FEC-4BC1-B0C1-AD444B43DE5F}"/>
              </a:ext>
            </a:extLst>
          </p:cNvPr>
          <p:cNvCxnSpPr>
            <a:cxnSpLocks/>
          </p:cNvCxnSpPr>
          <p:nvPr/>
        </p:nvCxnSpPr>
        <p:spPr>
          <a:xfrm flipH="1">
            <a:off x="2914867" y="4604556"/>
            <a:ext cx="610545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16" name="Grafik 75">
            <a:extLst>
              <a:ext uri="{FF2B5EF4-FFF2-40B4-BE49-F238E27FC236}">
                <a16:creationId xmlns:a16="http://schemas.microsoft.com/office/drawing/2014/main" id="{21918F59-1D50-439F-B4AB-AD3A416D4E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5399" y="4275109"/>
            <a:ext cx="300462" cy="300462"/>
          </a:xfrm>
          <a:prstGeom prst="rect">
            <a:avLst/>
          </a:prstGeom>
        </p:spPr>
      </p:pic>
      <p:sp>
        <p:nvSpPr>
          <p:cNvPr id="217" name="TextBox 216">
            <a:extLst>
              <a:ext uri="{FF2B5EF4-FFF2-40B4-BE49-F238E27FC236}">
                <a16:creationId xmlns:a16="http://schemas.microsoft.com/office/drawing/2014/main" id="{B4A65FE7-AE27-4156-8A0B-B9EB90097B6F}"/>
              </a:ext>
            </a:extLst>
          </p:cNvPr>
          <p:cNvSpPr txBox="1"/>
          <p:nvPr/>
        </p:nvSpPr>
        <p:spPr>
          <a:xfrm>
            <a:off x="4557660" y="4327954"/>
            <a:ext cx="2667302" cy="258532"/>
          </a:xfrm>
          <a:prstGeom prst="rect">
            <a:avLst/>
          </a:prstGeom>
          <a:noFill/>
        </p:spPr>
        <p:txBody>
          <a:bodyPr wrap="square" rtlCol="0">
            <a:spAutoFit/>
          </a:bodyPr>
          <a:lstStyle/>
          <a:p>
            <a:pPr algn="ctr" defTabSz="1097236">
              <a:defRPr/>
            </a:pPr>
            <a:r>
              <a:rPr lang="en-DE" sz="1080">
                <a:solidFill>
                  <a:prstClr val="black"/>
                </a:solidFill>
                <a:latin typeface="+mj-lt"/>
              </a:rPr>
              <a:t>9. Product Outbound</a:t>
            </a:r>
            <a:endParaRPr lang="en-US" sz="1080">
              <a:solidFill>
                <a:prstClr val="black"/>
              </a:solidFill>
              <a:latin typeface="+mj-lt"/>
            </a:endParaRPr>
          </a:p>
        </p:txBody>
      </p:sp>
      <p:pic>
        <p:nvPicPr>
          <p:cNvPr id="218" name="Grafik 76">
            <a:extLst>
              <a:ext uri="{FF2B5EF4-FFF2-40B4-BE49-F238E27FC236}">
                <a16:creationId xmlns:a16="http://schemas.microsoft.com/office/drawing/2014/main" id="{0F6E8BED-0B43-4621-AA70-F4A7E29038BA}"/>
              </a:ext>
            </a:extLst>
          </p:cNvPr>
          <p:cNvPicPr>
            <a:picLocks noChangeAspect="1"/>
          </p:cNvPicPr>
          <p:nvPr/>
        </p:nvPicPr>
        <p:blipFill>
          <a:blip r:embed="rId3" cstate="print">
            <a:duotone>
              <a:srgbClr val="FAA31B">
                <a:shade val="45000"/>
                <a:satMod val="135000"/>
              </a:srgbClr>
              <a:prstClr val="white"/>
            </a:duotone>
            <a:extLst>
              <a:ext uri="{28A0092B-C50C-407E-A947-70E740481C1C}">
                <a14:useLocalDpi xmlns:a14="http://schemas.microsoft.com/office/drawing/2010/main" val="0"/>
              </a:ext>
            </a:extLst>
          </a:blip>
          <a:stretch>
            <a:fillRect/>
          </a:stretch>
        </p:blipFill>
        <p:spPr>
          <a:xfrm>
            <a:off x="4579609" y="4386656"/>
            <a:ext cx="278514" cy="278514"/>
          </a:xfrm>
          <a:prstGeom prst="rect">
            <a:avLst/>
          </a:prstGeom>
        </p:spPr>
      </p:pic>
      <p:sp>
        <p:nvSpPr>
          <p:cNvPr id="219" name="TextBox 218">
            <a:extLst>
              <a:ext uri="{FF2B5EF4-FFF2-40B4-BE49-F238E27FC236}">
                <a16:creationId xmlns:a16="http://schemas.microsoft.com/office/drawing/2014/main" id="{9A7E56AA-E72D-46F0-B84C-AB4650EB0338}"/>
              </a:ext>
            </a:extLst>
          </p:cNvPr>
          <p:cNvSpPr txBox="1"/>
          <p:nvPr/>
        </p:nvSpPr>
        <p:spPr>
          <a:xfrm>
            <a:off x="4478038" y="4637073"/>
            <a:ext cx="2667302" cy="258532"/>
          </a:xfrm>
          <a:prstGeom prst="rect">
            <a:avLst/>
          </a:prstGeom>
          <a:solidFill>
            <a:schemeClr val="bg1"/>
          </a:solidFill>
          <a:ln>
            <a:noFill/>
          </a:ln>
        </p:spPr>
        <p:txBody>
          <a:bodyPr wrap="square" rtlCol="0">
            <a:spAutoFit/>
          </a:bodyPr>
          <a:lstStyle/>
          <a:p>
            <a:pPr algn="ctr" defTabSz="1097236">
              <a:defRPr/>
            </a:pPr>
            <a:r>
              <a:rPr lang="en-DE" sz="1080">
                <a:solidFill>
                  <a:schemeClr val="accent3"/>
                </a:solidFill>
                <a:latin typeface="+mj-lt"/>
              </a:rPr>
              <a:t>10. Product Alerting</a:t>
            </a:r>
            <a:endParaRPr lang="en-US" sz="1080">
              <a:solidFill>
                <a:schemeClr val="accent3"/>
              </a:solidFill>
              <a:latin typeface="+mj-lt"/>
            </a:endParaRPr>
          </a:p>
        </p:txBody>
      </p:sp>
      <p:cxnSp>
        <p:nvCxnSpPr>
          <p:cNvPr id="220" name="Straight Arrow Connector 219">
            <a:extLst>
              <a:ext uri="{FF2B5EF4-FFF2-40B4-BE49-F238E27FC236}">
                <a16:creationId xmlns:a16="http://schemas.microsoft.com/office/drawing/2014/main" id="{C6605D05-FBC9-4297-A969-2A5DA521A2E1}"/>
              </a:ext>
            </a:extLst>
          </p:cNvPr>
          <p:cNvCxnSpPr>
            <a:cxnSpLocks/>
          </p:cNvCxnSpPr>
          <p:nvPr/>
        </p:nvCxnSpPr>
        <p:spPr>
          <a:xfrm>
            <a:off x="724271" y="5240674"/>
            <a:ext cx="8318512"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86E562F0-227D-42B5-B20C-257F29C3D87A}"/>
              </a:ext>
            </a:extLst>
          </p:cNvPr>
          <p:cNvSpPr txBox="1"/>
          <p:nvPr/>
        </p:nvSpPr>
        <p:spPr>
          <a:xfrm>
            <a:off x="4502028" y="4962660"/>
            <a:ext cx="2667302" cy="258532"/>
          </a:xfrm>
          <a:prstGeom prst="rect">
            <a:avLst/>
          </a:prstGeom>
          <a:noFill/>
        </p:spPr>
        <p:txBody>
          <a:bodyPr wrap="square" rtlCol="0">
            <a:spAutoFit/>
          </a:bodyPr>
          <a:lstStyle/>
          <a:p>
            <a:pPr algn="ctr" defTabSz="1097236">
              <a:defRPr/>
            </a:pPr>
            <a:r>
              <a:rPr lang="en-DE" sz="1080">
                <a:solidFill>
                  <a:prstClr val="black"/>
                </a:solidFill>
                <a:latin typeface="+mj-lt"/>
              </a:rPr>
              <a:t>11. Product Decision</a:t>
            </a:r>
            <a:endParaRPr lang="en-US" sz="1080">
              <a:solidFill>
                <a:prstClr val="black"/>
              </a:solidFill>
              <a:latin typeface="+mj-lt"/>
            </a:endParaRPr>
          </a:p>
        </p:txBody>
      </p:sp>
      <p:cxnSp>
        <p:nvCxnSpPr>
          <p:cNvPr id="222" name="Straight Arrow Connector 221">
            <a:extLst>
              <a:ext uri="{FF2B5EF4-FFF2-40B4-BE49-F238E27FC236}">
                <a16:creationId xmlns:a16="http://schemas.microsoft.com/office/drawing/2014/main" id="{85648270-36AC-424A-8623-5ED0C00E1E85}"/>
              </a:ext>
            </a:extLst>
          </p:cNvPr>
          <p:cNvCxnSpPr>
            <a:cxnSpLocks/>
          </p:cNvCxnSpPr>
          <p:nvPr/>
        </p:nvCxnSpPr>
        <p:spPr>
          <a:xfrm flipH="1">
            <a:off x="2923889" y="5575392"/>
            <a:ext cx="610545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3" name="TextBox 222">
            <a:extLst>
              <a:ext uri="{FF2B5EF4-FFF2-40B4-BE49-F238E27FC236}">
                <a16:creationId xmlns:a16="http://schemas.microsoft.com/office/drawing/2014/main" id="{7158815B-A8E5-498E-9984-A8934D3B3CFD}"/>
              </a:ext>
            </a:extLst>
          </p:cNvPr>
          <p:cNvSpPr txBox="1"/>
          <p:nvPr/>
        </p:nvSpPr>
        <p:spPr>
          <a:xfrm>
            <a:off x="4575703" y="5279927"/>
            <a:ext cx="2667302" cy="258532"/>
          </a:xfrm>
          <a:prstGeom prst="rect">
            <a:avLst/>
          </a:prstGeom>
          <a:noFill/>
        </p:spPr>
        <p:txBody>
          <a:bodyPr wrap="square" rtlCol="0">
            <a:spAutoFit/>
          </a:bodyPr>
          <a:lstStyle/>
          <a:p>
            <a:pPr algn="ctr" defTabSz="1097236">
              <a:defRPr/>
            </a:pPr>
            <a:r>
              <a:rPr lang="en-DE" sz="1080">
                <a:solidFill>
                  <a:schemeClr val="accent2"/>
                </a:solidFill>
                <a:latin typeface="+mj-lt"/>
              </a:rPr>
              <a:t>12. Product Outbound</a:t>
            </a:r>
            <a:endParaRPr lang="en-US" sz="1080">
              <a:solidFill>
                <a:schemeClr val="accent2"/>
              </a:solidFill>
              <a:latin typeface="+mj-lt"/>
            </a:endParaRPr>
          </a:p>
        </p:txBody>
      </p:sp>
      <p:cxnSp>
        <p:nvCxnSpPr>
          <p:cNvPr id="224" name="Straight Arrow Connector 223">
            <a:extLst>
              <a:ext uri="{FF2B5EF4-FFF2-40B4-BE49-F238E27FC236}">
                <a16:creationId xmlns:a16="http://schemas.microsoft.com/office/drawing/2014/main" id="{5BAA8FFE-8504-4192-BFD7-F50653FD971F}"/>
              </a:ext>
            </a:extLst>
          </p:cNvPr>
          <p:cNvCxnSpPr>
            <a:cxnSpLocks/>
          </p:cNvCxnSpPr>
          <p:nvPr/>
        </p:nvCxnSpPr>
        <p:spPr>
          <a:xfrm>
            <a:off x="2911748" y="6353663"/>
            <a:ext cx="6143675" cy="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31640343-00F4-4E03-AEE3-38810A2123E2}"/>
              </a:ext>
            </a:extLst>
          </p:cNvPr>
          <p:cNvSpPr txBox="1"/>
          <p:nvPr/>
        </p:nvSpPr>
        <p:spPr>
          <a:xfrm>
            <a:off x="4540489" y="6067434"/>
            <a:ext cx="2667302" cy="258532"/>
          </a:xfrm>
          <a:prstGeom prst="rect">
            <a:avLst/>
          </a:prstGeom>
          <a:noFill/>
        </p:spPr>
        <p:txBody>
          <a:bodyPr wrap="square" rtlCol="0">
            <a:spAutoFit/>
          </a:bodyPr>
          <a:lstStyle/>
          <a:p>
            <a:pPr algn="ctr" defTabSz="1097236">
              <a:defRPr/>
            </a:pPr>
            <a:r>
              <a:rPr lang="en-DE" sz="1080">
                <a:solidFill>
                  <a:prstClr val="black"/>
                </a:solidFill>
                <a:latin typeface="+mj-lt"/>
              </a:rPr>
              <a:t>13. Transaction Inbound</a:t>
            </a:r>
            <a:endParaRPr lang="en-US" sz="1080">
              <a:solidFill>
                <a:prstClr val="black"/>
              </a:solidFill>
              <a:latin typeface="+mj-lt"/>
            </a:endParaRPr>
          </a:p>
        </p:txBody>
      </p:sp>
      <p:cxnSp>
        <p:nvCxnSpPr>
          <p:cNvPr id="226" name="Straight Arrow Connector 225">
            <a:extLst>
              <a:ext uri="{FF2B5EF4-FFF2-40B4-BE49-F238E27FC236}">
                <a16:creationId xmlns:a16="http://schemas.microsoft.com/office/drawing/2014/main" id="{70DF04E2-1E9B-4BFA-A2B0-682130CD1E69}"/>
              </a:ext>
            </a:extLst>
          </p:cNvPr>
          <p:cNvCxnSpPr>
            <a:cxnSpLocks/>
          </p:cNvCxnSpPr>
          <p:nvPr/>
        </p:nvCxnSpPr>
        <p:spPr>
          <a:xfrm flipH="1">
            <a:off x="785785" y="7010171"/>
            <a:ext cx="8269637" cy="0"/>
          </a:xfrm>
          <a:prstGeom prst="straightConnector1">
            <a:avLst/>
          </a:prstGeom>
          <a:ln>
            <a:solidFill>
              <a:schemeClr val="accent3"/>
            </a:solidFill>
            <a:tailEnd type="triangle"/>
          </a:ln>
        </p:spPr>
        <p:style>
          <a:lnRef idx="1">
            <a:schemeClr val="accent5"/>
          </a:lnRef>
          <a:fillRef idx="0">
            <a:schemeClr val="accent5"/>
          </a:fillRef>
          <a:effectRef idx="0">
            <a:schemeClr val="accent5"/>
          </a:effectRef>
          <a:fontRef idx="minor">
            <a:schemeClr val="tx1"/>
          </a:fontRef>
        </p:style>
      </p:cxnSp>
      <p:cxnSp>
        <p:nvCxnSpPr>
          <p:cNvPr id="227" name="Straight Arrow Connector 226">
            <a:extLst>
              <a:ext uri="{FF2B5EF4-FFF2-40B4-BE49-F238E27FC236}">
                <a16:creationId xmlns:a16="http://schemas.microsoft.com/office/drawing/2014/main" id="{A036E5AB-66D3-4939-9A96-F0890E300975}"/>
              </a:ext>
            </a:extLst>
          </p:cNvPr>
          <p:cNvCxnSpPr>
            <a:cxnSpLocks/>
          </p:cNvCxnSpPr>
          <p:nvPr/>
        </p:nvCxnSpPr>
        <p:spPr>
          <a:xfrm flipH="1">
            <a:off x="2927507" y="6706016"/>
            <a:ext cx="6105456"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28" name="Grafik 75">
            <a:extLst>
              <a:ext uri="{FF2B5EF4-FFF2-40B4-BE49-F238E27FC236}">
                <a16:creationId xmlns:a16="http://schemas.microsoft.com/office/drawing/2014/main" id="{690CFF4B-BB7F-48F4-B0DD-D4DF8368C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8038" y="6376569"/>
            <a:ext cx="300462" cy="300462"/>
          </a:xfrm>
          <a:prstGeom prst="rect">
            <a:avLst/>
          </a:prstGeom>
        </p:spPr>
      </p:pic>
      <p:sp>
        <p:nvSpPr>
          <p:cNvPr id="229" name="TextBox 228">
            <a:extLst>
              <a:ext uri="{FF2B5EF4-FFF2-40B4-BE49-F238E27FC236}">
                <a16:creationId xmlns:a16="http://schemas.microsoft.com/office/drawing/2014/main" id="{934127F2-C314-433E-84CC-751421D62791}"/>
              </a:ext>
            </a:extLst>
          </p:cNvPr>
          <p:cNvSpPr txBox="1"/>
          <p:nvPr/>
        </p:nvSpPr>
        <p:spPr>
          <a:xfrm>
            <a:off x="4570300" y="6429414"/>
            <a:ext cx="2667302" cy="258532"/>
          </a:xfrm>
          <a:prstGeom prst="rect">
            <a:avLst/>
          </a:prstGeom>
          <a:noFill/>
        </p:spPr>
        <p:txBody>
          <a:bodyPr wrap="square" rtlCol="0">
            <a:spAutoFit/>
          </a:bodyPr>
          <a:lstStyle/>
          <a:p>
            <a:pPr algn="ctr" defTabSz="1097236">
              <a:defRPr/>
            </a:pPr>
            <a:r>
              <a:rPr lang="en-DE" sz="1080">
                <a:solidFill>
                  <a:prstClr val="black"/>
                </a:solidFill>
                <a:latin typeface="+mj-lt"/>
              </a:rPr>
              <a:t>14. Transaction Outbound</a:t>
            </a:r>
            <a:endParaRPr lang="en-US" sz="1080">
              <a:solidFill>
                <a:prstClr val="black"/>
              </a:solidFill>
              <a:latin typeface="+mj-lt"/>
            </a:endParaRPr>
          </a:p>
        </p:txBody>
      </p:sp>
      <p:pic>
        <p:nvPicPr>
          <p:cNvPr id="230" name="Grafik 76">
            <a:extLst>
              <a:ext uri="{FF2B5EF4-FFF2-40B4-BE49-F238E27FC236}">
                <a16:creationId xmlns:a16="http://schemas.microsoft.com/office/drawing/2014/main" id="{3B9A3394-2A76-4247-AF1B-B2A77E3C5400}"/>
              </a:ext>
            </a:extLst>
          </p:cNvPr>
          <p:cNvPicPr>
            <a:picLocks noChangeAspect="1"/>
          </p:cNvPicPr>
          <p:nvPr/>
        </p:nvPicPr>
        <p:blipFill>
          <a:blip r:embed="rId3" cstate="print">
            <a:duotone>
              <a:srgbClr val="FAA31B">
                <a:shade val="45000"/>
                <a:satMod val="135000"/>
              </a:srgbClr>
              <a:prstClr val="white"/>
            </a:duotone>
            <a:extLst>
              <a:ext uri="{28A0092B-C50C-407E-A947-70E740481C1C}">
                <a14:useLocalDpi xmlns:a14="http://schemas.microsoft.com/office/drawing/2010/main" val="0"/>
              </a:ext>
            </a:extLst>
          </a:blip>
          <a:stretch>
            <a:fillRect/>
          </a:stretch>
        </p:blipFill>
        <p:spPr>
          <a:xfrm>
            <a:off x="4592248" y="6488116"/>
            <a:ext cx="278514" cy="278514"/>
          </a:xfrm>
          <a:prstGeom prst="rect">
            <a:avLst/>
          </a:prstGeom>
        </p:spPr>
      </p:pic>
      <p:sp>
        <p:nvSpPr>
          <p:cNvPr id="231" name="TextBox 230">
            <a:extLst>
              <a:ext uri="{FF2B5EF4-FFF2-40B4-BE49-F238E27FC236}">
                <a16:creationId xmlns:a16="http://schemas.microsoft.com/office/drawing/2014/main" id="{758788F5-BED9-40BA-9B03-1B86F4DAEEAB}"/>
              </a:ext>
            </a:extLst>
          </p:cNvPr>
          <p:cNvSpPr txBox="1"/>
          <p:nvPr/>
        </p:nvSpPr>
        <p:spPr>
          <a:xfrm>
            <a:off x="4490677" y="6738533"/>
            <a:ext cx="2667302" cy="258532"/>
          </a:xfrm>
          <a:prstGeom prst="rect">
            <a:avLst/>
          </a:prstGeom>
          <a:noFill/>
          <a:ln>
            <a:noFill/>
          </a:ln>
        </p:spPr>
        <p:txBody>
          <a:bodyPr wrap="square" rtlCol="0">
            <a:spAutoFit/>
          </a:bodyPr>
          <a:lstStyle/>
          <a:p>
            <a:pPr algn="ctr" defTabSz="1097236">
              <a:defRPr/>
            </a:pPr>
            <a:r>
              <a:rPr lang="en-DE" sz="1080">
                <a:solidFill>
                  <a:schemeClr val="accent3"/>
                </a:solidFill>
                <a:latin typeface="+mj-lt"/>
              </a:rPr>
              <a:t>15. Transaction Alerting</a:t>
            </a:r>
            <a:endParaRPr lang="en-US" sz="1080">
              <a:solidFill>
                <a:schemeClr val="accent3"/>
              </a:solidFill>
              <a:latin typeface="+mj-lt"/>
            </a:endParaRPr>
          </a:p>
        </p:txBody>
      </p:sp>
      <p:cxnSp>
        <p:nvCxnSpPr>
          <p:cNvPr id="232" name="Straight Arrow Connector 231">
            <a:extLst>
              <a:ext uri="{FF2B5EF4-FFF2-40B4-BE49-F238E27FC236}">
                <a16:creationId xmlns:a16="http://schemas.microsoft.com/office/drawing/2014/main" id="{D1DC1E9E-47F2-4519-919D-49247A1255BD}"/>
              </a:ext>
            </a:extLst>
          </p:cNvPr>
          <p:cNvCxnSpPr>
            <a:cxnSpLocks/>
          </p:cNvCxnSpPr>
          <p:nvPr/>
        </p:nvCxnSpPr>
        <p:spPr>
          <a:xfrm>
            <a:off x="736911" y="7342134"/>
            <a:ext cx="8318512"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35A5CB84-E3D0-4BDD-B986-EA2776DBBABB}"/>
              </a:ext>
            </a:extLst>
          </p:cNvPr>
          <p:cNvSpPr txBox="1"/>
          <p:nvPr/>
        </p:nvSpPr>
        <p:spPr>
          <a:xfrm>
            <a:off x="4514668" y="7064121"/>
            <a:ext cx="2667302" cy="258532"/>
          </a:xfrm>
          <a:prstGeom prst="rect">
            <a:avLst/>
          </a:prstGeom>
          <a:noFill/>
        </p:spPr>
        <p:txBody>
          <a:bodyPr wrap="square" rtlCol="0">
            <a:spAutoFit/>
          </a:bodyPr>
          <a:lstStyle/>
          <a:p>
            <a:pPr algn="ctr" defTabSz="1097236">
              <a:defRPr/>
            </a:pPr>
            <a:r>
              <a:rPr lang="en-DE" sz="1080">
                <a:solidFill>
                  <a:prstClr val="black"/>
                </a:solidFill>
                <a:latin typeface="+mj-lt"/>
              </a:rPr>
              <a:t>16. Transaction Decision</a:t>
            </a:r>
            <a:endParaRPr lang="en-US" sz="1080">
              <a:solidFill>
                <a:prstClr val="black"/>
              </a:solidFill>
              <a:latin typeface="+mj-lt"/>
            </a:endParaRPr>
          </a:p>
        </p:txBody>
      </p:sp>
      <p:cxnSp>
        <p:nvCxnSpPr>
          <p:cNvPr id="234" name="Straight Arrow Connector 233">
            <a:extLst>
              <a:ext uri="{FF2B5EF4-FFF2-40B4-BE49-F238E27FC236}">
                <a16:creationId xmlns:a16="http://schemas.microsoft.com/office/drawing/2014/main" id="{B78B28C1-5D98-40DB-AB8D-D97E1D5620DE}"/>
              </a:ext>
            </a:extLst>
          </p:cNvPr>
          <p:cNvCxnSpPr>
            <a:cxnSpLocks/>
          </p:cNvCxnSpPr>
          <p:nvPr/>
        </p:nvCxnSpPr>
        <p:spPr>
          <a:xfrm flipH="1">
            <a:off x="2936528" y="7676852"/>
            <a:ext cx="610545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5" name="TextBox 234">
            <a:extLst>
              <a:ext uri="{FF2B5EF4-FFF2-40B4-BE49-F238E27FC236}">
                <a16:creationId xmlns:a16="http://schemas.microsoft.com/office/drawing/2014/main" id="{D4BC7356-274A-4D67-B2C8-57929802FB8E}"/>
              </a:ext>
            </a:extLst>
          </p:cNvPr>
          <p:cNvSpPr txBox="1"/>
          <p:nvPr/>
        </p:nvSpPr>
        <p:spPr>
          <a:xfrm>
            <a:off x="4588343" y="7381387"/>
            <a:ext cx="2667302" cy="258532"/>
          </a:xfrm>
          <a:prstGeom prst="rect">
            <a:avLst/>
          </a:prstGeom>
          <a:noFill/>
        </p:spPr>
        <p:txBody>
          <a:bodyPr wrap="square" rtlCol="0">
            <a:spAutoFit/>
          </a:bodyPr>
          <a:lstStyle/>
          <a:p>
            <a:pPr algn="ctr" defTabSz="1097236">
              <a:defRPr/>
            </a:pPr>
            <a:r>
              <a:rPr lang="en-DE" sz="1080">
                <a:solidFill>
                  <a:schemeClr val="accent2"/>
                </a:solidFill>
                <a:latin typeface="+mj-lt"/>
              </a:rPr>
              <a:t>17. Transaction Outbound</a:t>
            </a:r>
            <a:endParaRPr lang="en-US" sz="1080">
              <a:solidFill>
                <a:schemeClr val="accent2"/>
              </a:solidFill>
              <a:latin typeface="+mj-lt"/>
            </a:endParaRPr>
          </a:p>
        </p:txBody>
      </p:sp>
      <p:pic>
        <p:nvPicPr>
          <p:cNvPr id="236" name="Picture 31" descr="worker4">
            <a:extLst>
              <a:ext uri="{FF2B5EF4-FFF2-40B4-BE49-F238E27FC236}">
                <a16:creationId xmlns:a16="http://schemas.microsoft.com/office/drawing/2014/main" id="{3422D475-D201-45F9-A864-84EA5C33B761}"/>
              </a:ext>
            </a:extLst>
          </p:cNvPr>
          <p:cNvPicPr>
            <a:picLocks noChangeAspect="1" noChangeArrowheads="1"/>
          </p:cNvPicPr>
          <p:nvPr/>
        </p:nvPicPr>
        <p:blipFill>
          <a:blip r:embed="rId4" cstate="print"/>
          <a:srcRect/>
          <a:stretch>
            <a:fillRect/>
          </a:stretch>
        </p:blipFill>
        <p:spPr bwMode="auto">
          <a:xfrm>
            <a:off x="104385" y="1330065"/>
            <a:ext cx="512498" cy="484471"/>
          </a:xfrm>
          <a:prstGeom prst="rect">
            <a:avLst/>
          </a:prstGeom>
          <a:noFill/>
          <a:ln w="9525">
            <a:noFill/>
            <a:miter lim="800000"/>
            <a:headEnd/>
            <a:tailEnd/>
          </a:ln>
        </p:spPr>
      </p:pic>
      <p:pic>
        <p:nvPicPr>
          <p:cNvPr id="237" name="Picture 8" descr="Bildergebnis für e-mail alert">
            <a:extLst>
              <a:ext uri="{FF2B5EF4-FFF2-40B4-BE49-F238E27FC236}">
                <a16:creationId xmlns:a16="http://schemas.microsoft.com/office/drawing/2014/main" id="{96AC34F9-E3D8-43C5-A949-773A408A15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1580" y="2431909"/>
            <a:ext cx="409182" cy="349332"/>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8" descr="Bildergebnis für e-mail alert">
            <a:extLst>
              <a:ext uri="{FF2B5EF4-FFF2-40B4-BE49-F238E27FC236}">
                <a16:creationId xmlns:a16="http://schemas.microsoft.com/office/drawing/2014/main" id="{E0431D5B-46B7-4D19-98B6-A2CBCD4917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3497" y="4723871"/>
            <a:ext cx="409182" cy="349332"/>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8" descr="Bildergebnis für e-mail alert">
            <a:extLst>
              <a:ext uri="{FF2B5EF4-FFF2-40B4-BE49-F238E27FC236}">
                <a16:creationId xmlns:a16="http://schemas.microsoft.com/office/drawing/2014/main" id="{B1DF3A82-F34C-429D-93FE-68FE529383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4345" y="6807954"/>
            <a:ext cx="409182" cy="349332"/>
          </a:xfrm>
          <a:prstGeom prst="rect">
            <a:avLst/>
          </a:prstGeom>
          <a:noFill/>
          <a:extLst>
            <a:ext uri="{909E8E84-426E-40DD-AFC4-6F175D3DCCD1}">
              <a14:hiddenFill xmlns:a14="http://schemas.microsoft.com/office/drawing/2010/main">
                <a:solidFill>
                  <a:srgbClr val="FFFFFF"/>
                </a:solidFill>
              </a14:hiddenFill>
            </a:ext>
          </a:extLst>
        </p:spPr>
      </p:pic>
      <p:cxnSp>
        <p:nvCxnSpPr>
          <p:cNvPr id="240" name="Straight Arrow Connector 239">
            <a:extLst>
              <a:ext uri="{FF2B5EF4-FFF2-40B4-BE49-F238E27FC236}">
                <a16:creationId xmlns:a16="http://schemas.microsoft.com/office/drawing/2014/main" id="{91DFD5A0-B9CC-4ADF-8E21-48CDDB8DE5B2}"/>
              </a:ext>
            </a:extLst>
          </p:cNvPr>
          <p:cNvCxnSpPr>
            <a:cxnSpLocks/>
          </p:cNvCxnSpPr>
          <p:nvPr/>
        </p:nvCxnSpPr>
        <p:spPr>
          <a:xfrm>
            <a:off x="4858123" y="981850"/>
            <a:ext cx="188371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1" name="TextBox 240">
            <a:extLst>
              <a:ext uri="{FF2B5EF4-FFF2-40B4-BE49-F238E27FC236}">
                <a16:creationId xmlns:a16="http://schemas.microsoft.com/office/drawing/2014/main" id="{2CA40A6E-1F8C-4C8F-A226-07A0F3D743D8}"/>
              </a:ext>
            </a:extLst>
          </p:cNvPr>
          <p:cNvSpPr txBox="1"/>
          <p:nvPr/>
        </p:nvSpPr>
        <p:spPr>
          <a:xfrm>
            <a:off x="4678935" y="645564"/>
            <a:ext cx="2145140" cy="2585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1097236">
              <a:defRPr/>
            </a:pPr>
            <a:r>
              <a:rPr lang="de-AT" sz="1080">
                <a:solidFill>
                  <a:prstClr val="black"/>
                </a:solidFill>
                <a:latin typeface="+mj-lt"/>
              </a:rPr>
              <a:t>B2B interface</a:t>
            </a:r>
            <a:r>
              <a:rPr lang="en-DE" sz="1080">
                <a:solidFill>
                  <a:prstClr val="black"/>
                </a:solidFill>
                <a:latin typeface="+mj-lt"/>
              </a:rPr>
              <a:t> (Optional)</a:t>
            </a:r>
            <a:endParaRPr lang="en-US" sz="1080">
              <a:solidFill>
                <a:prstClr val="black"/>
              </a:solidFill>
              <a:latin typeface="+mj-lt"/>
            </a:endParaRPr>
          </a:p>
        </p:txBody>
      </p:sp>
      <p:sp>
        <p:nvSpPr>
          <p:cNvPr id="242" name="Rechteck 54">
            <a:extLst>
              <a:ext uri="{FF2B5EF4-FFF2-40B4-BE49-F238E27FC236}">
                <a16:creationId xmlns:a16="http://schemas.microsoft.com/office/drawing/2014/main" id="{32A7F4D9-164D-4750-B1BB-569BB072EE1B}"/>
              </a:ext>
            </a:extLst>
          </p:cNvPr>
          <p:cNvSpPr/>
          <p:nvPr/>
        </p:nvSpPr>
        <p:spPr>
          <a:xfrm>
            <a:off x="11269836" y="4059056"/>
            <a:ext cx="1914524" cy="51651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658342"/>
            <a:r>
              <a:rPr lang="en-GB" sz="960" b="1" kern="0" dirty="0">
                <a:solidFill>
                  <a:srgbClr val="4F4F4F"/>
                </a:solidFill>
                <a:ea typeface="Verdana" pitchFamily="34" charset="0"/>
                <a:cs typeface="Helvetica" panose="020B0604020202020204" pitchFamily="34" charset="0"/>
              </a:rPr>
              <a:t>Module</a:t>
            </a:r>
            <a:endParaRPr lang="en-GB" sz="960" b="1" kern="0" dirty="0">
              <a:solidFill>
                <a:srgbClr val="4F4F4F"/>
              </a:solidFill>
              <a:latin typeface="+mj-lt"/>
              <a:ea typeface="Verdana" pitchFamily="34" charset="0"/>
              <a:cs typeface="Helvetica" panose="020B0604020202020204" pitchFamily="34" charset="0"/>
            </a:endParaRPr>
          </a:p>
        </p:txBody>
      </p:sp>
      <p:sp>
        <p:nvSpPr>
          <p:cNvPr id="243" name="Rechteck 55">
            <a:extLst>
              <a:ext uri="{FF2B5EF4-FFF2-40B4-BE49-F238E27FC236}">
                <a16:creationId xmlns:a16="http://schemas.microsoft.com/office/drawing/2014/main" id="{D5C49033-3C4A-42C9-9FB0-1844BF3D25E2}"/>
              </a:ext>
            </a:extLst>
          </p:cNvPr>
          <p:cNvSpPr/>
          <p:nvPr/>
        </p:nvSpPr>
        <p:spPr>
          <a:xfrm>
            <a:off x="11233828" y="6573483"/>
            <a:ext cx="2181150" cy="38629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658342"/>
            <a:r>
              <a:rPr lang="en-GB" sz="960" b="1" kern="0" dirty="0">
                <a:solidFill>
                  <a:srgbClr val="4F4F4F"/>
                </a:solidFill>
                <a:latin typeface="+mj-lt"/>
                <a:ea typeface="Verdana" pitchFamily="34" charset="0"/>
                <a:cs typeface="Helvetica" panose="020B0604020202020204" pitchFamily="34" charset="0"/>
              </a:rPr>
              <a:t>Module</a:t>
            </a:r>
          </a:p>
        </p:txBody>
      </p:sp>
      <p:sp>
        <p:nvSpPr>
          <p:cNvPr id="244" name="Rechteck 55">
            <a:extLst>
              <a:ext uri="{FF2B5EF4-FFF2-40B4-BE49-F238E27FC236}">
                <a16:creationId xmlns:a16="http://schemas.microsoft.com/office/drawing/2014/main" id="{02568D58-DE23-4682-852E-49E72A78481F}"/>
              </a:ext>
            </a:extLst>
          </p:cNvPr>
          <p:cNvSpPr/>
          <p:nvPr/>
        </p:nvSpPr>
        <p:spPr>
          <a:xfrm>
            <a:off x="11248019" y="7060316"/>
            <a:ext cx="2166959" cy="38629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658342"/>
            <a:r>
              <a:rPr lang="en-GB" sz="960" b="1" kern="0" dirty="0">
                <a:solidFill>
                  <a:srgbClr val="4F4F4F"/>
                </a:solidFill>
                <a:ea typeface="Verdana" pitchFamily="34" charset="0"/>
                <a:cs typeface="Helvetica" panose="020B0604020202020204" pitchFamily="34" charset="0"/>
              </a:rPr>
              <a:t>Module</a:t>
            </a:r>
            <a:endParaRPr lang="en-GB" sz="960" b="1" kern="0" dirty="0">
              <a:solidFill>
                <a:srgbClr val="4F4F4F"/>
              </a:solidFill>
              <a:latin typeface="+mj-lt"/>
              <a:ea typeface="Verdana" pitchFamily="34" charset="0"/>
              <a:cs typeface="Helvetica" panose="020B0604020202020204" pitchFamily="34" charset="0"/>
            </a:endParaRPr>
          </a:p>
        </p:txBody>
      </p:sp>
      <p:grpSp>
        <p:nvGrpSpPr>
          <p:cNvPr id="250" name="Group 249">
            <a:extLst>
              <a:ext uri="{FF2B5EF4-FFF2-40B4-BE49-F238E27FC236}">
                <a16:creationId xmlns:a16="http://schemas.microsoft.com/office/drawing/2014/main" id="{51148C06-07BB-43D4-B371-DA21C9962D45}"/>
              </a:ext>
            </a:extLst>
          </p:cNvPr>
          <p:cNvGrpSpPr/>
          <p:nvPr/>
        </p:nvGrpSpPr>
        <p:grpSpPr>
          <a:xfrm>
            <a:off x="13956812" y="1786533"/>
            <a:ext cx="455748" cy="404795"/>
            <a:chOff x="815461" y="1718631"/>
            <a:chExt cx="820117" cy="759393"/>
          </a:xfrm>
        </p:grpSpPr>
        <p:sp>
          <p:nvSpPr>
            <p:cNvPr id="251" name="Flowchart: Connector 250">
              <a:extLst>
                <a:ext uri="{FF2B5EF4-FFF2-40B4-BE49-F238E27FC236}">
                  <a16:creationId xmlns:a16="http://schemas.microsoft.com/office/drawing/2014/main" id="{4AA292E7-B0C1-46ED-BA3F-3758B93909F1}"/>
                </a:ext>
              </a:extLst>
            </p:cNvPr>
            <p:cNvSpPr/>
            <p:nvPr/>
          </p:nvSpPr>
          <p:spPr>
            <a:xfrm>
              <a:off x="815461" y="1718631"/>
              <a:ext cx="820117" cy="759393"/>
            </a:xfrm>
            <a:prstGeom prst="flowChartConnector">
              <a:avLst/>
            </a:prstGeom>
            <a:noFill/>
            <a:ln w="38100">
              <a:solidFill>
                <a:srgbClr val="FC5000"/>
              </a:solidFill>
            </a:ln>
            <a:effectLst/>
          </p:spPr>
          <p:style>
            <a:lnRef idx="0">
              <a:scrgbClr r="0" g="0" b="0"/>
            </a:lnRef>
            <a:fillRef idx="0">
              <a:scrgbClr r="0" g="0" b="0"/>
            </a:fillRef>
            <a:effectRef idx="0">
              <a:scrgbClr r="0" g="0" b="0"/>
            </a:effectRef>
            <a:fontRef idx="minor">
              <a:schemeClr val="lt1"/>
            </a:fontRef>
          </p:style>
          <p:txBody>
            <a:bodyPr rtlCol="0" anchor="ctr"/>
            <a:lstStyle/>
            <a:p>
              <a:pPr algn="ctr" defTabSz="1097280" eaLnBrk="0" fontAlgn="base" hangingPunct="0">
                <a:spcBef>
                  <a:spcPct val="0"/>
                </a:spcBef>
                <a:spcAft>
                  <a:spcPct val="0"/>
                </a:spcAft>
                <a:defRPr/>
              </a:pPr>
              <a:endParaRPr lang="en-GB" sz="1920">
                <a:solidFill>
                  <a:srgbClr val="FFFFFF"/>
                </a:solidFill>
                <a:latin typeface="+mj-lt"/>
              </a:endParaRPr>
            </a:p>
          </p:txBody>
        </p:sp>
        <p:pic>
          <p:nvPicPr>
            <p:cNvPr id="252" name="Picture 251">
              <a:extLst>
                <a:ext uri="{FF2B5EF4-FFF2-40B4-BE49-F238E27FC236}">
                  <a16:creationId xmlns:a16="http://schemas.microsoft.com/office/drawing/2014/main" id="{6DC01977-DF5D-4B5D-848A-2771E35BF93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3556">
                          <a14:foregroundMark x1="79556" y1="54778" x2="79556" y2="54778"/>
                          <a14:foregroundMark x1="51667" y1="49667" x2="51667" y2="49667"/>
                          <a14:foregroundMark x1="45333" y1="30667" x2="45333" y2="30667"/>
                          <a14:foregroundMark x1="22556" y1="30667" x2="22556" y2="30667"/>
                          <a14:foregroundMark x1="70778" y1="14222" x2="70778" y2="14222"/>
                          <a14:foregroundMark x1="88444" y1="71222" x2="88444" y2="71222"/>
                          <a14:foregroundMark x1="93556" y1="53556" x2="93556" y2="53556"/>
                          <a14:foregroundMark x1="40333" y1="73778" x2="40333" y2="73778"/>
                        </a14:backgroundRemoval>
                      </a14:imgEffect>
                    </a14:imgLayer>
                  </a14:imgProps>
                </a:ext>
              </a:extLst>
            </a:blip>
            <a:stretch>
              <a:fillRect/>
            </a:stretch>
          </p:blipFill>
          <p:spPr>
            <a:xfrm>
              <a:off x="868243" y="1751503"/>
              <a:ext cx="693648" cy="693648"/>
            </a:xfrm>
            <a:prstGeom prst="rect">
              <a:avLst/>
            </a:prstGeom>
          </p:spPr>
        </p:pic>
      </p:grpSp>
      <p:cxnSp>
        <p:nvCxnSpPr>
          <p:cNvPr id="255" name="Straight Arrow Connector 254">
            <a:extLst>
              <a:ext uri="{FF2B5EF4-FFF2-40B4-BE49-F238E27FC236}">
                <a16:creationId xmlns:a16="http://schemas.microsoft.com/office/drawing/2014/main" id="{631B5FD1-8CCB-439D-866A-B162E16431FB}"/>
              </a:ext>
            </a:extLst>
          </p:cNvPr>
          <p:cNvCxnSpPr>
            <a:cxnSpLocks/>
          </p:cNvCxnSpPr>
          <p:nvPr/>
        </p:nvCxnSpPr>
        <p:spPr>
          <a:xfrm flipH="1" flipV="1">
            <a:off x="748179" y="7975416"/>
            <a:ext cx="8247178" cy="24340"/>
          </a:xfrm>
          <a:prstGeom prst="straightConnector1">
            <a:avLst/>
          </a:prstGeom>
          <a:ln>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418C57A5-C8AA-4188-834F-22E06F5B7321}"/>
              </a:ext>
            </a:extLst>
          </p:cNvPr>
          <p:cNvSpPr txBox="1"/>
          <p:nvPr/>
        </p:nvSpPr>
        <p:spPr>
          <a:xfrm>
            <a:off x="4527850" y="7724460"/>
            <a:ext cx="2667302" cy="258532"/>
          </a:xfrm>
          <a:prstGeom prst="rect">
            <a:avLst/>
          </a:prstGeom>
          <a:noFill/>
        </p:spPr>
        <p:txBody>
          <a:bodyPr wrap="square" rtlCol="0">
            <a:spAutoFit/>
          </a:bodyPr>
          <a:lstStyle/>
          <a:p>
            <a:pPr algn="ctr" defTabSz="1097236">
              <a:defRPr/>
            </a:pPr>
            <a:r>
              <a:rPr lang="en-DE" sz="1080">
                <a:solidFill>
                  <a:prstClr val="black"/>
                </a:solidFill>
                <a:latin typeface="+mj-lt"/>
              </a:rPr>
              <a:t>18. Reporting</a:t>
            </a:r>
            <a:endParaRPr lang="en-US" sz="1080">
              <a:solidFill>
                <a:prstClr val="black"/>
              </a:solidFill>
              <a:latin typeface="+mj-lt"/>
            </a:endParaRPr>
          </a:p>
        </p:txBody>
      </p:sp>
      <p:pic>
        <p:nvPicPr>
          <p:cNvPr id="257" name="Grafik 76">
            <a:extLst>
              <a:ext uri="{FF2B5EF4-FFF2-40B4-BE49-F238E27FC236}">
                <a16:creationId xmlns:a16="http://schemas.microsoft.com/office/drawing/2014/main" id="{9A9C977D-E797-4FA0-9571-698ACC0F9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7065" y="3070071"/>
            <a:ext cx="257605" cy="257605"/>
          </a:xfrm>
          <a:prstGeom prst="rect">
            <a:avLst/>
          </a:prstGeom>
        </p:spPr>
      </p:pic>
      <p:pic>
        <p:nvPicPr>
          <p:cNvPr id="258" name="Grafik 75">
            <a:extLst>
              <a:ext uri="{FF2B5EF4-FFF2-40B4-BE49-F238E27FC236}">
                <a16:creationId xmlns:a16="http://schemas.microsoft.com/office/drawing/2014/main" id="{B9080FA8-6427-4216-A00F-E2A6429881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0216" y="3168210"/>
            <a:ext cx="277906" cy="277906"/>
          </a:xfrm>
          <a:prstGeom prst="rect">
            <a:avLst/>
          </a:prstGeom>
        </p:spPr>
      </p:pic>
      <p:pic>
        <p:nvPicPr>
          <p:cNvPr id="259" name="Grafik 76">
            <a:extLst>
              <a:ext uri="{FF2B5EF4-FFF2-40B4-BE49-F238E27FC236}">
                <a16:creationId xmlns:a16="http://schemas.microsoft.com/office/drawing/2014/main" id="{F82CC428-8433-4FA6-952C-31B8855EC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896" y="7522010"/>
            <a:ext cx="257605" cy="257605"/>
          </a:xfrm>
          <a:prstGeom prst="rect">
            <a:avLst/>
          </a:prstGeom>
        </p:spPr>
      </p:pic>
      <p:pic>
        <p:nvPicPr>
          <p:cNvPr id="260" name="Grafik 75">
            <a:extLst>
              <a:ext uri="{FF2B5EF4-FFF2-40B4-BE49-F238E27FC236}">
                <a16:creationId xmlns:a16="http://schemas.microsoft.com/office/drawing/2014/main" id="{794BFABB-7229-4BD1-9731-E0D6E9382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7047" y="7620149"/>
            <a:ext cx="277906" cy="277906"/>
          </a:xfrm>
          <a:prstGeom prst="rect">
            <a:avLst/>
          </a:prstGeom>
        </p:spPr>
      </p:pic>
      <p:pic>
        <p:nvPicPr>
          <p:cNvPr id="261" name="Grafik 76">
            <a:extLst>
              <a:ext uri="{FF2B5EF4-FFF2-40B4-BE49-F238E27FC236}">
                <a16:creationId xmlns:a16="http://schemas.microsoft.com/office/drawing/2014/main" id="{0BE62BFA-791D-4DDE-AD15-CAF63AB50A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4509" y="5373386"/>
            <a:ext cx="257605" cy="257605"/>
          </a:xfrm>
          <a:prstGeom prst="rect">
            <a:avLst/>
          </a:prstGeom>
        </p:spPr>
      </p:pic>
      <p:pic>
        <p:nvPicPr>
          <p:cNvPr id="262" name="Grafik 75">
            <a:extLst>
              <a:ext uri="{FF2B5EF4-FFF2-40B4-BE49-F238E27FC236}">
                <a16:creationId xmlns:a16="http://schemas.microsoft.com/office/drawing/2014/main" id="{28646BF8-4669-4F64-94A8-AE1FF7072D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7660" y="5471525"/>
            <a:ext cx="277906" cy="277906"/>
          </a:xfrm>
          <a:prstGeom prst="rect">
            <a:avLst/>
          </a:prstGeom>
        </p:spPr>
      </p:pic>
      <p:sp>
        <p:nvSpPr>
          <p:cNvPr id="88" name="Rectangle: Rounded Corners 87">
            <a:extLst>
              <a:ext uri="{FF2B5EF4-FFF2-40B4-BE49-F238E27FC236}">
                <a16:creationId xmlns:a16="http://schemas.microsoft.com/office/drawing/2014/main" id="{B58739F4-A196-A32C-D269-41D6BDB34587}"/>
              </a:ext>
            </a:extLst>
          </p:cNvPr>
          <p:cNvSpPr/>
          <p:nvPr/>
        </p:nvSpPr>
        <p:spPr>
          <a:xfrm>
            <a:off x="2969003" y="851393"/>
            <a:ext cx="1361534" cy="609396"/>
          </a:xfrm>
          <a:prstGeom prst="roundRect">
            <a:avLst/>
          </a:prstGeom>
          <a:solidFill>
            <a:srgbClr val="D20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36">
              <a:defRPr/>
            </a:pPr>
            <a:r>
              <a:rPr lang="en-DE" sz="1920">
                <a:solidFill>
                  <a:prstClr val="white"/>
                </a:solidFill>
                <a:latin typeface="+mj-lt"/>
              </a:rPr>
              <a:t>ERP x</a:t>
            </a:r>
            <a:endParaRPr lang="en-US" sz="1920">
              <a:solidFill>
                <a:prstClr val="white"/>
              </a:solidFill>
              <a:latin typeface="+mj-lt"/>
            </a:endParaRPr>
          </a:p>
        </p:txBody>
      </p:sp>
      <p:sp>
        <p:nvSpPr>
          <p:cNvPr id="3" name="Rectangle 2">
            <a:extLst>
              <a:ext uri="{FF2B5EF4-FFF2-40B4-BE49-F238E27FC236}">
                <a16:creationId xmlns:a16="http://schemas.microsoft.com/office/drawing/2014/main" id="{688AE00C-298C-4E21-8ECA-DC0AEED5C388}"/>
              </a:ext>
            </a:extLst>
          </p:cNvPr>
          <p:cNvSpPr/>
          <p:nvPr/>
        </p:nvSpPr>
        <p:spPr>
          <a:xfrm rot="658072">
            <a:off x="2839211" y="3468214"/>
            <a:ext cx="6761271" cy="1365662"/>
          </a:xfrm>
          <a:prstGeom prst="rect">
            <a:avLst/>
          </a:prstGeom>
          <a:solidFill>
            <a:schemeClr val="accent4"/>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800"/>
              <a:t>EXAMPLE</a:t>
            </a:r>
          </a:p>
        </p:txBody>
      </p:sp>
      <p:pic>
        <p:nvPicPr>
          <p:cNvPr id="9" name="Graphic 8" descr="Home with solid fill">
            <a:hlinkClick r:id="rId8" action="ppaction://hlinksldjump" tooltip="Back to Home"/>
            <a:extLst>
              <a:ext uri="{FF2B5EF4-FFF2-40B4-BE49-F238E27FC236}">
                <a16:creationId xmlns:a16="http://schemas.microsoft.com/office/drawing/2014/main" id="{966F6E64-30CA-8915-BB70-0FFEE2684C5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047339" y="107668"/>
            <a:ext cx="347743" cy="347743"/>
          </a:xfrm>
          <a:prstGeom prst="rect">
            <a:avLst/>
          </a:prstGeom>
        </p:spPr>
      </p:pic>
      <p:pic>
        <p:nvPicPr>
          <p:cNvPr id="10" name="Graphic 9" descr="Back with solid fill">
            <a:hlinkClick r:id="" action="ppaction://hlinkshowjump?jump=lastslideviewed"/>
            <a:extLst>
              <a:ext uri="{FF2B5EF4-FFF2-40B4-BE49-F238E27FC236}">
                <a16:creationId xmlns:a16="http://schemas.microsoft.com/office/drawing/2014/main" id="{9ABD0390-0370-3C01-F9F8-A71D9E1398B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149673" y="107668"/>
            <a:ext cx="347743" cy="347743"/>
          </a:xfrm>
          <a:prstGeom prst="rect">
            <a:avLst/>
          </a:prstGeom>
        </p:spPr>
      </p:pic>
      <p:pic>
        <p:nvPicPr>
          <p:cNvPr id="12" name="Picture 2" descr="Modules Svg Png Icon Free Download (#565500) - OnlineWebFonts.COM">
            <a:hlinkClick r:id="rId13" action="ppaction://hlinksldjump"/>
            <a:extLst>
              <a:ext uri="{FF2B5EF4-FFF2-40B4-BE49-F238E27FC236}">
                <a16:creationId xmlns:a16="http://schemas.microsoft.com/office/drawing/2014/main" id="{92FBDF40-D565-DFE5-25E2-959EA48EB56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12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wipe(down)">
                                      <p:cBhvr>
                                        <p:cTn id="7" dur="500"/>
                                        <p:tgtEl>
                                          <p:spTgt spid="20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wipe(down)">
                                      <p:cBhvr>
                                        <p:cTn id="10" dur="500"/>
                                        <p:tgtEl>
                                          <p:spTgt spid="20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wipe(down)">
                                      <p:cBhvr>
                                        <p:cTn id="15" dur="500"/>
                                        <p:tgtEl>
                                          <p:spTgt spid="24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43"/>
                                        </p:tgtEl>
                                        <p:attrNameLst>
                                          <p:attrName>style.visibility</p:attrName>
                                        </p:attrNameLst>
                                      </p:cBhvr>
                                      <p:to>
                                        <p:strVal val="visible"/>
                                      </p:to>
                                    </p:set>
                                    <p:animEffect transition="in" filter="wipe(down)">
                                      <p:cBhvr>
                                        <p:cTn id="20" dur="500"/>
                                        <p:tgtEl>
                                          <p:spTgt spid="24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44"/>
                                        </p:tgtEl>
                                        <p:attrNameLst>
                                          <p:attrName>style.visibility</p:attrName>
                                        </p:attrNameLst>
                                      </p:cBhvr>
                                      <p:to>
                                        <p:strVal val="visible"/>
                                      </p:to>
                                    </p:set>
                                    <p:animEffect transition="in" filter="wipe(down)">
                                      <p:cBhvr>
                                        <p:cTn id="23" dur="500"/>
                                        <p:tgtEl>
                                          <p:spTgt spid="24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50"/>
                                        </p:tgtEl>
                                        <p:attrNameLst>
                                          <p:attrName>style.visibility</p:attrName>
                                        </p:attrNameLst>
                                      </p:cBhvr>
                                      <p:to>
                                        <p:strVal val="visible"/>
                                      </p:to>
                                    </p:set>
                                    <p:anim calcmode="lin" valueType="num">
                                      <p:cBhvr>
                                        <p:cTn id="28" dur="1000" fill="hold"/>
                                        <p:tgtEl>
                                          <p:spTgt spid="250"/>
                                        </p:tgtEl>
                                        <p:attrNameLst>
                                          <p:attrName>ppt_w</p:attrName>
                                        </p:attrNameLst>
                                      </p:cBhvr>
                                      <p:tavLst>
                                        <p:tav tm="0">
                                          <p:val>
                                            <p:fltVal val="0"/>
                                          </p:val>
                                        </p:tav>
                                        <p:tav tm="100000">
                                          <p:val>
                                            <p:strVal val="#ppt_w"/>
                                          </p:val>
                                        </p:tav>
                                      </p:tavLst>
                                    </p:anim>
                                    <p:anim calcmode="lin" valueType="num">
                                      <p:cBhvr>
                                        <p:cTn id="29" dur="1000" fill="hold"/>
                                        <p:tgtEl>
                                          <p:spTgt spid="250"/>
                                        </p:tgtEl>
                                        <p:attrNameLst>
                                          <p:attrName>ppt_h</p:attrName>
                                        </p:attrNameLst>
                                      </p:cBhvr>
                                      <p:tavLst>
                                        <p:tav tm="0">
                                          <p:val>
                                            <p:fltVal val="0"/>
                                          </p:val>
                                        </p:tav>
                                        <p:tav tm="100000">
                                          <p:val>
                                            <p:strVal val="#ppt_h"/>
                                          </p:val>
                                        </p:tav>
                                      </p:tavLst>
                                    </p:anim>
                                    <p:anim calcmode="lin" valueType="num">
                                      <p:cBhvr>
                                        <p:cTn id="30" dur="1000" fill="hold"/>
                                        <p:tgtEl>
                                          <p:spTgt spid="250"/>
                                        </p:tgtEl>
                                        <p:attrNameLst>
                                          <p:attrName>style.rotation</p:attrName>
                                        </p:attrNameLst>
                                      </p:cBhvr>
                                      <p:tavLst>
                                        <p:tav tm="0">
                                          <p:val>
                                            <p:fltVal val="90"/>
                                          </p:val>
                                        </p:tav>
                                        <p:tav tm="100000">
                                          <p:val>
                                            <p:fltVal val="0"/>
                                          </p:val>
                                        </p:tav>
                                      </p:tavLst>
                                    </p:anim>
                                    <p:animEffect transition="in" filter="fade">
                                      <p:cBhvr>
                                        <p:cTn id="31" dur="1000"/>
                                        <p:tgtEl>
                                          <p:spTgt spid="250"/>
                                        </p:tgtEl>
                                      </p:cBhvr>
                                    </p:animEffect>
                                  </p:childTnLst>
                                </p:cTn>
                              </p:par>
                              <p:par>
                                <p:cTn id="32" presetID="16" presetClass="exit" presetSubtype="21" fill="hold" nodeType="withEffect">
                                  <p:stCondLst>
                                    <p:cond delay="0"/>
                                  </p:stCondLst>
                                  <p:childTnLst>
                                    <p:animEffect transition="out" filter="barn(inVertical)">
                                      <p:cBhvr>
                                        <p:cTn id="33" dur="500"/>
                                        <p:tgtEl>
                                          <p:spTgt spid="250"/>
                                        </p:tgtEl>
                                      </p:cBhvr>
                                    </p:animEffect>
                                    <p:set>
                                      <p:cBhvr>
                                        <p:cTn id="34" dur="1" fill="hold">
                                          <p:stCondLst>
                                            <p:cond delay="499"/>
                                          </p:stCondLst>
                                        </p:cTn>
                                        <p:tgtEl>
                                          <p:spTgt spid="2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42" grpId="0" animBg="1"/>
      <p:bldP spid="243" grpId="0" animBg="1"/>
      <p:bldP spid="2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BEF12-905D-1019-5329-6A11F76ED2B4}"/>
              </a:ext>
            </a:extLst>
          </p:cNvPr>
          <p:cNvSpPr>
            <a:spLocks noGrp="1"/>
          </p:cNvSpPr>
          <p:nvPr>
            <p:ph type="title"/>
          </p:nvPr>
        </p:nvSpPr>
        <p:spPr/>
        <p:txBody>
          <a:bodyPr/>
          <a:lstStyle/>
          <a:p>
            <a:r>
              <a:rPr lang="en-DE"/>
              <a:t>Project </a:t>
            </a:r>
            <a:r>
              <a:rPr lang="en-DE" err="1"/>
              <a:t>Priorisation</a:t>
            </a:r>
            <a:endParaRPr lang="en-US"/>
          </a:p>
        </p:txBody>
      </p:sp>
      <p:sp>
        <p:nvSpPr>
          <p:cNvPr id="7" name="Content Placeholder 6">
            <a:extLst>
              <a:ext uri="{FF2B5EF4-FFF2-40B4-BE49-F238E27FC236}">
                <a16:creationId xmlns:a16="http://schemas.microsoft.com/office/drawing/2014/main" id="{A1E64E88-0117-D32A-D7CB-7E3865CD6035}"/>
              </a:ext>
            </a:extLst>
          </p:cNvPr>
          <p:cNvSpPr>
            <a:spLocks noGrp="1"/>
          </p:cNvSpPr>
          <p:nvPr>
            <p:ph idx="1"/>
          </p:nvPr>
        </p:nvSpPr>
        <p:spPr/>
        <p:txBody>
          <a:bodyPr/>
          <a:lstStyle/>
          <a:p>
            <a:endParaRPr lang="en-US"/>
          </a:p>
        </p:txBody>
      </p:sp>
      <p:pic>
        <p:nvPicPr>
          <p:cNvPr id="2" name="Graphic 1" descr="Home with solid fill">
            <a:hlinkClick r:id="rId2" action="ppaction://hlinksldjump" tooltip="Back to Home"/>
            <a:extLst>
              <a:ext uri="{FF2B5EF4-FFF2-40B4-BE49-F238E27FC236}">
                <a16:creationId xmlns:a16="http://schemas.microsoft.com/office/drawing/2014/main" id="{57354690-7E45-2B5B-870A-5AAF257C67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EF23EA24-A7AB-C53C-6E8E-2B66938AFB2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9" name="Picture 2" descr="Modules Svg Png Icon Free Download (#565500) - OnlineWebFonts.COM">
            <a:hlinkClick r:id="rId7" action="ppaction://hlinksldjump"/>
            <a:extLst>
              <a:ext uri="{FF2B5EF4-FFF2-40B4-BE49-F238E27FC236}">
                <a16:creationId xmlns:a16="http://schemas.microsoft.com/office/drawing/2014/main" id="{A2521996-716B-1638-3A88-5DDCB84D3E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486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2A3C686-8F95-4F72-9BCA-ABC2050888B9}"/>
              </a:ext>
            </a:extLst>
          </p:cNvPr>
          <p:cNvSpPr>
            <a:spLocks noGrp="1"/>
          </p:cNvSpPr>
          <p:nvPr>
            <p:ph type="title"/>
          </p:nvPr>
        </p:nvSpPr>
        <p:spPr/>
        <p:txBody>
          <a:bodyPr/>
          <a:lstStyle/>
          <a:p>
            <a:r>
              <a:rPr lang="en-US"/>
              <a:t>Project Prioritization</a:t>
            </a:r>
          </a:p>
        </p:txBody>
      </p:sp>
      <p:graphicFrame>
        <p:nvGraphicFramePr>
          <p:cNvPr id="9" name="Table 6">
            <a:extLst>
              <a:ext uri="{FF2B5EF4-FFF2-40B4-BE49-F238E27FC236}">
                <a16:creationId xmlns:a16="http://schemas.microsoft.com/office/drawing/2014/main" id="{9CB11550-A8A5-4250-AAA1-8685F69D756C}"/>
              </a:ext>
            </a:extLst>
          </p:cNvPr>
          <p:cNvGraphicFramePr>
            <a:graphicFrameLocks noGrp="1"/>
          </p:cNvGraphicFramePr>
          <p:nvPr>
            <p:extLst>
              <p:ext uri="{D42A27DB-BD31-4B8C-83A1-F6EECF244321}">
                <p14:modId xmlns:p14="http://schemas.microsoft.com/office/powerpoint/2010/main" val="832091028"/>
              </p:ext>
            </p:extLst>
          </p:nvPr>
        </p:nvGraphicFramePr>
        <p:xfrm>
          <a:off x="457275" y="1920264"/>
          <a:ext cx="13613304" cy="2578608"/>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val="3317205856"/>
                    </a:ext>
                  </a:extLst>
                </a:gridCol>
                <a:gridCol w="1964084">
                  <a:extLst>
                    <a:ext uri="{9D8B030D-6E8A-4147-A177-3AD203B41FA5}">
                      <a16:colId xmlns:a16="http://schemas.microsoft.com/office/drawing/2014/main" val="1060444407"/>
                    </a:ext>
                  </a:extLst>
                </a:gridCol>
                <a:gridCol w="1964084">
                  <a:extLst>
                    <a:ext uri="{9D8B030D-6E8A-4147-A177-3AD203B41FA5}">
                      <a16:colId xmlns:a16="http://schemas.microsoft.com/office/drawing/2014/main" val="1925801266"/>
                    </a:ext>
                  </a:extLst>
                </a:gridCol>
                <a:gridCol w="1964084">
                  <a:extLst>
                    <a:ext uri="{9D8B030D-6E8A-4147-A177-3AD203B41FA5}">
                      <a16:colId xmlns:a16="http://schemas.microsoft.com/office/drawing/2014/main" val="3441378545"/>
                    </a:ext>
                  </a:extLst>
                </a:gridCol>
                <a:gridCol w="1964084">
                  <a:extLst>
                    <a:ext uri="{9D8B030D-6E8A-4147-A177-3AD203B41FA5}">
                      <a16:colId xmlns:a16="http://schemas.microsoft.com/office/drawing/2014/main" val="117487689"/>
                    </a:ext>
                  </a:extLst>
                </a:gridCol>
                <a:gridCol w="1964084">
                  <a:extLst>
                    <a:ext uri="{9D8B030D-6E8A-4147-A177-3AD203B41FA5}">
                      <a16:colId xmlns:a16="http://schemas.microsoft.com/office/drawing/2014/main" val="2292753852"/>
                    </a:ext>
                  </a:extLst>
                </a:gridCol>
                <a:gridCol w="1964084">
                  <a:extLst>
                    <a:ext uri="{9D8B030D-6E8A-4147-A177-3AD203B41FA5}">
                      <a16:colId xmlns:a16="http://schemas.microsoft.com/office/drawing/2014/main" val="485692965"/>
                    </a:ext>
                  </a:extLst>
                </a:gridCol>
              </a:tblGrid>
              <a:tr h="731520">
                <a:tc>
                  <a:txBody>
                    <a:bodyPr/>
                    <a:lstStyle/>
                    <a:p>
                      <a:pPr algn="ctr"/>
                      <a:r>
                        <a:rPr lang="en-US" sz="1200">
                          <a:solidFill>
                            <a:schemeClr val="tx2"/>
                          </a:solidFill>
                        </a:rPr>
                        <a:t>Business Release </a:t>
                      </a:r>
                      <a:br>
                        <a:rPr lang="en-US" sz="1200">
                          <a:solidFill>
                            <a:schemeClr val="tx2"/>
                          </a:solidFill>
                        </a:rPr>
                      </a:br>
                      <a:r>
                        <a:rPr lang="en-US" sz="1200">
                          <a:solidFill>
                            <a:schemeClr val="tx2"/>
                          </a:solidFill>
                        </a:rPr>
                        <a:t>(if applicable)</a:t>
                      </a:r>
                    </a:p>
                  </a:txBody>
                  <a:tcPr marL="109728" marR="109728" marT="54864" marB="54864" anchor="ctr"/>
                </a:tc>
                <a:tc>
                  <a:txBody>
                    <a:bodyPr/>
                    <a:lstStyle/>
                    <a:p>
                      <a:pPr algn="ctr"/>
                      <a:r>
                        <a:rPr lang="en-US" sz="1200">
                          <a:solidFill>
                            <a:schemeClr val="tx2"/>
                          </a:solidFill>
                        </a:rPr>
                        <a:t>Application</a:t>
                      </a:r>
                    </a:p>
                  </a:txBody>
                  <a:tcPr marL="109728" marR="109728" marT="54864" marB="54864" anchor="ctr"/>
                </a:tc>
                <a:tc>
                  <a:txBody>
                    <a:bodyPr/>
                    <a:lstStyle/>
                    <a:p>
                      <a:pPr algn="ctr"/>
                      <a:r>
                        <a:rPr lang="en-US" sz="1200">
                          <a:solidFill>
                            <a:schemeClr val="tx2"/>
                          </a:solidFill>
                        </a:rPr>
                        <a:t>Capability / Scope</a:t>
                      </a:r>
                    </a:p>
                    <a:p>
                      <a:pPr algn="ctr"/>
                      <a:r>
                        <a:rPr lang="en-US" sz="1200" b="0">
                          <a:solidFill>
                            <a:schemeClr val="tx2"/>
                          </a:solidFill>
                        </a:rPr>
                        <a:t>(Region, Partners, Flows)</a:t>
                      </a:r>
                    </a:p>
                  </a:txBody>
                  <a:tcPr marL="109728" marR="109728" marT="54864" marB="54864" anchor="ctr"/>
                </a:tc>
                <a:tc>
                  <a:txBody>
                    <a:bodyPr/>
                    <a:lstStyle/>
                    <a:p>
                      <a:pPr algn="ctr"/>
                      <a:r>
                        <a:rPr lang="en-US" sz="1200">
                          <a:solidFill>
                            <a:schemeClr val="tx2"/>
                          </a:solidFill>
                        </a:rPr>
                        <a:t>Timing</a:t>
                      </a:r>
                      <a:r>
                        <a:rPr lang="en-DE" sz="1200">
                          <a:solidFill>
                            <a:schemeClr val="tx2"/>
                          </a:solidFill>
                        </a:rPr>
                        <a:t>*</a:t>
                      </a:r>
                      <a:endParaRPr lang="en-US" sz="1200">
                        <a:solidFill>
                          <a:schemeClr val="tx2"/>
                        </a:solidFill>
                      </a:endParaRPr>
                    </a:p>
                  </a:txBody>
                  <a:tcPr marL="109728" marR="109728" marT="54864" marB="54864" anchor="ctr"/>
                </a:tc>
                <a:tc>
                  <a:txBody>
                    <a:bodyPr/>
                    <a:lstStyle/>
                    <a:p>
                      <a:pPr algn="ctr"/>
                      <a:r>
                        <a:rPr lang="en-US" sz="1200">
                          <a:solidFill>
                            <a:schemeClr val="tx2"/>
                          </a:solidFill>
                        </a:rPr>
                        <a:t>Compelling Event</a:t>
                      </a:r>
                    </a:p>
                  </a:txBody>
                  <a:tcPr marL="109728" marR="109728" marT="54864" marB="54864" anchor="ctr"/>
                </a:tc>
                <a:tc>
                  <a:txBody>
                    <a:bodyPr/>
                    <a:lstStyle/>
                    <a:p>
                      <a:pPr algn="ctr"/>
                      <a:r>
                        <a:rPr lang="en-US" sz="1200">
                          <a:solidFill>
                            <a:schemeClr val="tx2"/>
                          </a:solidFill>
                        </a:rPr>
                        <a:t>Expected Business Impact</a:t>
                      </a:r>
                    </a:p>
                    <a:p>
                      <a:pPr algn="ctr"/>
                      <a:r>
                        <a:rPr lang="en-US" sz="1200" b="0">
                          <a:solidFill>
                            <a:schemeClr val="tx2"/>
                          </a:solidFill>
                        </a:rPr>
                        <a:t>(High/Med/Low)</a:t>
                      </a:r>
                    </a:p>
                  </a:txBody>
                  <a:tcPr marL="109728" marR="109728" marT="54864" marB="54864" anchor="ctr"/>
                </a:tc>
                <a:tc>
                  <a:txBody>
                    <a:bodyPr/>
                    <a:lstStyle/>
                    <a:p>
                      <a:pPr algn="ctr"/>
                      <a:r>
                        <a:rPr lang="en-US" sz="1200" dirty="0">
                          <a:solidFill>
                            <a:schemeClr val="tx2"/>
                          </a:solidFill>
                        </a:rPr>
                        <a:t>Expected Benefit(s)</a:t>
                      </a:r>
                    </a:p>
                    <a:p>
                      <a:pPr algn="ctr"/>
                      <a:r>
                        <a:rPr lang="en-US" sz="1200" b="0" dirty="0">
                          <a:solidFill>
                            <a:schemeClr val="tx2"/>
                          </a:solidFill>
                        </a:rPr>
                        <a:t>(Cost, Productivity, Headcount, Service)</a:t>
                      </a:r>
                    </a:p>
                  </a:txBody>
                  <a:tcPr marL="109728" marR="109728" marT="54864" marB="54864" anchor="ctr"/>
                </a:tc>
                <a:extLst>
                  <a:ext uri="{0D108BD9-81ED-4DB2-BD59-A6C34878D82A}">
                    <a16:rowId xmlns:a16="http://schemas.microsoft.com/office/drawing/2014/main" val="3567932"/>
                  </a:ext>
                </a:extLst>
              </a:tr>
              <a:tr h="512064">
                <a:tc rowSpan="2">
                  <a:txBody>
                    <a:bodyPr/>
                    <a:lstStyle/>
                    <a:p>
                      <a:pPr algn="ctr"/>
                      <a:r>
                        <a:rPr lang="en-US" sz="1200" b="1">
                          <a:solidFill>
                            <a:schemeClr val="accent1"/>
                          </a:solidFill>
                        </a:rPr>
                        <a:t>BR1</a:t>
                      </a:r>
                    </a:p>
                  </a:txBody>
                  <a:tcPr marL="109728" marR="109728" marT="54864" marB="54864" anchor="ctr"/>
                </a:tc>
                <a:tc rowSpan="2">
                  <a:txBody>
                    <a:bodyPr/>
                    <a:lstStyle/>
                    <a:p>
                      <a:pPr algn="ctr"/>
                      <a:r>
                        <a:rPr lang="en-US" sz="1200" b="1">
                          <a:solidFill>
                            <a:schemeClr val="accent1"/>
                          </a:solidFill>
                        </a:rPr>
                        <a:t>Application Name(s)</a:t>
                      </a: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extLst>
                  <a:ext uri="{0D108BD9-81ED-4DB2-BD59-A6C34878D82A}">
                    <a16:rowId xmlns:a16="http://schemas.microsoft.com/office/drawing/2014/main" val="4217734087"/>
                  </a:ext>
                </a:extLst>
              </a:tr>
              <a:tr h="445008">
                <a:tc vMerge="1">
                  <a:txBody>
                    <a:bodyPr/>
                    <a:lstStyle/>
                    <a:p>
                      <a:endParaRPr lang="en-US"/>
                    </a:p>
                  </a:txBody>
                  <a:tcPr/>
                </a:tc>
                <a:tc vMerge="1">
                  <a:txBody>
                    <a:bodyPr/>
                    <a:lstStyle/>
                    <a:p>
                      <a:pPr algn="ctr"/>
                      <a:r>
                        <a:rPr lang="en-US" sz="1300" b="1"/>
                        <a:t>TMS</a:t>
                      </a: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extLst>
                  <a:ext uri="{0D108BD9-81ED-4DB2-BD59-A6C34878D82A}">
                    <a16:rowId xmlns:a16="http://schemas.microsoft.com/office/drawing/2014/main" val="2251428231"/>
                  </a:ext>
                </a:extLst>
              </a:tr>
              <a:tr h="445008">
                <a:tc rowSpan="2">
                  <a:txBody>
                    <a:bodyPr/>
                    <a:lstStyle/>
                    <a:p>
                      <a:pPr algn="ctr"/>
                      <a:r>
                        <a:rPr lang="en-US" sz="1200" b="1">
                          <a:solidFill>
                            <a:schemeClr val="accent1"/>
                          </a:solidFill>
                        </a:rPr>
                        <a:t>BR2</a:t>
                      </a:r>
                    </a:p>
                  </a:txBody>
                  <a:tcPr marL="109728" marR="109728" marT="54864" marB="54864" anchor="ctr"/>
                </a:tc>
                <a:tc>
                  <a:txBody>
                    <a:bodyPr/>
                    <a:lstStyle/>
                    <a:p>
                      <a:pPr algn="ctr"/>
                      <a:r>
                        <a:rPr lang="en-US" sz="1200" b="1">
                          <a:solidFill>
                            <a:schemeClr val="accent1"/>
                          </a:solidFill>
                        </a:rPr>
                        <a:t>Application Name(s)</a:t>
                      </a: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extLst>
                  <a:ext uri="{0D108BD9-81ED-4DB2-BD59-A6C34878D82A}">
                    <a16:rowId xmlns:a16="http://schemas.microsoft.com/office/drawing/2014/main" val="1493828853"/>
                  </a:ext>
                </a:extLst>
              </a:tr>
              <a:tr h="445008">
                <a:tc vMerge="1">
                  <a:txBody>
                    <a:bodyPr/>
                    <a:lstStyle/>
                    <a:p>
                      <a:endParaRPr lang="en-US"/>
                    </a:p>
                  </a:txBody>
                  <a:tcPr/>
                </a:tc>
                <a:tc>
                  <a:txBody>
                    <a:bodyPr/>
                    <a:lstStyle/>
                    <a:p>
                      <a:pPr algn="ctr"/>
                      <a:r>
                        <a:rPr lang="en-US" sz="1200" b="1">
                          <a:solidFill>
                            <a:schemeClr val="accent1"/>
                          </a:solidFill>
                        </a:rPr>
                        <a:t>Application Name(s)</a:t>
                      </a: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a:solidFill>
                          <a:schemeClr val="accent1"/>
                        </a:solidFill>
                      </a:endParaRPr>
                    </a:p>
                  </a:txBody>
                  <a:tcPr marL="109728" marR="109728" marT="54864" marB="54864" anchor="ctr"/>
                </a:tc>
                <a:tc>
                  <a:txBody>
                    <a:bodyPr/>
                    <a:lstStyle/>
                    <a:p>
                      <a:pPr algn="ctr"/>
                      <a:endParaRPr lang="en-US" sz="1200" i="1" dirty="0">
                        <a:solidFill>
                          <a:schemeClr val="accent1"/>
                        </a:solidFill>
                      </a:endParaRPr>
                    </a:p>
                  </a:txBody>
                  <a:tcPr marL="109728" marR="109728" marT="54864" marB="54864" anchor="ctr"/>
                </a:tc>
                <a:extLst>
                  <a:ext uri="{0D108BD9-81ED-4DB2-BD59-A6C34878D82A}">
                    <a16:rowId xmlns:a16="http://schemas.microsoft.com/office/drawing/2014/main" val="1025004845"/>
                  </a:ext>
                </a:extLst>
              </a:tr>
            </a:tbl>
          </a:graphicData>
        </a:graphic>
      </p:graphicFrame>
      <p:sp>
        <p:nvSpPr>
          <p:cNvPr id="4" name="TextBox 3">
            <a:extLst>
              <a:ext uri="{FF2B5EF4-FFF2-40B4-BE49-F238E27FC236}">
                <a16:creationId xmlns:a16="http://schemas.microsoft.com/office/drawing/2014/main" id="{22F8AEE4-D0E5-468B-B59D-DF3E3535DCE0}"/>
              </a:ext>
            </a:extLst>
          </p:cNvPr>
          <p:cNvSpPr txBox="1"/>
          <p:nvPr/>
        </p:nvSpPr>
        <p:spPr>
          <a:xfrm>
            <a:off x="105103" y="188625"/>
            <a:ext cx="1470923" cy="658194"/>
          </a:xfrm>
          <a:prstGeom prst="rect">
            <a:avLst/>
          </a:prstGeom>
        </p:spPr>
        <p:txBody>
          <a:bodyPr vert="horz" wrap="square" lIns="130620" tIns="65310" rIns="130620" bIns="65310" rtlCol="0">
            <a:spAutoFit/>
          </a:bodyPr>
          <a:lstStyle/>
          <a:p>
            <a:pPr algn="l"/>
            <a:r>
              <a:rPr lang="en-US" sz="1800" b="1">
                <a:solidFill>
                  <a:schemeClr val="bg1"/>
                </a:solidFill>
                <a:latin typeface="+mj-lt"/>
                <a:cs typeface="Avenir Book"/>
              </a:rPr>
              <a:t>Source: </a:t>
            </a:r>
            <a:r>
              <a:rPr lang="en-US" sz="1800">
                <a:solidFill>
                  <a:schemeClr val="bg1"/>
                </a:solidFill>
                <a:latin typeface="+mj-lt"/>
                <a:cs typeface="Avenir Book"/>
              </a:rPr>
              <a:t>GTM</a:t>
            </a:r>
          </a:p>
        </p:txBody>
      </p:sp>
      <p:sp>
        <p:nvSpPr>
          <p:cNvPr id="2" name="TextBox 1">
            <a:extLst>
              <a:ext uri="{FF2B5EF4-FFF2-40B4-BE49-F238E27FC236}">
                <a16:creationId xmlns:a16="http://schemas.microsoft.com/office/drawing/2014/main" id="{4F129B51-EF2B-09B1-78CD-52C255171C0D}"/>
              </a:ext>
            </a:extLst>
          </p:cNvPr>
          <p:cNvSpPr txBox="1"/>
          <p:nvPr/>
        </p:nvSpPr>
        <p:spPr>
          <a:xfrm>
            <a:off x="1910576" y="7627621"/>
            <a:ext cx="6064714" cy="400110"/>
          </a:xfrm>
          <a:prstGeom prst="rect">
            <a:avLst/>
          </a:prstGeom>
          <a:noFill/>
        </p:spPr>
        <p:txBody>
          <a:bodyPr wrap="square" rtlCol="0">
            <a:spAutoFit/>
          </a:bodyPr>
          <a:lstStyle/>
          <a:p>
            <a:r>
              <a:rPr lang="en-DE" sz="1000" dirty="0">
                <a:solidFill>
                  <a:schemeClr val="accent1"/>
                </a:solidFill>
              </a:rPr>
              <a:t>*Please do not add any dates unless there are due dates from the customer. Need to be discussed and confirmed by PS</a:t>
            </a:r>
            <a:endParaRPr lang="en-US" sz="1000" dirty="0">
              <a:solidFill>
                <a:schemeClr val="accent1"/>
              </a:solidFill>
            </a:endParaRPr>
          </a:p>
        </p:txBody>
      </p:sp>
      <p:pic>
        <p:nvPicPr>
          <p:cNvPr id="6" name="Graphic 5" descr="Home with solid fill">
            <a:hlinkClick r:id="rId3" action="ppaction://hlinksldjump" tooltip="Back to Home"/>
            <a:extLst>
              <a:ext uri="{FF2B5EF4-FFF2-40B4-BE49-F238E27FC236}">
                <a16:creationId xmlns:a16="http://schemas.microsoft.com/office/drawing/2014/main" id="{9041DBAF-B9A2-1B56-B4FA-92A257A94F1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47339" y="107668"/>
            <a:ext cx="347743" cy="347743"/>
          </a:xfrm>
          <a:prstGeom prst="rect">
            <a:avLst/>
          </a:prstGeom>
        </p:spPr>
      </p:pic>
      <p:pic>
        <p:nvPicPr>
          <p:cNvPr id="7" name="Graphic 6" descr="Back with solid fill">
            <a:hlinkClick r:id="" action="ppaction://hlinkshowjump?jump=lastslideviewed"/>
            <a:extLst>
              <a:ext uri="{FF2B5EF4-FFF2-40B4-BE49-F238E27FC236}">
                <a16:creationId xmlns:a16="http://schemas.microsoft.com/office/drawing/2014/main" id="{558E0E2D-0DA9-D221-C2A6-60A30F50B2F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49673" y="107668"/>
            <a:ext cx="347743" cy="347743"/>
          </a:xfrm>
          <a:prstGeom prst="rect">
            <a:avLst/>
          </a:prstGeom>
        </p:spPr>
      </p:pic>
      <p:pic>
        <p:nvPicPr>
          <p:cNvPr id="8" name="Picture 2" descr="Modules Svg Png Icon Free Download (#565500) - OnlineWebFonts.COM">
            <a:hlinkClick r:id="rId8" action="ppaction://hlinksldjump"/>
            <a:extLst>
              <a:ext uri="{FF2B5EF4-FFF2-40B4-BE49-F238E27FC236}">
                <a16:creationId xmlns:a16="http://schemas.microsoft.com/office/drawing/2014/main" id="{B65DF091-00F5-D8CD-FF2F-527D6B939F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257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FE9C-8D93-D8BA-1B96-731457282CA3}"/>
              </a:ext>
            </a:extLst>
          </p:cNvPr>
          <p:cNvSpPr>
            <a:spLocks noGrp="1"/>
          </p:cNvSpPr>
          <p:nvPr>
            <p:ph type="title"/>
          </p:nvPr>
        </p:nvSpPr>
        <p:spPr/>
        <p:txBody>
          <a:bodyPr/>
          <a:lstStyle/>
          <a:p>
            <a:r>
              <a:rPr lang="en-US"/>
              <a:t>Project Prioritization</a:t>
            </a:r>
          </a:p>
        </p:txBody>
      </p:sp>
      <p:cxnSp>
        <p:nvCxnSpPr>
          <p:cNvPr id="4" name="Gerader Verbinder 46">
            <a:extLst>
              <a:ext uri="{FF2B5EF4-FFF2-40B4-BE49-F238E27FC236}">
                <a16:creationId xmlns:a16="http://schemas.microsoft.com/office/drawing/2014/main" id="{43CF1B96-0C1A-96C2-80C9-16D6CB1A5028}"/>
              </a:ext>
            </a:extLst>
          </p:cNvPr>
          <p:cNvCxnSpPr>
            <a:cxnSpLocks/>
          </p:cNvCxnSpPr>
          <p:nvPr/>
        </p:nvCxnSpPr>
        <p:spPr>
          <a:xfrm>
            <a:off x="8613006" y="3572784"/>
            <a:ext cx="0" cy="2787523"/>
          </a:xfrm>
          <a:prstGeom prst="line">
            <a:avLst/>
          </a:prstGeom>
          <a:noFill/>
          <a:ln w="6350" cap="flat" cmpd="sng" algn="ctr">
            <a:solidFill>
              <a:srgbClr val="353231"/>
            </a:solidFill>
            <a:prstDash val="dash"/>
            <a:miter lim="800000"/>
          </a:ln>
          <a:effectLst/>
        </p:spPr>
      </p:cxnSp>
      <p:sp>
        <p:nvSpPr>
          <p:cNvPr id="5" name="Arrow: Right 4">
            <a:extLst>
              <a:ext uri="{FF2B5EF4-FFF2-40B4-BE49-F238E27FC236}">
                <a16:creationId xmlns:a16="http://schemas.microsoft.com/office/drawing/2014/main" id="{BBB891B7-5362-C601-1A4A-48CD5039875B}"/>
              </a:ext>
            </a:extLst>
          </p:cNvPr>
          <p:cNvSpPr/>
          <p:nvPr/>
        </p:nvSpPr>
        <p:spPr>
          <a:xfrm>
            <a:off x="1005262" y="3210164"/>
            <a:ext cx="12682458" cy="340745"/>
          </a:xfrm>
          <a:prstGeom prst="rightArrow">
            <a:avLst/>
          </a:prstGeom>
          <a:solidFill>
            <a:srgbClr val="353231"/>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mj-lt"/>
              <a:ea typeface="+mn-ea"/>
              <a:cs typeface="+mn-cs"/>
            </a:endParaRPr>
          </a:p>
        </p:txBody>
      </p:sp>
      <p:sp>
        <p:nvSpPr>
          <p:cNvPr id="6" name="Oval 5">
            <a:extLst>
              <a:ext uri="{FF2B5EF4-FFF2-40B4-BE49-F238E27FC236}">
                <a16:creationId xmlns:a16="http://schemas.microsoft.com/office/drawing/2014/main" id="{7F38588A-9619-9EEF-6104-FEA268CE6C17}"/>
              </a:ext>
            </a:extLst>
          </p:cNvPr>
          <p:cNvSpPr/>
          <p:nvPr/>
        </p:nvSpPr>
        <p:spPr>
          <a:xfrm>
            <a:off x="1239981" y="3258141"/>
            <a:ext cx="295172" cy="261582"/>
          </a:xfrm>
          <a:prstGeom prst="ellipse">
            <a:avLst/>
          </a:prstGeom>
          <a:solidFill>
            <a:srgbClr val="353231">
              <a:lumMod val="60000"/>
              <a:lumOff val="40000"/>
            </a:srgbClr>
          </a:solidFill>
          <a:ln w="57150">
            <a:solidFill>
              <a:srgbClr val="FFFFFF"/>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mj-lt"/>
              <a:ea typeface="+mn-ea"/>
              <a:cs typeface="+mn-cs"/>
            </a:endParaRPr>
          </a:p>
        </p:txBody>
      </p:sp>
      <p:sp>
        <p:nvSpPr>
          <p:cNvPr id="7" name="TextBox 6">
            <a:extLst>
              <a:ext uri="{FF2B5EF4-FFF2-40B4-BE49-F238E27FC236}">
                <a16:creationId xmlns:a16="http://schemas.microsoft.com/office/drawing/2014/main" id="{EB85FB68-9389-D670-C7E9-28A21B1F0CB1}"/>
              </a:ext>
            </a:extLst>
          </p:cNvPr>
          <p:cNvSpPr txBox="1"/>
          <p:nvPr/>
        </p:nvSpPr>
        <p:spPr>
          <a:xfrm>
            <a:off x="1136515" y="1962839"/>
            <a:ext cx="2278904" cy="663911"/>
          </a:xfrm>
          <a:prstGeom prst="rect">
            <a:avLst/>
          </a:prstGeom>
          <a:ln>
            <a:solidFill>
              <a:srgbClr val="E6E6E6">
                <a:lumMod val="75000"/>
              </a:srgbClr>
            </a:solidFill>
          </a:ln>
        </p:spPr>
        <p:txBody>
          <a:bodyPr vert="horz" wrap="square" lIns="108850" tIns="54425" rIns="108850" bIns="5442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mj-lt"/>
                <a:cs typeface="Avenir Book"/>
              </a:rPr>
              <a:t>[Vendor] Value Validation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mj-lt"/>
                <a:cs typeface="Avenir Book"/>
              </a:rPr>
              <a:t>Contract and Price Agreement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mj-lt"/>
                <a:cs typeface="Avenir Book"/>
              </a:rPr>
              <a:t>Team Mobilization</a:t>
            </a:r>
          </a:p>
        </p:txBody>
      </p:sp>
      <p:sp>
        <p:nvSpPr>
          <p:cNvPr id="8" name="TextBox 7">
            <a:extLst>
              <a:ext uri="{FF2B5EF4-FFF2-40B4-BE49-F238E27FC236}">
                <a16:creationId xmlns:a16="http://schemas.microsoft.com/office/drawing/2014/main" id="{C623CFDB-5E6D-719F-5AC9-2B7CB0648090}"/>
              </a:ext>
            </a:extLst>
          </p:cNvPr>
          <p:cNvSpPr txBox="1"/>
          <p:nvPr/>
        </p:nvSpPr>
        <p:spPr>
          <a:xfrm>
            <a:off x="4533980" y="4980934"/>
            <a:ext cx="2309159" cy="479245"/>
          </a:xfrm>
          <a:prstGeom prst="rect">
            <a:avLst/>
          </a:prstGeom>
          <a:ln>
            <a:solidFill>
              <a:srgbClr val="E6E6E6">
                <a:lumMod val="75000"/>
              </a:srgbClr>
            </a:solidFill>
          </a:ln>
        </p:spPr>
        <p:txBody>
          <a:bodyPr vert="horz" wrap="square" lIns="108850" tIns="54425" rIns="108850" bIns="54425" rtlCol="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solidFill>
                  <a:srgbClr val="000000"/>
                </a:solidFill>
                <a:effectLst/>
                <a:uLnTx/>
                <a:uFillTx/>
                <a:latin typeface="+mj-lt"/>
                <a:cs typeface="Avenir Book"/>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rPr>
              <a:t>Function</a:t>
            </a:r>
          </a:p>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rgbClr val="000000"/>
                </a:solidFill>
              </a:rPr>
              <a:t>Function</a:t>
            </a:r>
          </a:p>
        </p:txBody>
      </p:sp>
      <p:sp>
        <p:nvSpPr>
          <p:cNvPr id="9" name="Oval 8">
            <a:extLst>
              <a:ext uri="{FF2B5EF4-FFF2-40B4-BE49-F238E27FC236}">
                <a16:creationId xmlns:a16="http://schemas.microsoft.com/office/drawing/2014/main" id="{408A351E-E7EF-6BC8-6D56-3ABA9C1A8DED}"/>
              </a:ext>
            </a:extLst>
          </p:cNvPr>
          <p:cNvSpPr/>
          <p:nvPr/>
        </p:nvSpPr>
        <p:spPr>
          <a:xfrm>
            <a:off x="8482215" y="3258141"/>
            <a:ext cx="261582" cy="261582"/>
          </a:xfrm>
          <a:prstGeom prst="ellipse">
            <a:avLst/>
          </a:prstGeom>
          <a:solidFill>
            <a:srgbClr val="353231">
              <a:lumMod val="60000"/>
              <a:lumOff val="40000"/>
            </a:srgbClr>
          </a:solidFill>
          <a:ln w="57150">
            <a:solidFill>
              <a:srgbClr val="FFFFFF"/>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mj-lt"/>
              <a:ea typeface="+mn-ea"/>
              <a:cs typeface="+mn-cs"/>
            </a:endParaRPr>
          </a:p>
        </p:txBody>
      </p:sp>
      <p:sp>
        <p:nvSpPr>
          <p:cNvPr id="10" name="TextBox 9">
            <a:extLst>
              <a:ext uri="{FF2B5EF4-FFF2-40B4-BE49-F238E27FC236}">
                <a16:creationId xmlns:a16="http://schemas.microsoft.com/office/drawing/2014/main" id="{48894FD8-7A0D-0510-DF2D-DFB99550F611}"/>
              </a:ext>
            </a:extLst>
          </p:cNvPr>
          <p:cNvSpPr txBox="1"/>
          <p:nvPr/>
        </p:nvSpPr>
        <p:spPr>
          <a:xfrm>
            <a:off x="1427107" y="4995924"/>
            <a:ext cx="2955038" cy="479245"/>
          </a:xfrm>
          <a:prstGeom prst="rect">
            <a:avLst/>
          </a:prstGeom>
          <a:ln>
            <a:solidFill>
              <a:srgbClr val="E6E6E6">
                <a:lumMod val="75000"/>
              </a:srgbClr>
            </a:solidFill>
          </a:ln>
        </p:spPr>
        <p:txBody>
          <a:bodyPr vert="horz" wrap="square" lIns="108850" tIns="54425" rIns="108850" bIns="54425" rtlCol="0">
            <a:spAutoFit/>
          </a:bodyPr>
          <a:lstStyle>
            <a:defPPr>
              <a:defRPr lang="de-DE"/>
            </a:defPPr>
            <a:lvl1pPr>
              <a:defRPr sz="1200">
                <a:latin typeface="+mj-lt"/>
                <a:cs typeface="Avenir Book"/>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rPr>
              <a:t>Function</a:t>
            </a:r>
          </a:p>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rgbClr val="000000"/>
                </a:solidFill>
              </a:rPr>
              <a:t>Function</a:t>
            </a:r>
          </a:p>
        </p:txBody>
      </p:sp>
      <p:sp>
        <p:nvSpPr>
          <p:cNvPr id="11" name="TextBox 10">
            <a:extLst>
              <a:ext uri="{FF2B5EF4-FFF2-40B4-BE49-F238E27FC236}">
                <a16:creationId xmlns:a16="http://schemas.microsoft.com/office/drawing/2014/main" id="{D8AE0153-CE31-7C4C-3F95-BE368FE71B32}"/>
              </a:ext>
            </a:extLst>
          </p:cNvPr>
          <p:cNvSpPr txBox="1"/>
          <p:nvPr/>
        </p:nvSpPr>
        <p:spPr>
          <a:xfrm>
            <a:off x="4058899" y="1967768"/>
            <a:ext cx="1911296" cy="848577"/>
          </a:xfrm>
          <a:prstGeom prst="rect">
            <a:avLst/>
          </a:prstGeom>
          <a:ln>
            <a:solidFill>
              <a:srgbClr val="E6E6E6">
                <a:lumMod val="75000"/>
              </a:srgbClr>
            </a:solidFill>
          </a:ln>
        </p:spPr>
        <p:txBody>
          <a:bodyPr vert="horz" wrap="square" lIns="108850" tIns="54425" rIns="108850" bIns="54425" rtlCol="0">
            <a:spAutoFit/>
          </a:bodyPr>
          <a:lstStyle>
            <a:defPPr>
              <a:defRPr lang="de-DE"/>
            </a:defPPr>
            <a:lvl1pPr>
              <a:defRPr sz="1200">
                <a:latin typeface="+mj-lt"/>
                <a:cs typeface="Avenir Book"/>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000000"/>
                </a:solidFill>
                <a:effectLst/>
                <a:uLnTx/>
                <a:uFillTx/>
              </a:rPr>
              <a:t>Project Initiation Phase including Kick Off Meeting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endParaRPr>
          </a:p>
        </p:txBody>
      </p:sp>
      <p:sp>
        <p:nvSpPr>
          <p:cNvPr id="12" name="TextBox 11">
            <a:extLst>
              <a:ext uri="{FF2B5EF4-FFF2-40B4-BE49-F238E27FC236}">
                <a16:creationId xmlns:a16="http://schemas.microsoft.com/office/drawing/2014/main" id="{1013B885-4330-FFA9-28B1-46B07D255E0D}"/>
              </a:ext>
            </a:extLst>
          </p:cNvPr>
          <p:cNvSpPr txBox="1"/>
          <p:nvPr/>
        </p:nvSpPr>
        <p:spPr>
          <a:xfrm>
            <a:off x="4516980" y="6779562"/>
            <a:ext cx="3165533" cy="479245"/>
          </a:xfrm>
          <a:prstGeom prst="rect">
            <a:avLst/>
          </a:prstGeom>
          <a:solidFill>
            <a:srgbClr val="FFFFFF"/>
          </a:solidFill>
          <a:ln>
            <a:solidFill>
              <a:srgbClr val="E6E6E6">
                <a:lumMod val="75000"/>
              </a:srgbClr>
            </a:solidFill>
          </a:ln>
        </p:spPr>
        <p:txBody>
          <a:bodyPr vert="horz" wrap="square" lIns="108850" tIns="54425" rIns="108850" bIns="54425" rtlCol="0">
            <a:spAutoFit/>
          </a:bodyPr>
          <a:lstStyle>
            <a:defPPr>
              <a:defRPr lang="de-DE"/>
            </a:defPPr>
            <a:lvl1pPr>
              <a:defRPr sz="1200">
                <a:latin typeface="+mj-lt"/>
                <a:cs typeface="Avenir Book"/>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rPr>
              <a:t>Function</a:t>
            </a:r>
          </a:p>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rgbClr val="000000"/>
                </a:solidFill>
              </a:rPr>
              <a:t>Function</a:t>
            </a:r>
          </a:p>
        </p:txBody>
      </p:sp>
      <p:sp>
        <p:nvSpPr>
          <p:cNvPr id="13" name="Rectangle 12">
            <a:extLst>
              <a:ext uri="{FF2B5EF4-FFF2-40B4-BE49-F238E27FC236}">
                <a16:creationId xmlns:a16="http://schemas.microsoft.com/office/drawing/2014/main" id="{4F3E3224-E731-EB78-E493-3BC102484675}"/>
              </a:ext>
            </a:extLst>
          </p:cNvPr>
          <p:cNvSpPr/>
          <p:nvPr/>
        </p:nvSpPr>
        <p:spPr>
          <a:xfrm>
            <a:off x="1432084" y="4147734"/>
            <a:ext cx="2955039" cy="848577"/>
          </a:xfrm>
          <a:prstGeom prst="rect">
            <a:avLst/>
          </a:prstGeom>
          <a:solidFill>
            <a:srgbClr val="353231"/>
          </a:solidFill>
          <a:ln w="12700" cap="flat" cmpd="sng" algn="ctr">
            <a:solidFill>
              <a:srgbClr val="3532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mj-lt"/>
                <a:ea typeface="+mn-ea"/>
                <a:cs typeface="+mn-cs"/>
              </a:rPr>
              <a:t>Module </a:t>
            </a:r>
          </a:p>
        </p:txBody>
      </p:sp>
      <p:sp>
        <p:nvSpPr>
          <p:cNvPr id="14" name="Rectangle 13">
            <a:extLst>
              <a:ext uri="{FF2B5EF4-FFF2-40B4-BE49-F238E27FC236}">
                <a16:creationId xmlns:a16="http://schemas.microsoft.com/office/drawing/2014/main" id="{A96ECEA5-9001-6C92-4F20-60D0D1CF30E3}"/>
              </a:ext>
            </a:extLst>
          </p:cNvPr>
          <p:cNvSpPr/>
          <p:nvPr/>
        </p:nvSpPr>
        <p:spPr>
          <a:xfrm>
            <a:off x="4539158" y="4142033"/>
            <a:ext cx="2303982" cy="848190"/>
          </a:xfrm>
          <a:prstGeom prst="rect">
            <a:avLst/>
          </a:prstGeom>
          <a:solidFill>
            <a:srgbClr val="353231"/>
          </a:solidFill>
          <a:ln w="12700" cap="flat" cmpd="sng" algn="ctr">
            <a:solidFill>
              <a:srgbClr val="3532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mj-lt"/>
                <a:ea typeface="+mn-ea"/>
                <a:cs typeface="+mn-cs"/>
              </a:rPr>
              <a:t>Module</a:t>
            </a:r>
          </a:p>
        </p:txBody>
      </p:sp>
      <p:sp>
        <p:nvSpPr>
          <p:cNvPr id="15" name="Rectangle 14">
            <a:extLst>
              <a:ext uri="{FF2B5EF4-FFF2-40B4-BE49-F238E27FC236}">
                <a16:creationId xmlns:a16="http://schemas.microsoft.com/office/drawing/2014/main" id="{934D0B32-FD1F-2D2C-B53E-360811AFF4FB}"/>
              </a:ext>
            </a:extLst>
          </p:cNvPr>
          <p:cNvSpPr/>
          <p:nvPr/>
        </p:nvSpPr>
        <p:spPr>
          <a:xfrm>
            <a:off x="4526354" y="6373659"/>
            <a:ext cx="3136675" cy="392255"/>
          </a:xfrm>
          <a:prstGeom prst="rect">
            <a:avLst/>
          </a:prstGeom>
          <a:solidFill>
            <a:srgbClr val="353231"/>
          </a:solidFill>
          <a:ln w="12700" cap="flat" cmpd="sng" algn="ctr">
            <a:solidFill>
              <a:srgbClr val="3532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mj-lt"/>
                <a:ea typeface="+mn-ea"/>
                <a:cs typeface="+mn-cs"/>
              </a:rPr>
              <a:t>Module</a:t>
            </a:r>
          </a:p>
        </p:txBody>
      </p:sp>
      <p:sp>
        <p:nvSpPr>
          <p:cNvPr id="16" name="Rectangle 15">
            <a:extLst>
              <a:ext uri="{FF2B5EF4-FFF2-40B4-BE49-F238E27FC236}">
                <a16:creationId xmlns:a16="http://schemas.microsoft.com/office/drawing/2014/main" id="{4CA4AFB1-3BDE-75EF-2011-55C416CF0C55}"/>
              </a:ext>
            </a:extLst>
          </p:cNvPr>
          <p:cNvSpPr/>
          <p:nvPr/>
        </p:nvSpPr>
        <p:spPr>
          <a:xfrm>
            <a:off x="1136516" y="2588338"/>
            <a:ext cx="2278903" cy="397995"/>
          </a:xfrm>
          <a:prstGeom prst="rect">
            <a:avLst/>
          </a:prstGeom>
          <a:solidFill>
            <a:srgbClr val="353231"/>
          </a:solidFill>
          <a:ln w="12700" cap="flat" cmpd="sng" algn="ctr">
            <a:solidFill>
              <a:srgbClr val="3532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mj-lt"/>
                <a:ea typeface="+mn-ea"/>
                <a:cs typeface="+mn-cs"/>
              </a:rPr>
              <a:t>[Vendor] Consolidation</a:t>
            </a:r>
          </a:p>
        </p:txBody>
      </p:sp>
      <p:sp>
        <p:nvSpPr>
          <p:cNvPr id="17" name="Rectangle 16">
            <a:extLst>
              <a:ext uri="{FF2B5EF4-FFF2-40B4-BE49-F238E27FC236}">
                <a16:creationId xmlns:a16="http://schemas.microsoft.com/office/drawing/2014/main" id="{BC244840-A00F-775E-A95C-AC329181370C}"/>
              </a:ext>
            </a:extLst>
          </p:cNvPr>
          <p:cNvSpPr/>
          <p:nvPr/>
        </p:nvSpPr>
        <p:spPr>
          <a:xfrm>
            <a:off x="4058899" y="2586430"/>
            <a:ext cx="1911296" cy="377569"/>
          </a:xfrm>
          <a:prstGeom prst="rect">
            <a:avLst/>
          </a:prstGeom>
          <a:solidFill>
            <a:srgbClr val="353231"/>
          </a:solidFill>
          <a:ln w="12700" cap="flat" cmpd="sng" algn="ctr">
            <a:solidFill>
              <a:srgbClr val="3532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mj-lt"/>
                <a:ea typeface="+mn-ea"/>
                <a:cs typeface="+mn-cs"/>
              </a:rPr>
              <a:t>Program Start</a:t>
            </a:r>
          </a:p>
        </p:txBody>
      </p:sp>
      <p:cxnSp>
        <p:nvCxnSpPr>
          <p:cNvPr id="18" name="Verbinder: gewinkelt 24">
            <a:extLst>
              <a:ext uri="{FF2B5EF4-FFF2-40B4-BE49-F238E27FC236}">
                <a16:creationId xmlns:a16="http://schemas.microsoft.com/office/drawing/2014/main" id="{DC3BAACE-29A4-344A-68EA-182CD62A2721}"/>
              </a:ext>
            </a:extLst>
          </p:cNvPr>
          <p:cNvCxnSpPr>
            <a:cxnSpLocks/>
            <a:stCxn id="21" idx="0"/>
            <a:endCxn id="17" idx="2"/>
          </p:cNvCxnSpPr>
          <p:nvPr/>
        </p:nvCxnSpPr>
        <p:spPr>
          <a:xfrm rot="5400000" flipH="1" flipV="1">
            <a:off x="3571120" y="1814714"/>
            <a:ext cx="294142" cy="2592712"/>
          </a:xfrm>
          <a:prstGeom prst="bentConnector3">
            <a:avLst>
              <a:gd name="adj1" fmla="val 50000"/>
            </a:avLst>
          </a:prstGeom>
          <a:noFill/>
          <a:ln w="6350" cap="flat" cmpd="sng" algn="ctr">
            <a:solidFill>
              <a:srgbClr val="353231"/>
            </a:solidFill>
            <a:prstDash val="solid"/>
            <a:miter lim="800000"/>
            <a:tailEnd type="triangle"/>
          </a:ln>
          <a:effectLst/>
        </p:spPr>
      </p:cxnSp>
      <p:sp>
        <p:nvSpPr>
          <p:cNvPr id="19" name="Pfeil: nach rechts 27">
            <a:extLst>
              <a:ext uri="{FF2B5EF4-FFF2-40B4-BE49-F238E27FC236}">
                <a16:creationId xmlns:a16="http://schemas.microsoft.com/office/drawing/2014/main" id="{8B0BDB78-40C1-E59E-8105-88E1AE83CFDD}"/>
              </a:ext>
            </a:extLst>
          </p:cNvPr>
          <p:cNvSpPr/>
          <p:nvPr/>
        </p:nvSpPr>
        <p:spPr>
          <a:xfrm>
            <a:off x="1418315" y="3659039"/>
            <a:ext cx="6648288" cy="539220"/>
          </a:xfrm>
          <a:prstGeom prst="rightArrow">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srgbClr val="FFFFFF"/>
                </a:solidFill>
                <a:effectLst/>
                <a:uLnTx/>
                <a:uFillTx/>
                <a:latin typeface="+mj-lt"/>
                <a:ea typeface="+mn-ea"/>
                <a:cs typeface="+mn-cs"/>
              </a:rPr>
              <a:t>Business Release 1</a:t>
            </a:r>
            <a:endParaRPr kumimoji="0" lang="en-US" sz="1200" b="0" i="0" u="none" strike="noStrike" kern="0" cap="none" spc="0" normalizeH="0" baseline="0" noProof="0">
              <a:ln>
                <a:noFill/>
              </a:ln>
              <a:solidFill>
                <a:srgbClr val="FFFFFF"/>
              </a:solidFill>
              <a:effectLst/>
              <a:uLnTx/>
              <a:uFillTx/>
              <a:latin typeface="+mj-lt"/>
              <a:ea typeface="+mn-ea"/>
              <a:cs typeface="+mn-cs"/>
            </a:endParaRPr>
          </a:p>
        </p:txBody>
      </p:sp>
      <p:sp>
        <p:nvSpPr>
          <p:cNvPr id="20" name="Pfeil: nach rechts 34">
            <a:extLst>
              <a:ext uri="{FF2B5EF4-FFF2-40B4-BE49-F238E27FC236}">
                <a16:creationId xmlns:a16="http://schemas.microsoft.com/office/drawing/2014/main" id="{3C1BAB07-2E2A-1983-71A0-D9AB112AB989}"/>
              </a:ext>
            </a:extLst>
          </p:cNvPr>
          <p:cNvSpPr/>
          <p:nvPr/>
        </p:nvSpPr>
        <p:spPr>
          <a:xfrm>
            <a:off x="8703929" y="3659039"/>
            <a:ext cx="4270345" cy="539220"/>
          </a:xfrm>
          <a:prstGeom prst="rightArrow">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srgbClr val="FFFFFF"/>
                </a:solidFill>
                <a:effectLst/>
                <a:uLnTx/>
                <a:uFillTx/>
                <a:latin typeface="+mj-lt"/>
                <a:ea typeface="+mn-ea"/>
                <a:cs typeface="+mn-cs"/>
              </a:rPr>
              <a:t>Business Release </a:t>
            </a:r>
            <a:r>
              <a:rPr lang="de-DE" sz="1200" kern="0">
                <a:solidFill>
                  <a:srgbClr val="FFFFFF"/>
                </a:solidFill>
                <a:latin typeface="+mj-lt"/>
              </a:rPr>
              <a:t>2</a:t>
            </a:r>
            <a:endParaRPr kumimoji="0" lang="en-US" sz="1200" b="0" i="0" u="none" strike="noStrike" kern="0" cap="none" spc="0" normalizeH="0" baseline="0" noProof="0">
              <a:ln>
                <a:noFill/>
              </a:ln>
              <a:solidFill>
                <a:srgbClr val="FFFFFF"/>
              </a:solidFill>
              <a:effectLst/>
              <a:uLnTx/>
              <a:uFillTx/>
              <a:latin typeface="+mj-lt"/>
              <a:ea typeface="+mn-ea"/>
              <a:cs typeface="+mn-cs"/>
            </a:endParaRPr>
          </a:p>
        </p:txBody>
      </p:sp>
      <p:sp>
        <p:nvSpPr>
          <p:cNvPr id="21" name="Oval 20">
            <a:extLst>
              <a:ext uri="{FF2B5EF4-FFF2-40B4-BE49-F238E27FC236}">
                <a16:creationId xmlns:a16="http://schemas.microsoft.com/office/drawing/2014/main" id="{6193D6E9-9FC3-B588-6C6A-7402D665E28C}"/>
              </a:ext>
            </a:extLst>
          </p:cNvPr>
          <p:cNvSpPr/>
          <p:nvPr/>
        </p:nvSpPr>
        <p:spPr>
          <a:xfrm>
            <a:off x="2291044" y="3258141"/>
            <a:ext cx="261582" cy="261582"/>
          </a:xfrm>
          <a:prstGeom prst="ellipse">
            <a:avLst/>
          </a:prstGeom>
          <a:solidFill>
            <a:srgbClr val="353231">
              <a:lumMod val="60000"/>
              <a:lumOff val="40000"/>
            </a:srgbClr>
          </a:solidFill>
          <a:ln w="57150">
            <a:solidFill>
              <a:srgbClr val="FFFFFF"/>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mj-lt"/>
              <a:ea typeface="+mn-ea"/>
              <a:cs typeface="+mn-cs"/>
            </a:endParaRPr>
          </a:p>
        </p:txBody>
      </p:sp>
      <p:sp>
        <p:nvSpPr>
          <p:cNvPr id="22" name="Rectangle 21">
            <a:extLst>
              <a:ext uri="{FF2B5EF4-FFF2-40B4-BE49-F238E27FC236}">
                <a16:creationId xmlns:a16="http://schemas.microsoft.com/office/drawing/2014/main" id="{466815F3-6CEE-FE00-1849-73318A77A844}"/>
              </a:ext>
            </a:extLst>
          </p:cNvPr>
          <p:cNvSpPr/>
          <p:nvPr/>
        </p:nvSpPr>
        <p:spPr>
          <a:xfrm>
            <a:off x="10816813" y="4572541"/>
            <a:ext cx="2234210" cy="789804"/>
          </a:xfrm>
          <a:prstGeom prst="rect">
            <a:avLst/>
          </a:prstGeom>
          <a:solidFill>
            <a:srgbClr val="353231"/>
          </a:solidFill>
          <a:ln w="12700" cap="flat" cmpd="sng" algn="ctr">
            <a:solidFill>
              <a:srgbClr val="3532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mj-lt"/>
                <a:ea typeface="+mn-ea"/>
                <a:cs typeface="+mn-cs"/>
              </a:rPr>
              <a:t>Module</a:t>
            </a:r>
          </a:p>
        </p:txBody>
      </p:sp>
      <p:sp>
        <p:nvSpPr>
          <p:cNvPr id="25" name="TextBox 24">
            <a:extLst>
              <a:ext uri="{FF2B5EF4-FFF2-40B4-BE49-F238E27FC236}">
                <a16:creationId xmlns:a16="http://schemas.microsoft.com/office/drawing/2014/main" id="{FC000BFB-53FC-4C86-13EC-7FDFA2BD5C28}"/>
              </a:ext>
            </a:extLst>
          </p:cNvPr>
          <p:cNvSpPr txBox="1"/>
          <p:nvPr/>
        </p:nvSpPr>
        <p:spPr>
          <a:xfrm rot="16200000">
            <a:off x="7080470" y="4951440"/>
            <a:ext cx="2362144" cy="316562"/>
          </a:xfrm>
          <a:prstGeom prst="rect">
            <a:avLst/>
          </a:prstGeom>
          <a:solidFill>
            <a:schemeClr val="accent3"/>
          </a:solidFill>
          <a:ln>
            <a:solidFill>
              <a:schemeClr val="accent3"/>
            </a:solidFill>
          </a:ln>
        </p:spPr>
        <p:txBody>
          <a:bodyPr vert="horz" wrap="square" lIns="130620" tIns="65310" rIns="130620" bIns="65310" rtlCol="0">
            <a:spAutoFit/>
          </a:bodyPr>
          <a:lstStyle/>
          <a:p>
            <a:pPr algn="ctr"/>
            <a:r>
              <a:rPr lang="en-US" sz="1200">
                <a:solidFill>
                  <a:srgbClr val="EAEAEA"/>
                </a:solidFill>
                <a:latin typeface="+mj-lt"/>
                <a:cs typeface="Avenir Book"/>
              </a:rPr>
              <a:t>Data Migration</a:t>
            </a:r>
            <a:endParaRPr lang="en-DE" sz="1200">
              <a:solidFill>
                <a:srgbClr val="EAEAEA"/>
              </a:solidFill>
              <a:latin typeface="+mj-lt"/>
              <a:cs typeface="Avenir Book"/>
            </a:endParaRPr>
          </a:p>
        </p:txBody>
      </p:sp>
      <p:sp>
        <p:nvSpPr>
          <p:cNvPr id="26" name="TextBox 25">
            <a:extLst>
              <a:ext uri="{FF2B5EF4-FFF2-40B4-BE49-F238E27FC236}">
                <a16:creationId xmlns:a16="http://schemas.microsoft.com/office/drawing/2014/main" id="{D4C45B66-BB29-2C8A-74B7-61D626B73029}"/>
              </a:ext>
            </a:extLst>
          </p:cNvPr>
          <p:cNvSpPr txBox="1"/>
          <p:nvPr/>
        </p:nvSpPr>
        <p:spPr>
          <a:xfrm>
            <a:off x="1058844" y="3500185"/>
            <a:ext cx="594929" cy="294579"/>
          </a:xfrm>
          <a:prstGeom prst="rect">
            <a:avLst/>
          </a:prstGeom>
        </p:spPr>
        <p:txBody>
          <a:bodyPr vert="horz" wrap="none" lIns="108850" tIns="54425" rIns="108850" bIns="54425" rtlCol="0">
            <a:spAutoFit/>
          </a:bodyPr>
          <a:lstStyle/>
          <a:p>
            <a:pPr defTabSz="914400">
              <a:defRPr/>
            </a:pPr>
            <a:r>
              <a:rPr lang="en-US" sz="1200" b="1">
                <a:solidFill>
                  <a:srgbClr val="000000"/>
                </a:solidFill>
                <a:latin typeface="+mj-lt"/>
                <a:cs typeface="Avenir Book"/>
              </a:rPr>
              <a:t>TBD</a:t>
            </a:r>
            <a:r>
              <a:rPr lang="en-DE" sz="1200" b="1">
                <a:solidFill>
                  <a:srgbClr val="000000"/>
                </a:solidFill>
                <a:latin typeface="+mj-lt"/>
                <a:cs typeface="Avenir Book"/>
              </a:rPr>
              <a:t>*</a:t>
            </a:r>
            <a:endParaRPr lang="en-US" sz="1200" b="1">
              <a:solidFill>
                <a:srgbClr val="000000"/>
              </a:solidFill>
              <a:latin typeface="+mj-lt"/>
              <a:cs typeface="Avenir Book"/>
            </a:endParaRPr>
          </a:p>
        </p:txBody>
      </p:sp>
      <p:sp>
        <p:nvSpPr>
          <p:cNvPr id="27" name="TextBox 26">
            <a:extLst>
              <a:ext uri="{FF2B5EF4-FFF2-40B4-BE49-F238E27FC236}">
                <a16:creationId xmlns:a16="http://schemas.microsoft.com/office/drawing/2014/main" id="{F9FA8309-BF57-A7F4-CA14-4563B1504753}"/>
              </a:ext>
            </a:extLst>
          </p:cNvPr>
          <p:cNvSpPr txBox="1"/>
          <p:nvPr/>
        </p:nvSpPr>
        <p:spPr>
          <a:xfrm>
            <a:off x="2075991" y="3476549"/>
            <a:ext cx="705536" cy="294579"/>
          </a:xfrm>
          <a:prstGeom prst="rect">
            <a:avLst/>
          </a:prstGeom>
        </p:spPr>
        <p:txBody>
          <a:bodyPr vert="horz" wrap="none" lIns="108850" tIns="54425" rIns="108850" bIns="54425" rtlCol="0">
            <a:spAutoFit/>
          </a:bodyPr>
          <a:lstStyle/>
          <a:p>
            <a:pPr defTabSz="914400">
              <a:defRPr/>
            </a:pPr>
            <a:r>
              <a:rPr lang="en-DE" sz="1200" b="1">
                <a:solidFill>
                  <a:srgbClr val="000000"/>
                </a:solidFill>
                <a:latin typeface="+mj-lt"/>
                <a:cs typeface="Avenir Book"/>
              </a:rPr>
              <a:t>ASAP*</a:t>
            </a:r>
            <a:endParaRPr lang="en-US" sz="1200" b="1">
              <a:solidFill>
                <a:srgbClr val="000000"/>
              </a:solidFill>
              <a:latin typeface="+mj-lt"/>
              <a:cs typeface="Avenir Book"/>
            </a:endParaRPr>
          </a:p>
        </p:txBody>
      </p:sp>
      <p:sp>
        <p:nvSpPr>
          <p:cNvPr id="28" name="TextBox 27">
            <a:extLst>
              <a:ext uri="{FF2B5EF4-FFF2-40B4-BE49-F238E27FC236}">
                <a16:creationId xmlns:a16="http://schemas.microsoft.com/office/drawing/2014/main" id="{5CD6CD44-8FCC-CBD4-E0DC-C56E7265E4DA}"/>
              </a:ext>
            </a:extLst>
          </p:cNvPr>
          <p:cNvSpPr txBox="1"/>
          <p:nvPr/>
        </p:nvSpPr>
        <p:spPr>
          <a:xfrm>
            <a:off x="7975290" y="2951118"/>
            <a:ext cx="1117508" cy="294579"/>
          </a:xfrm>
          <a:prstGeom prst="rect">
            <a:avLst/>
          </a:prstGeom>
        </p:spPr>
        <p:txBody>
          <a:bodyPr vert="horz" wrap="none" lIns="108850" tIns="54425" rIns="108850" bIns="54425" rtlCol="0">
            <a:spAutoFit/>
          </a:bodyPr>
          <a:lstStyle/>
          <a:p>
            <a:pPr defTabSz="914400">
              <a:defRPr/>
            </a:pPr>
            <a:r>
              <a:rPr lang="en-DE" sz="1200" b="1">
                <a:solidFill>
                  <a:srgbClr val="000000"/>
                </a:solidFill>
                <a:latin typeface="+mj-lt"/>
                <a:cs typeface="Avenir Book"/>
              </a:rPr>
              <a:t>Milestone 1*</a:t>
            </a:r>
            <a:endParaRPr lang="en-US" sz="1200" b="1">
              <a:solidFill>
                <a:srgbClr val="000000"/>
              </a:solidFill>
              <a:latin typeface="+mj-lt"/>
              <a:cs typeface="Avenir Book"/>
            </a:endParaRPr>
          </a:p>
        </p:txBody>
      </p:sp>
      <p:sp>
        <p:nvSpPr>
          <p:cNvPr id="29" name="TextBox 28">
            <a:extLst>
              <a:ext uri="{FF2B5EF4-FFF2-40B4-BE49-F238E27FC236}">
                <a16:creationId xmlns:a16="http://schemas.microsoft.com/office/drawing/2014/main" id="{16083B80-BCD3-3021-C41A-81C58BB113EC}"/>
              </a:ext>
            </a:extLst>
          </p:cNvPr>
          <p:cNvSpPr txBox="1"/>
          <p:nvPr/>
        </p:nvSpPr>
        <p:spPr>
          <a:xfrm>
            <a:off x="8748778" y="4747129"/>
            <a:ext cx="1921177" cy="479245"/>
          </a:xfrm>
          <a:prstGeom prst="rect">
            <a:avLst/>
          </a:prstGeom>
          <a:ln>
            <a:solidFill>
              <a:srgbClr val="E6E6E6">
                <a:lumMod val="75000"/>
              </a:srgbClr>
            </a:solidFill>
          </a:ln>
        </p:spPr>
        <p:txBody>
          <a:bodyPr vert="horz" wrap="square" lIns="108850" tIns="54425" rIns="108850" bIns="54425" rtlCol="0">
            <a:spAutoFit/>
          </a:bodyPr>
          <a:lstStyle>
            <a:defPPr>
              <a:defRPr lang="de-DE"/>
            </a:defPPr>
            <a:lvl1pPr>
              <a:defRPr sz="1200">
                <a:latin typeface="+mj-lt"/>
                <a:cs typeface="Avenir Book"/>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rPr>
              <a:t>Function</a:t>
            </a:r>
          </a:p>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rgbClr val="000000"/>
                </a:solidFill>
              </a:rPr>
              <a:t>Function</a:t>
            </a:r>
          </a:p>
        </p:txBody>
      </p:sp>
      <p:sp>
        <p:nvSpPr>
          <p:cNvPr id="30" name="Rectangle 29">
            <a:extLst>
              <a:ext uri="{FF2B5EF4-FFF2-40B4-BE49-F238E27FC236}">
                <a16:creationId xmlns:a16="http://schemas.microsoft.com/office/drawing/2014/main" id="{BE62256B-8B77-802D-96E2-61AD23F44150}"/>
              </a:ext>
            </a:extLst>
          </p:cNvPr>
          <p:cNvSpPr/>
          <p:nvPr/>
        </p:nvSpPr>
        <p:spPr>
          <a:xfrm>
            <a:off x="8748775" y="4202795"/>
            <a:ext cx="1921180" cy="539220"/>
          </a:xfrm>
          <a:prstGeom prst="rect">
            <a:avLst/>
          </a:prstGeom>
          <a:solidFill>
            <a:srgbClr val="353231"/>
          </a:solidFill>
          <a:ln w="12700" cap="flat" cmpd="sng" algn="ctr">
            <a:solidFill>
              <a:srgbClr val="3532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mj-lt"/>
                <a:ea typeface="+mn-ea"/>
                <a:cs typeface="+mn-cs"/>
              </a:rPr>
              <a:t>Module</a:t>
            </a:r>
          </a:p>
        </p:txBody>
      </p:sp>
      <p:sp>
        <p:nvSpPr>
          <p:cNvPr id="31" name="TextBox 30">
            <a:extLst>
              <a:ext uri="{FF2B5EF4-FFF2-40B4-BE49-F238E27FC236}">
                <a16:creationId xmlns:a16="http://schemas.microsoft.com/office/drawing/2014/main" id="{99D19901-01BB-8A24-CBBC-2AC0E6F34D0E}"/>
              </a:ext>
            </a:extLst>
          </p:cNvPr>
          <p:cNvSpPr txBox="1"/>
          <p:nvPr/>
        </p:nvSpPr>
        <p:spPr>
          <a:xfrm>
            <a:off x="10805723" y="5360819"/>
            <a:ext cx="2234210" cy="479245"/>
          </a:xfrm>
          <a:prstGeom prst="rect">
            <a:avLst/>
          </a:prstGeom>
          <a:solidFill>
            <a:srgbClr val="FFFFFF"/>
          </a:solidFill>
          <a:ln>
            <a:solidFill>
              <a:srgbClr val="E6E6E6">
                <a:lumMod val="75000"/>
              </a:srgbClr>
            </a:solidFill>
          </a:ln>
        </p:spPr>
        <p:txBody>
          <a:bodyPr vert="horz" wrap="square" lIns="108850" tIns="54425" rIns="108850" bIns="54425" rtlCol="0">
            <a:spAutoFit/>
          </a:bodyPr>
          <a:lstStyle>
            <a:defPPr>
              <a:defRPr lang="de-DE"/>
            </a:defPPr>
            <a:lvl1pPr>
              <a:defRPr sz="1200">
                <a:latin typeface="+mj-lt"/>
                <a:cs typeface="Avenir Book"/>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rPr>
              <a:t>Function</a:t>
            </a:r>
          </a:p>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rgbClr val="000000"/>
                </a:solidFill>
              </a:rPr>
              <a:t>Function</a:t>
            </a:r>
          </a:p>
        </p:txBody>
      </p:sp>
      <p:sp>
        <p:nvSpPr>
          <p:cNvPr id="33" name="Rectangle 32">
            <a:extLst>
              <a:ext uri="{FF2B5EF4-FFF2-40B4-BE49-F238E27FC236}">
                <a16:creationId xmlns:a16="http://schemas.microsoft.com/office/drawing/2014/main" id="{D333E9B9-B70F-8215-4A47-C83ED87249C0}"/>
              </a:ext>
            </a:extLst>
          </p:cNvPr>
          <p:cNvSpPr/>
          <p:nvPr/>
        </p:nvSpPr>
        <p:spPr>
          <a:xfrm rot="900000">
            <a:off x="9349852" y="1282733"/>
            <a:ext cx="4480511" cy="766031"/>
          </a:xfrm>
          <a:prstGeom prst="rect">
            <a:avLst/>
          </a:prstGeom>
          <a:solidFill>
            <a:schemeClr val="accent4"/>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2800"/>
              <a:t>EXAMPLE</a:t>
            </a:r>
          </a:p>
        </p:txBody>
      </p:sp>
      <p:sp>
        <p:nvSpPr>
          <p:cNvPr id="34" name="Oval 33">
            <a:extLst>
              <a:ext uri="{FF2B5EF4-FFF2-40B4-BE49-F238E27FC236}">
                <a16:creationId xmlns:a16="http://schemas.microsoft.com/office/drawing/2014/main" id="{15623004-A9BE-684B-3C9B-9D881903EC79}"/>
              </a:ext>
            </a:extLst>
          </p:cNvPr>
          <p:cNvSpPr/>
          <p:nvPr/>
        </p:nvSpPr>
        <p:spPr>
          <a:xfrm>
            <a:off x="12588728" y="3254809"/>
            <a:ext cx="261582" cy="261582"/>
          </a:xfrm>
          <a:prstGeom prst="ellipse">
            <a:avLst/>
          </a:prstGeom>
          <a:solidFill>
            <a:srgbClr val="353231">
              <a:lumMod val="60000"/>
              <a:lumOff val="40000"/>
            </a:srgbClr>
          </a:solidFill>
          <a:ln w="57150">
            <a:solidFill>
              <a:srgbClr val="FFFFFF"/>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mj-lt"/>
              <a:ea typeface="+mn-ea"/>
              <a:cs typeface="+mn-cs"/>
            </a:endParaRPr>
          </a:p>
        </p:txBody>
      </p:sp>
      <p:sp>
        <p:nvSpPr>
          <p:cNvPr id="35" name="TextBox 34">
            <a:extLst>
              <a:ext uri="{FF2B5EF4-FFF2-40B4-BE49-F238E27FC236}">
                <a16:creationId xmlns:a16="http://schemas.microsoft.com/office/drawing/2014/main" id="{C6A49894-E89D-7808-7202-178DCF9A54BE}"/>
              </a:ext>
            </a:extLst>
          </p:cNvPr>
          <p:cNvSpPr txBox="1"/>
          <p:nvPr/>
        </p:nvSpPr>
        <p:spPr>
          <a:xfrm>
            <a:off x="12081803" y="2947786"/>
            <a:ext cx="1117508" cy="294579"/>
          </a:xfrm>
          <a:prstGeom prst="rect">
            <a:avLst/>
          </a:prstGeom>
        </p:spPr>
        <p:txBody>
          <a:bodyPr vert="horz" wrap="none" lIns="108850" tIns="54425" rIns="108850" bIns="54425" rtlCol="0">
            <a:spAutoFit/>
          </a:bodyPr>
          <a:lstStyle/>
          <a:p>
            <a:pPr defTabSz="914400">
              <a:defRPr/>
            </a:pPr>
            <a:r>
              <a:rPr lang="en-DE" sz="1200" b="1">
                <a:solidFill>
                  <a:srgbClr val="000000"/>
                </a:solidFill>
                <a:latin typeface="+mj-lt"/>
                <a:cs typeface="Avenir Book"/>
              </a:rPr>
              <a:t>Milestone 2*</a:t>
            </a:r>
            <a:endParaRPr lang="en-US" sz="1200" b="1">
              <a:solidFill>
                <a:srgbClr val="000000"/>
              </a:solidFill>
              <a:latin typeface="+mj-lt"/>
              <a:cs typeface="Avenir Book"/>
            </a:endParaRPr>
          </a:p>
        </p:txBody>
      </p:sp>
      <p:sp>
        <p:nvSpPr>
          <p:cNvPr id="36" name="TextBox 35">
            <a:extLst>
              <a:ext uri="{FF2B5EF4-FFF2-40B4-BE49-F238E27FC236}">
                <a16:creationId xmlns:a16="http://schemas.microsoft.com/office/drawing/2014/main" id="{F0FD96CE-5BD4-CE55-3804-6792340FF6F5}"/>
              </a:ext>
            </a:extLst>
          </p:cNvPr>
          <p:cNvSpPr txBox="1"/>
          <p:nvPr/>
        </p:nvSpPr>
        <p:spPr>
          <a:xfrm>
            <a:off x="1910576" y="7627621"/>
            <a:ext cx="6064714" cy="400110"/>
          </a:xfrm>
          <a:prstGeom prst="rect">
            <a:avLst/>
          </a:prstGeom>
          <a:noFill/>
        </p:spPr>
        <p:txBody>
          <a:bodyPr wrap="square" rtlCol="0">
            <a:spAutoFit/>
          </a:bodyPr>
          <a:lstStyle/>
          <a:p>
            <a:r>
              <a:rPr lang="en-DE" sz="1000" dirty="0">
                <a:solidFill>
                  <a:schemeClr val="accent1"/>
                </a:solidFill>
              </a:rPr>
              <a:t>*Please do not add any dates unless there are due dates from the customer. Need to be discussed and confirmed by PS</a:t>
            </a:r>
            <a:endParaRPr lang="en-US" sz="1000" dirty="0">
              <a:solidFill>
                <a:schemeClr val="accent1"/>
              </a:solidFill>
            </a:endParaRPr>
          </a:p>
        </p:txBody>
      </p:sp>
      <p:pic>
        <p:nvPicPr>
          <p:cNvPr id="39" name="Graphic 38" descr="Home with solid fill">
            <a:hlinkClick r:id="rId2" action="ppaction://hlinksldjump" tooltip="Back to Home"/>
            <a:extLst>
              <a:ext uri="{FF2B5EF4-FFF2-40B4-BE49-F238E27FC236}">
                <a16:creationId xmlns:a16="http://schemas.microsoft.com/office/drawing/2014/main" id="{9FEA5964-90BA-0B56-C9FB-EACC5ADA8F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40" name="Graphic 39" descr="Back with solid fill">
            <a:hlinkClick r:id="" action="ppaction://hlinkshowjump?jump=lastslideviewed"/>
            <a:extLst>
              <a:ext uri="{FF2B5EF4-FFF2-40B4-BE49-F238E27FC236}">
                <a16:creationId xmlns:a16="http://schemas.microsoft.com/office/drawing/2014/main" id="{277FC9F1-1B90-5A56-FEE8-8A1D02D5C06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41" name="Picture 2" descr="Modules Svg Png Icon Free Download (#565500) - OnlineWebFonts.COM">
            <a:hlinkClick r:id="rId7" action="ppaction://hlinksldjump"/>
            <a:extLst>
              <a:ext uri="{FF2B5EF4-FFF2-40B4-BE49-F238E27FC236}">
                <a16:creationId xmlns:a16="http://schemas.microsoft.com/office/drawing/2014/main" id="{C4CDC400-B75E-2216-F66A-A5A06D8B7E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55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B6E55-758B-45E2-8642-511F9F2D673F}"/>
              </a:ext>
            </a:extLst>
          </p:cNvPr>
          <p:cNvSpPr>
            <a:spLocks noGrp="1"/>
          </p:cNvSpPr>
          <p:nvPr>
            <p:ph type="ctrTitle"/>
          </p:nvPr>
        </p:nvSpPr>
        <p:spPr>
          <a:xfrm>
            <a:off x="548639" y="445364"/>
            <a:ext cx="9658443" cy="1546987"/>
          </a:xfrm>
        </p:spPr>
        <p:txBody>
          <a:bodyPr/>
          <a:lstStyle/>
          <a:p>
            <a:r>
              <a:rPr lang="en-DE" sz="4400"/>
              <a:t>Opportunity Scoping Document (OSD) </a:t>
            </a:r>
            <a:br>
              <a:rPr lang="en-DE" sz="4400"/>
            </a:br>
            <a:r>
              <a:rPr lang="en-DE" sz="4400"/>
              <a:t>for [</a:t>
            </a:r>
            <a:r>
              <a:rPr lang="en-DE" sz="4400" err="1"/>
              <a:t>clientname</a:t>
            </a:r>
            <a:r>
              <a:rPr lang="en-DE" sz="4400"/>
              <a:t>]</a:t>
            </a:r>
            <a:endParaRPr lang="en-US" sz="4400"/>
          </a:p>
        </p:txBody>
      </p:sp>
      <p:sp>
        <p:nvSpPr>
          <p:cNvPr id="2" name="Subtitle 1">
            <a:extLst>
              <a:ext uri="{FF2B5EF4-FFF2-40B4-BE49-F238E27FC236}">
                <a16:creationId xmlns:a16="http://schemas.microsoft.com/office/drawing/2014/main" id="{8215B9F7-EE2E-492A-9118-2D82CDD0C871}"/>
              </a:ext>
            </a:extLst>
          </p:cNvPr>
          <p:cNvSpPr>
            <a:spLocks noGrp="1"/>
          </p:cNvSpPr>
          <p:nvPr>
            <p:ph type="subTitle" idx="1"/>
          </p:nvPr>
        </p:nvSpPr>
        <p:spPr>
          <a:xfrm>
            <a:off x="548640" y="2334323"/>
            <a:ext cx="7190306" cy="1353374"/>
          </a:xfrm>
        </p:spPr>
        <p:txBody>
          <a:bodyPr/>
          <a:lstStyle/>
          <a:p>
            <a:endParaRPr lang="en-DE" sz="1800" dirty="0"/>
          </a:p>
          <a:p>
            <a:endParaRPr lang="en-DE" sz="1800" dirty="0"/>
          </a:p>
          <a:p>
            <a:r>
              <a:rPr lang="en-DE" sz="1800" dirty="0"/>
              <a:t>Pre-Sales</a:t>
            </a:r>
            <a:r>
              <a:rPr lang="en-US" sz="1800" dirty="0"/>
              <a:t> </a:t>
            </a:r>
            <a:r>
              <a:rPr lang="en-DE" sz="1800" dirty="0"/>
              <a:t>/</a:t>
            </a:r>
            <a:r>
              <a:rPr lang="en-US" sz="1800" dirty="0"/>
              <a:t>Solution Consultant </a:t>
            </a:r>
            <a:r>
              <a:rPr lang="en-DE" sz="1800" dirty="0"/>
              <a:t>: </a:t>
            </a:r>
            <a:r>
              <a:rPr lang="de-DE" sz="1800" dirty="0"/>
              <a:t>[PreSales]</a:t>
            </a:r>
            <a:endParaRPr lang="en-DE" sz="1800" dirty="0"/>
          </a:p>
          <a:p>
            <a:r>
              <a:rPr lang="en-DE" sz="1800" dirty="0"/>
              <a:t>Sales Director : </a:t>
            </a:r>
            <a:r>
              <a:rPr lang="de-DE" sz="1800" dirty="0"/>
              <a:t>[Sales]</a:t>
            </a:r>
            <a:endParaRPr lang="en-DE" sz="1800" dirty="0"/>
          </a:p>
          <a:p>
            <a:r>
              <a:rPr lang="en-DE" sz="1800" dirty="0"/>
              <a:t>Professional Service: </a:t>
            </a:r>
            <a:r>
              <a:rPr lang="de-DE" sz="1800" dirty="0"/>
              <a:t>[Professional Service]</a:t>
            </a:r>
            <a:endParaRPr lang="en-DE" sz="1800" dirty="0"/>
          </a:p>
        </p:txBody>
      </p:sp>
      <p:pic>
        <p:nvPicPr>
          <p:cNvPr id="7" name="Graphic 6" descr="Badge Question Mark with solid fill">
            <a:hlinkClick r:id="rId2" action="ppaction://hlinksldjump"/>
            <a:extLst>
              <a:ext uri="{FF2B5EF4-FFF2-40B4-BE49-F238E27FC236}">
                <a16:creationId xmlns:a16="http://schemas.microsoft.com/office/drawing/2014/main" id="{327ABDB1-9755-62B1-76D4-D4D4499850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717502" y="124329"/>
            <a:ext cx="314420" cy="314420"/>
          </a:xfrm>
          <a:prstGeom prst="rect">
            <a:avLst/>
          </a:prstGeom>
        </p:spPr>
      </p:pic>
      <p:pic>
        <p:nvPicPr>
          <p:cNvPr id="8" name="Graphic 7" descr="Home with solid fill">
            <a:hlinkClick r:id="rId5" action="ppaction://hlinksldjump" tooltip="Back to Home"/>
            <a:extLst>
              <a:ext uri="{FF2B5EF4-FFF2-40B4-BE49-F238E27FC236}">
                <a16:creationId xmlns:a16="http://schemas.microsoft.com/office/drawing/2014/main" id="{AF4C90E8-D705-1CF8-02D8-852232B7C2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047339" y="107668"/>
            <a:ext cx="347743" cy="347743"/>
          </a:xfrm>
          <a:prstGeom prst="rect">
            <a:avLst/>
          </a:prstGeom>
        </p:spPr>
      </p:pic>
      <p:pic>
        <p:nvPicPr>
          <p:cNvPr id="9" name="Graphic 8" descr="Back with solid fill">
            <a:hlinkClick r:id="" action="ppaction://hlinkshowjump?jump=lastslideviewed"/>
            <a:extLst>
              <a:ext uri="{FF2B5EF4-FFF2-40B4-BE49-F238E27FC236}">
                <a16:creationId xmlns:a16="http://schemas.microsoft.com/office/drawing/2014/main" id="{98125B8D-991C-FB6E-DAED-5B889E5E801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149673" y="107668"/>
            <a:ext cx="347743" cy="347743"/>
          </a:xfrm>
          <a:prstGeom prst="rect">
            <a:avLst/>
          </a:prstGeom>
        </p:spPr>
      </p:pic>
      <p:pic>
        <p:nvPicPr>
          <p:cNvPr id="10" name="Picture 2" descr="Modules Svg Png Icon Free Download (#565500) - OnlineWebFonts.COM">
            <a:hlinkClick r:id="rId10" action="ppaction://hlinksldjump"/>
            <a:extLst>
              <a:ext uri="{FF2B5EF4-FFF2-40B4-BE49-F238E27FC236}">
                <a16:creationId xmlns:a16="http://schemas.microsoft.com/office/drawing/2014/main" id="{9C515B6B-CAC9-916D-D443-E4F4E5A6AA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29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BEF12-905D-1019-5329-6A11F76ED2B4}"/>
              </a:ext>
            </a:extLst>
          </p:cNvPr>
          <p:cNvSpPr>
            <a:spLocks noGrp="1"/>
          </p:cNvSpPr>
          <p:nvPr>
            <p:ph type="title"/>
          </p:nvPr>
        </p:nvSpPr>
        <p:spPr/>
        <p:txBody>
          <a:bodyPr/>
          <a:lstStyle/>
          <a:p>
            <a:r>
              <a:rPr lang="en-DE"/>
              <a:t>Assumptions &amp; Gaps</a:t>
            </a:r>
            <a:endParaRPr lang="en-US"/>
          </a:p>
        </p:txBody>
      </p:sp>
      <p:sp>
        <p:nvSpPr>
          <p:cNvPr id="7" name="Content Placeholder 6">
            <a:extLst>
              <a:ext uri="{FF2B5EF4-FFF2-40B4-BE49-F238E27FC236}">
                <a16:creationId xmlns:a16="http://schemas.microsoft.com/office/drawing/2014/main" id="{DD16945E-DD9F-573E-1DF0-0D25B918A58D}"/>
              </a:ext>
            </a:extLst>
          </p:cNvPr>
          <p:cNvSpPr>
            <a:spLocks noGrp="1"/>
          </p:cNvSpPr>
          <p:nvPr>
            <p:ph idx="1"/>
          </p:nvPr>
        </p:nvSpPr>
        <p:spPr/>
        <p:txBody>
          <a:bodyPr/>
          <a:lstStyle/>
          <a:p>
            <a:endParaRPr lang="en-US"/>
          </a:p>
        </p:txBody>
      </p:sp>
      <p:pic>
        <p:nvPicPr>
          <p:cNvPr id="2" name="Graphic 1" descr="Home with solid fill">
            <a:hlinkClick r:id="rId2" action="ppaction://hlinksldjump" tooltip="Back to Home"/>
            <a:extLst>
              <a:ext uri="{FF2B5EF4-FFF2-40B4-BE49-F238E27FC236}">
                <a16:creationId xmlns:a16="http://schemas.microsoft.com/office/drawing/2014/main" id="{67898614-5837-B38A-562D-EDFC9D5B1C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D077DDE3-4687-ED23-1545-948AD596F63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9" name="Picture 2" descr="Modules Svg Png Icon Free Download (#565500) - OnlineWebFonts.COM">
            <a:hlinkClick r:id="rId7" action="ppaction://hlinksldjump"/>
            <a:extLst>
              <a:ext uri="{FF2B5EF4-FFF2-40B4-BE49-F238E27FC236}">
                <a16:creationId xmlns:a16="http://schemas.microsoft.com/office/drawing/2014/main" id="{3E953247-09CF-AE56-E7D9-A75E5CB52C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29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DFF1-7EE7-4EC1-8A0F-7DC4BD66353F}"/>
              </a:ext>
            </a:extLst>
          </p:cNvPr>
          <p:cNvSpPr>
            <a:spLocks noGrp="1"/>
          </p:cNvSpPr>
          <p:nvPr>
            <p:ph type="title"/>
          </p:nvPr>
        </p:nvSpPr>
        <p:spPr/>
        <p:txBody>
          <a:bodyPr/>
          <a:lstStyle/>
          <a:p>
            <a:r>
              <a:rPr lang="en-US"/>
              <a:t>Known Gaps</a:t>
            </a:r>
          </a:p>
        </p:txBody>
      </p:sp>
      <p:sp>
        <p:nvSpPr>
          <p:cNvPr id="3" name="Content Placeholder 2">
            <a:extLst>
              <a:ext uri="{FF2B5EF4-FFF2-40B4-BE49-F238E27FC236}">
                <a16:creationId xmlns:a16="http://schemas.microsoft.com/office/drawing/2014/main" id="{8E6C8125-2BBC-4390-936B-7C83ECC1DD38}"/>
              </a:ext>
            </a:extLst>
          </p:cNvPr>
          <p:cNvSpPr>
            <a:spLocks noGrp="1"/>
          </p:cNvSpPr>
          <p:nvPr>
            <p:ph idx="1"/>
          </p:nvPr>
        </p:nvSpPr>
        <p:spPr/>
        <p:txBody>
          <a:bodyPr/>
          <a:lstStyle/>
          <a:p>
            <a:r>
              <a:rPr lang="en-US" sz="2000" b="1"/>
              <a:t>Feature/Function Gaps</a:t>
            </a:r>
            <a:r>
              <a:rPr lang="en-DE" sz="2000" b="1"/>
              <a:t> </a:t>
            </a:r>
            <a:endParaRPr lang="en-US" sz="2000" b="1"/>
          </a:p>
          <a:p>
            <a:pPr lvl="1"/>
            <a:r>
              <a:rPr lang="en-US" sz="1800"/>
              <a:t>Item</a:t>
            </a:r>
            <a:r>
              <a:rPr lang="en-DE" sz="1800"/>
              <a:t> (please add JIRA)</a:t>
            </a:r>
            <a:endParaRPr lang="en-US" sz="1800"/>
          </a:p>
          <a:p>
            <a:pPr lvl="1"/>
            <a:endParaRPr lang="en-US" sz="1800"/>
          </a:p>
        </p:txBody>
      </p:sp>
      <p:pic>
        <p:nvPicPr>
          <p:cNvPr id="8" name="Graphic 7" descr="Home with solid fill">
            <a:hlinkClick r:id="rId3" action="ppaction://hlinksldjump" tooltip="Back to Home"/>
            <a:extLst>
              <a:ext uri="{FF2B5EF4-FFF2-40B4-BE49-F238E27FC236}">
                <a16:creationId xmlns:a16="http://schemas.microsoft.com/office/drawing/2014/main" id="{0F521260-62CF-7275-6228-ACEDDFE0B0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47339" y="107668"/>
            <a:ext cx="347743" cy="347743"/>
          </a:xfrm>
          <a:prstGeom prst="rect">
            <a:avLst/>
          </a:prstGeom>
        </p:spPr>
      </p:pic>
      <p:pic>
        <p:nvPicPr>
          <p:cNvPr id="9" name="Graphic 8" descr="Back with solid fill">
            <a:hlinkClick r:id="" action="ppaction://hlinkshowjump?jump=lastslideviewed"/>
            <a:extLst>
              <a:ext uri="{FF2B5EF4-FFF2-40B4-BE49-F238E27FC236}">
                <a16:creationId xmlns:a16="http://schemas.microsoft.com/office/drawing/2014/main" id="{CD376569-314B-97F3-0285-CCE8B9A88B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49673" y="107668"/>
            <a:ext cx="347743" cy="347743"/>
          </a:xfrm>
          <a:prstGeom prst="rect">
            <a:avLst/>
          </a:prstGeom>
        </p:spPr>
      </p:pic>
      <p:pic>
        <p:nvPicPr>
          <p:cNvPr id="10" name="Picture 2" descr="Modules Svg Png Icon Free Download (#565500) - OnlineWebFonts.COM">
            <a:hlinkClick r:id="rId8" action="ppaction://hlinksldjump"/>
            <a:extLst>
              <a:ext uri="{FF2B5EF4-FFF2-40B4-BE49-F238E27FC236}">
                <a16:creationId xmlns:a16="http://schemas.microsoft.com/office/drawing/2014/main" id="{1582DF90-14E9-8C63-22BE-51FE78FE2D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34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BCA760AE-479D-8E8C-560C-1FF1A030B236}"/>
              </a:ext>
            </a:extLst>
          </p:cNvPr>
          <p:cNvSpPr>
            <a:spLocks noGrp="1"/>
          </p:cNvSpPr>
          <p:nvPr>
            <p:ph type="title"/>
          </p:nvPr>
        </p:nvSpPr>
        <p:spPr>
          <a:xfrm>
            <a:off x="548640" y="163831"/>
            <a:ext cx="7019321" cy="614321"/>
          </a:xfrm>
        </p:spPr>
        <p:txBody>
          <a:bodyPr/>
          <a:lstStyle/>
          <a:p>
            <a:r>
              <a:rPr lang="en-DE" dirty="0"/>
              <a:t>Full Module overview of all </a:t>
            </a:r>
            <a:r>
              <a:rPr lang="de-DE" dirty="0"/>
              <a:t>[Vendor]</a:t>
            </a:r>
            <a:r>
              <a:rPr lang="en-DE" dirty="0"/>
              <a:t> </a:t>
            </a:r>
            <a:endParaRPr lang="en-US" dirty="0"/>
          </a:p>
        </p:txBody>
      </p:sp>
      <p:pic>
        <p:nvPicPr>
          <p:cNvPr id="7" name="Graphic 6" descr="Home with solid fill">
            <a:hlinkClick r:id="rId2" action="ppaction://hlinksldjump" tooltip="Back to Home"/>
            <a:extLst>
              <a:ext uri="{FF2B5EF4-FFF2-40B4-BE49-F238E27FC236}">
                <a16:creationId xmlns:a16="http://schemas.microsoft.com/office/drawing/2014/main" id="{A3D888EC-D85C-A80A-DEDA-1F2996701F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8" name="Graphic 7" descr="Back with solid fill">
            <a:hlinkClick r:id="" action="ppaction://hlinkshowjump?jump=lastslideviewed"/>
            <a:extLst>
              <a:ext uri="{FF2B5EF4-FFF2-40B4-BE49-F238E27FC236}">
                <a16:creationId xmlns:a16="http://schemas.microsoft.com/office/drawing/2014/main" id="{5AAB4922-30EE-6F23-72F4-82EC97BE06E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1026" name="Picture 2" descr="Modules Svg Png Icon Free Download (#565500) - OnlineWebFonts.COM">
            <a:hlinkClick r:id="rId7" action="ppaction://hlinksldjump"/>
            <a:extLst>
              <a:ext uri="{FF2B5EF4-FFF2-40B4-BE49-F238E27FC236}">
                <a16:creationId xmlns:a16="http://schemas.microsoft.com/office/drawing/2014/main" id="{13EF49A1-2D97-B08D-B843-9C1950CC29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3">
            <a:extLst>
              <a:ext uri="{FF2B5EF4-FFF2-40B4-BE49-F238E27FC236}">
                <a16:creationId xmlns:a16="http://schemas.microsoft.com/office/drawing/2014/main" id="{3DFA99C0-082A-CDA4-EB91-7F29BB70305A}"/>
              </a:ext>
            </a:extLst>
          </p:cNvPr>
          <p:cNvSpPr txBox="1">
            <a:spLocks/>
          </p:cNvSpPr>
          <p:nvPr/>
        </p:nvSpPr>
        <p:spPr>
          <a:xfrm>
            <a:off x="548640" y="163831"/>
            <a:ext cx="13533120" cy="906253"/>
          </a:xfrm>
          <a:prstGeom prst="rect">
            <a:avLst/>
          </a:prstGeom>
        </p:spPr>
        <p:txBody>
          <a:bodyPr vert="horz" lIns="0" tIns="0" rIns="0" bIns="0" rtlCol="0" anchor="ctr">
            <a:noAutofit/>
          </a:bodyPr>
          <a:lstStyle>
            <a:lvl1pPr algn="l" defTabSz="1097280" rtl="0" eaLnBrk="1" latinLnBrk="0" hangingPunct="1">
              <a:lnSpc>
                <a:spcPct val="90000"/>
              </a:lnSpc>
              <a:spcBef>
                <a:spcPct val="0"/>
              </a:spcBef>
              <a:buNone/>
              <a:defRPr sz="3360" kern="1200">
                <a:solidFill>
                  <a:schemeClr val="tx1"/>
                </a:solidFill>
                <a:latin typeface="+mj-lt"/>
                <a:ea typeface="+mj-ea"/>
                <a:cs typeface="+mj-cs"/>
              </a:defRPr>
            </a:lvl1pPr>
          </a:lstStyle>
          <a:p>
            <a:endParaRPr lang="en-US"/>
          </a:p>
        </p:txBody>
      </p:sp>
      <p:sp>
        <p:nvSpPr>
          <p:cNvPr id="29" name="Rectangle 28">
            <a:extLst>
              <a:ext uri="{FF2B5EF4-FFF2-40B4-BE49-F238E27FC236}">
                <a16:creationId xmlns:a16="http://schemas.microsoft.com/office/drawing/2014/main" id="{3627023A-57BF-0CAE-E777-A02DDE25E115}"/>
              </a:ext>
            </a:extLst>
          </p:cNvPr>
          <p:cNvSpPr/>
          <p:nvPr/>
        </p:nvSpPr>
        <p:spPr>
          <a:xfrm>
            <a:off x="563940" y="986749"/>
            <a:ext cx="2647844" cy="2355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Rectangle 29">
            <a:extLst>
              <a:ext uri="{FF2B5EF4-FFF2-40B4-BE49-F238E27FC236}">
                <a16:creationId xmlns:a16="http://schemas.microsoft.com/office/drawing/2014/main" id="{E9A5FEC7-6100-7F21-3375-62880C28B073}"/>
              </a:ext>
            </a:extLst>
          </p:cNvPr>
          <p:cNvSpPr/>
          <p:nvPr/>
        </p:nvSpPr>
        <p:spPr>
          <a:xfrm>
            <a:off x="5859627" y="986749"/>
            <a:ext cx="2647844" cy="23550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Rectangle 30">
            <a:extLst>
              <a:ext uri="{FF2B5EF4-FFF2-40B4-BE49-F238E27FC236}">
                <a16:creationId xmlns:a16="http://schemas.microsoft.com/office/drawing/2014/main" id="{814369E8-8578-5A1D-5569-19451F2C2953}"/>
              </a:ext>
            </a:extLst>
          </p:cNvPr>
          <p:cNvSpPr/>
          <p:nvPr/>
        </p:nvSpPr>
        <p:spPr>
          <a:xfrm>
            <a:off x="8507468" y="986749"/>
            <a:ext cx="2647844" cy="2355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 name="Rectangle 31">
            <a:extLst>
              <a:ext uri="{FF2B5EF4-FFF2-40B4-BE49-F238E27FC236}">
                <a16:creationId xmlns:a16="http://schemas.microsoft.com/office/drawing/2014/main" id="{F997C61B-2C88-A48E-9597-2D5BCEAF2D48}"/>
              </a:ext>
            </a:extLst>
          </p:cNvPr>
          <p:cNvSpPr/>
          <p:nvPr/>
        </p:nvSpPr>
        <p:spPr>
          <a:xfrm>
            <a:off x="11155312" y="986749"/>
            <a:ext cx="2647844" cy="235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3" name="TextBox 32">
            <a:extLst>
              <a:ext uri="{FF2B5EF4-FFF2-40B4-BE49-F238E27FC236}">
                <a16:creationId xmlns:a16="http://schemas.microsoft.com/office/drawing/2014/main" id="{4CD40891-F27E-1491-72A0-53E382C5ACA0}"/>
              </a:ext>
            </a:extLst>
          </p:cNvPr>
          <p:cNvSpPr txBox="1"/>
          <p:nvPr/>
        </p:nvSpPr>
        <p:spPr>
          <a:xfrm>
            <a:off x="918489" y="969932"/>
            <a:ext cx="1938746" cy="276999"/>
          </a:xfrm>
          <a:prstGeom prst="rect">
            <a:avLst/>
          </a:prstGeom>
          <a:noFill/>
        </p:spPr>
        <p:txBody>
          <a:bodyPr wrap="square" rtlCol="0">
            <a:spAutoFit/>
          </a:bodyPr>
          <a:lstStyle/>
          <a:p>
            <a:pPr algn="ctr"/>
            <a:r>
              <a:rPr lang="en-US" sz="1200" b="1" dirty="0">
                <a:solidFill>
                  <a:schemeClr val="bg1"/>
                </a:solidFill>
              </a:rPr>
              <a:t>Module 1</a:t>
            </a:r>
          </a:p>
        </p:txBody>
      </p:sp>
      <p:sp>
        <p:nvSpPr>
          <p:cNvPr id="34" name="TextBox 33">
            <a:extLst>
              <a:ext uri="{FF2B5EF4-FFF2-40B4-BE49-F238E27FC236}">
                <a16:creationId xmlns:a16="http://schemas.microsoft.com/office/drawing/2014/main" id="{DB27B481-0BA9-890D-BBB9-6E81030DC4E5}"/>
              </a:ext>
            </a:extLst>
          </p:cNvPr>
          <p:cNvSpPr txBox="1"/>
          <p:nvPr/>
        </p:nvSpPr>
        <p:spPr>
          <a:xfrm>
            <a:off x="6214176" y="969932"/>
            <a:ext cx="1938746" cy="276999"/>
          </a:xfrm>
          <a:prstGeom prst="rect">
            <a:avLst/>
          </a:prstGeom>
          <a:noFill/>
        </p:spPr>
        <p:txBody>
          <a:bodyPr wrap="square" rtlCol="0">
            <a:spAutoFit/>
          </a:bodyPr>
          <a:lstStyle/>
          <a:p>
            <a:pPr algn="ctr"/>
            <a:r>
              <a:rPr lang="en-US" sz="1200" b="1" dirty="0">
                <a:solidFill>
                  <a:schemeClr val="bg1"/>
                </a:solidFill>
              </a:rPr>
              <a:t>Module x</a:t>
            </a:r>
          </a:p>
        </p:txBody>
      </p:sp>
      <p:sp>
        <p:nvSpPr>
          <p:cNvPr id="35" name="TextBox 34">
            <a:extLst>
              <a:ext uri="{FF2B5EF4-FFF2-40B4-BE49-F238E27FC236}">
                <a16:creationId xmlns:a16="http://schemas.microsoft.com/office/drawing/2014/main" id="{9C6D3AD3-7AD0-F296-FD3F-37639C33136F}"/>
              </a:ext>
            </a:extLst>
          </p:cNvPr>
          <p:cNvSpPr txBox="1"/>
          <p:nvPr/>
        </p:nvSpPr>
        <p:spPr>
          <a:xfrm>
            <a:off x="8853182" y="945251"/>
            <a:ext cx="1938746" cy="276999"/>
          </a:xfrm>
          <a:prstGeom prst="rect">
            <a:avLst/>
          </a:prstGeom>
          <a:noFill/>
        </p:spPr>
        <p:txBody>
          <a:bodyPr wrap="square" rtlCol="0">
            <a:spAutoFit/>
          </a:bodyPr>
          <a:lstStyle/>
          <a:p>
            <a:pPr algn="ctr"/>
            <a:r>
              <a:rPr lang="en-US" sz="1200" b="1" dirty="0">
                <a:solidFill>
                  <a:schemeClr val="tx2"/>
                </a:solidFill>
              </a:rPr>
              <a:t>Module x</a:t>
            </a:r>
          </a:p>
        </p:txBody>
      </p:sp>
      <p:sp>
        <p:nvSpPr>
          <p:cNvPr id="36" name="TextBox 35">
            <a:extLst>
              <a:ext uri="{FF2B5EF4-FFF2-40B4-BE49-F238E27FC236}">
                <a16:creationId xmlns:a16="http://schemas.microsoft.com/office/drawing/2014/main" id="{490D9D53-B2DC-97C9-F619-1310680A37DE}"/>
              </a:ext>
            </a:extLst>
          </p:cNvPr>
          <p:cNvSpPr txBox="1"/>
          <p:nvPr/>
        </p:nvSpPr>
        <p:spPr>
          <a:xfrm>
            <a:off x="11536219" y="969932"/>
            <a:ext cx="1938746" cy="276999"/>
          </a:xfrm>
          <a:prstGeom prst="rect">
            <a:avLst/>
          </a:prstGeom>
          <a:noFill/>
        </p:spPr>
        <p:txBody>
          <a:bodyPr wrap="square" rtlCol="0">
            <a:spAutoFit/>
          </a:bodyPr>
          <a:lstStyle/>
          <a:p>
            <a:pPr algn="ctr"/>
            <a:r>
              <a:rPr lang="en-US" sz="1200" b="1" dirty="0">
                <a:solidFill>
                  <a:schemeClr val="bg1"/>
                </a:solidFill>
              </a:rPr>
              <a:t>Module x</a:t>
            </a:r>
          </a:p>
        </p:txBody>
      </p:sp>
      <p:sp>
        <p:nvSpPr>
          <p:cNvPr id="37" name="Rectangle 36">
            <a:extLst>
              <a:ext uri="{FF2B5EF4-FFF2-40B4-BE49-F238E27FC236}">
                <a16:creationId xmlns:a16="http://schemas.microsoft.com/office/drawing/2014/main" id="{85B205B1-6C0D-22FF-83C8-1B93F5694A9B}"/>
              </a:ext>
            </a:extLst>
          </p:cNvPr>
          <p:cNvSpPr/>
          <p:nvPr/>
        </p:nvSpPr>
        <p:spPr>
          <a:xfrm>
            <a:off x="3211783" y="986749"/>
            <a:ext cx="2647844" cy="235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8" name="TextBox 37">
            <a:extLst>
              <a:ext uri="{FF2B5EF4-FFF2-40B4-BE49-F238E27FC236}">
                <a16:creationId xmlns:a16="http://schemas.microsoft.com/office/drawing/2014/main" id="{E66A81F4-1897-7C45-9993-856108FA1AF8}"/>
              </a:ext>
            </a:extLst>
          </p:cNvPr>
          <p:cNvSpPr txBox="1"/>
          <p:nvPr/>
        </p:nvSpPr>
        <p:spPr>
          <a:xfrm>
            <a:off x="3600000" y="969932"/>
            <a:ext cx="1938746" cy="276999"/>
          </a:xfrm>
          <a:prstGeom prst="rect">
            <a:avLst/>
          </a:prstGeom>
          <a:noFill/>
        </p:spPr>
        <p:txBody>
          <a:bodyPr wrap="square" rtlCol="0">
            <a:spAutoFit/>
          </a:bodyPr>
          <a:lstStyle/>
          <a:p>
            <a:pPr algn="ctr"/>
            <a:r>
              <a:rPr lang="en-US" sz="1200" b="1" dirty="0">
                <a:solidFill>
                  <a:schemeClr val="tx2"/>
                </a:solidFill>
              </a:rPr>
              <a:t>Module x</a:t>
            </a:r>
          </a:p>
        </p:txBody>
      </p:sp>
      <p:sp>
        <p:nvSpPr>
          <p:cNvPr id="39" name="Abgerundetes Rechteck 51">
            <a:extLst>
              <a:ext uri="{FF2B5EF4-FFF2-40B4-BE49-F238E27FC236}">
                <a16:creationId xmlns:a16="http://schemas.microsoft.com/office/drawing/2014/main" id="{DC2214E0-DA1F-6E37-5FD8-0A94E0785045}"/>
              </a:ext>
            </a:extLst>
          </p:cNvPr>
          <p:cNvSpPr/>
          <p:nvPr/>
        </p:nvSpPr>
        <p:spPr>
          <a:xfrm>
            <a:off x="5980997" y="1627359"/>
            <a:ext cx="2340000" cy="36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40" name="Abgerundetes Rechteck 51">
            <a:extLst>
              <a:ext uri="{FF2B5EF4-FFF2-40B4-BE49-F238E27FC236}">
                <a16:creationId xmlns:a16="http://schemas.microsoft.com/office/drawing/2014/main" id="{413B2E33-D8A8-6F78-02AF-D5DA15B51404}"/>
              </a:ext>
            </a:extLst>
          </p:cNvPr>
          <p:cNvSpPr/>
          <p:nvPr/>
        </p:nvSpPr>
        <p:spPr>
          <a:xfrm>
            <a:off x="5980997" y="2100152"/>
            <a:ext cx="2340000" cy="36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41" name="Abgerundetes Rechteck 51">
            <a:extLst>
              <a:ext uri="{FF2B5EF4-FFF2-40B4-BE49-F238E27FC236}">
                <a16:creationId xmlns:a16="http://schemas.microsoft.com/office/drawing/2014/main" id="{F31DD2AD-50DC-92DB-2989-9C54D45723FB}"/>
              </a:ext>
            </a:extLst>
          </p:cNvPr>
          <p:cNvSpPr/>
          <p:nvPr/>
        </p:nvSpPr>
        <p:spPr>
          <a:xfrm>
            <a:off x="5980999" y="3504261"/>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42" name="Abgerundetes Rechteck 51">
            <a:extLst>
              <a:ext uri="{FF2B5EF4-FFF2-40B4-BE49-F238E27FC236}">
                <a16:creationId xmlns:a16="http://schemas.microsoft.com/office/drawing/2014/main" id="{55F71B12-F825-8A80-5EF2-BA5FD2624AD4}"/>
              </a:ext>
            </a:extLst>
          </p:cNvPr>
          <p:cNvSpPr/>
          <p:nvPr/>
        </p:nvSpPr>
        <p:spPr>
          <a:xfrm>
            <a:off x="5980999" y="3977054"/>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43" name="Abgerundetes Rechteck 51">
            <a:extLst>
              <a:ext uri="{FF2B5EF4-FFF2-40B4-BE49-F238E27FC236}">
                <a16:creationId xmlns:a16="http://schemas.microsoft.com/office/drawing/2014/main" id="{6FE24D89-AD50-5F97-B248-19FAEAADABB6}"/>
              </a:ext>
            </a:extLst>
          </p:cNvPr>
          <p:cNvSpPr/>
          <p:nvPr/>
        </p:nvSpPr>
        <p:spPr>
          <a:xfrm>
            <a:off x="5980999" y="4922640"/>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44" name="Abgerundetes Rechteck 51">
            <a:extLst>
              <a:ext uri="{FF2B5EF4-FFF2-40B4-BE49-F238E27FC236}">
                <a16:creationId xmlns:a16="http://schemas.microsoft.com/office/drawing/2014/main" id="{652133BC-0B1A-A78C-2279-02321FF3A4FC}"/>
              </a:ext>
            </a:extLst>
          </p:cNvPr>
          <p:cNvSpPr/>
          <p:nvPr/>
        </p:nvSpPr>
        <p:spPr>
          <a:xfrm>
            <a:off x="5980998" y="5868226"/>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45" name="Abgerundetes Rechteck 51">
            <a:extLst>
              <a:ext uri="{FF2B5EF4-FFF2-40B4-BE49-F238E27FC236}">
                <a16:creationId xmlns:a16="http://schemas.microsoft.com/office/drawing/2014/main" id="{42ECC9D2-84EF-36C0-E560-21B4F96C2A41}"/>
              </a:ext>
            </a:extLst>
          </p:cNvPr>
          <p:cNvSpPr/>
          <p:nvPr/>
        </p:nvSpPr>
        <p:spPr>
          <a:xfrm>
            <a:off x="5980998" y="6813812"/>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47" name="Abgerundetes Rechteck 51">
            <a:extLst>
              <a:ext uri="{FF2B5EF4-FFF2-40B4-BE49-F238E27FC236}">
                <a16:creationId xmlns:a16="http://schemas.microsoft.com/office/drawing/2014/main" id="{7D89CBE9-6724-A413-9D6E-78764681D6E6}"/>
              </a:ext>
            </a:extLst>
          </p:cNvPr>
          <p:cNvSpPr/>
          <p:nvPr/>
        </p:nvSpPr>
        <p:spPr>
          <a:xfrm>
            <a:off x="5980997" y="2572945"/>
            <a:ext cx="2340000" cy="36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48" name="Title 4">
            <a:extLst>
              <a:ext uri="{FF2B5EF4-FFF2-40B4-BE49-F238E27FC236}">
                <a16:creationId xmlns:a16="http://schemas.microsoft.com/office/drawing/2014/main" id="{E571D61E-A76C-0FA2-90DC-C731732EB264}"/>
              </a:ext>
            </a:extLst>
          </p:cNvPr>
          <p:cNvSpPr txBox="1">
            <a:spLocks/>
          </p:cNvSpPr>
          <p:nvPr/>
        </p:nvSpPr>
        <p:spPr>
          <a:xfrm>
            <a:off x="5980997" y="3025176"/>
            <a:ext cx="2340000" cy="360000"/>
          </a:xfrm>
          <a:prstGeom prst="rect">
            <a:avLst/>
          </a:prstGeom>
        </p:spPr>
        <p:txBody>
          <a:bodyPr vert="horz" lIns="0" tIns="0" rIns="0" bIns="0" rtlCol="0" anchor="ctr">
            <a:noAutofit/>
          </a:bodyPr>
          <a:lstStyle>
            <a:lvl1pPr algn="l" defTabSz="1097280" rtl="0" eaLnBrk="1" latinLnBrk="0" hangingPunct="1">
              <a:lnSpc>
                <a:spcPct val="90000"/>
              </a:lnSpc>
              <a:spcBef>
                <a:spcPct val="0"/>
              </a:spcBef>
              <a:buNone/>
              <a:defRPr sz="8640" kern="1200">
                <a:solidFill>
                  <a:schemeClr val="accent1"/>
                </a:solidFill>
                <a:latin typeface="+mj-lt"/>
                <a:ea typeface="+mj-ea"/>
                <a:cs typeface="+mj-cs"/>
              </a:defRPr>
            </a:lvl1pPr>
          </a:lstStyle>
          <a:p>
            <a:pPr algn="ctr"/>
            <a:r>
              <a:rPr lang="en-DE" sz="1200">
                <a:solidFill>
                  <a:schemeClr val="accent3"/>
                </a:solidFill>
              </a:rPr>
              <a:t>Optional Modules</a:t>
            </a:r>
            <a:endParaRPr lang="en-US" sz="1200">
              <a:solidFill>
                <a:schemeClr val="accent3"/>
              </a:solidFill>
            </a:endParaRPr>
          </a:p>
        </p:txBody>
      </p:sp>
      <p:sp>
        <p:nvSpPr>
          <p:cNvPr id="49" name="Abgerundetes Rechteck 51">
            <a:extLst>
              <a:ext uri="{FF2B5EF4-FFF2-40B4-BE49-F238E27FC236}">
                <a16:creationId xmlns:a16="http://schemas.microsoft.com/office/drawing/2014/main" id="{0D07DCC5-60F8-B927-3F74-A9A0ABCC3061}"/>
              </a:ext>
            </a:extLst>
          </p:cNvPr>
          <p:cNvSpPr/>
          <p:nvPr/>
        </p:nvSpPr>
        <p:spPr>
          <a:xfrm>
            <a:off x="5980999" y="4449847"/>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50" name="Abgerundetes Rechteck 51">
            <a:extLst>
              <a:ext uri="{FF2B5EF4-FFF2-40B4-BE49-F238E27FC236}">
                <a16:creationId xmlns:a16="http://schemas.microsoft.com/office/drawing/2014/main" id="{2DDF880E-1055-2A36-AC1A-CA1D71023550}"/>
              </a:ext>
            </a:extLst>
          </p:cNvPr>
          <p:cNvSpPr/>
          <p:nvPr/>
        </p:nvSpPr>
        <p:spPr>
          <a:xfrm>
            <a:off x="5980999" y="5395433"/>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51" name="Abgerundetes Rechteck 51">
            <a:extLst>
              <a:ext uri="{FF2B5EF4-FFF2-40B4-BE49-F238E27FC236}">
                <a16:creationId xmlns:a16="http://schemas.microsoft.com/office/drawing/2014/main" id="{DB321BEB-AA39-4799-3AE3-CD5AEC044C2A}"/>
              </a:ext>
            </a:extLst>
          </p:cNvPr>
          <p:cNvSpPr/>
          <p:nvPr/>
        </p:nvSpPr>
        <p:spPr>
          <a:xfrm>
            <a:off x="5980998" y="6341019"/>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cxnSp>
        <p:nvCxnSpPr>
          <p:cNvPr id="52" name="Connector: Elbow 51">
            <a:extLst>
              <a:ext uri="{FF2B5EF4-FFF2-40B4-BE49-F238E27FC236}">
                <a16:creationId xmlns:a16="http://schemas.microsoft.com/office/drawing/2014/main" id="{792FC88E-55CB-6AC0-EC4B-7553BD5FFA8B}"/>
              </a:ext>
            </a:extLst>
          </p:cNvPr>
          <p:cNvCxnSpPr>
            <a:cxnSpLocks/>
            <a:stCxn id="41" idx="3"/>
            <a:endCxn id="49" idx="3"/>
          </p:cNvCxnSpPr>
          <p:nvPr/>
        </p:nvCxnSpPr>
        <p:spPr>
          <a:xfrm>
            <a:off x="8320999" y="3684261"/>
            <a:ext cx="12700" cy="945586"/>
          </a:xfrm>
          <a:prstGeom prst="bentConnector3">
            <a:avLst>
              <a:gd name="adj1" fmla="val 1800000"/>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53" name="Connector: Elbow 52">
            <a:extLst>
              <a:ext uri="{FF2B5EF4-FFF2-40B4-BE49-F238E27FC236}">
                <a16:creationId xmlns:a16="http://schemas.microsoft.com/office/drawing/2014/main" id="{1A71E6FD-00EF-E148-C09C-D56CF29EBE99}"/>
              </a:ext>
            </a:extLst>
          </p:cNvPr>
          <p:cNvCxnSpPr>
            <a:cxnSpLocks/>
            <a:stCxn id="42" idx="1"/>
            <a:endCxn id="49" idx="1"/>
          </p:cNvCxnSpPr>
          <p:nvPr/>
        </p:nvCxnSpPr>
        <p:spPr>
          <a:xfrm rot="10800000" flipV="1">
            <a:off x="5980999" y="4157053"/>
            <a:ext cx="12700" cy="472793"/>
          </a:xfrm>
          <a:prstGeom prst="bentConnector3">
            <a:avLst>
              <a:gd name="adj1" fmla="val 1800000"/>
            </a:avLst>
          </a:prstGeom>
          <a:ln>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54" name="Connector: Elbow 53">
            <a:extLst>
              <a:ext uri="{FF2B5EF4-FFF2-40B4-BE49-F238E27FC236}">
                <a16:creationId xmlns:a16="http://schemas.microsoft.com/office/drawing/2014/main" id="{EA60685B-784D-F7FE-C91B-94F41FCB32B1}"/>
              </a:ext>
            </a:extLst>
          </p:cNvPr>
          <p:cNvCxnSpPr>
            <a:cxnSpLocks/>
            <a:stCxn id="43" idx="1"/>
            <a:endCxn id="50" idx="1"/>
          </p:cNvCxnSpPr>
          <p:nvPr/>
        </p:nvCxnSpPr>
        <p:spPr>
          <a:xfrm rot="10800000" flipV="1">
            <a:off x="5980999" y="5102639"/>
            <a:ext cx="12700" cy="472793"/>
          </a:xfrm>
          <a:prstGeom prst="bentConnector3">
            <a:avLst>
              <a:gd name="adj1" fmla="val 1800000"/>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55" name="Title 4">
            <a:extLst>
              <a:ext uri="{FF2B5EF4-FFF2-40B4-BE49-F238E27FC236}">
                <a16:creationId xmlns:a16="http://schemas.microsoft.com/office/drawing/2014/main" id="{CA16EB09-4A2F-0C60-6F47-BC4E98F4969C}"/>
              </a:ext>
            </a:extLst>
          </p:cNvPr>
          <p:cNvSpPr txBox="1">
            <a:spLocks/>
          </p:cNvSpPr>
          <p:nvPr/>
        </p:nvSpPr>
        <p:spPr>
          <a:xfrm>
            <a:off x="6293183" y="1263748"/>
            <a:ext cx="1859739" cy="338153"/>
          </a:xfrm>
          <a:prstGeom prst="rect">
            <a:avLst/>
          </a:prstGeom>
        </p:spPr>
        <p:txBody>
          <a:bodyPr vert="horz" lIns="0" tIns="0" rIns="0" bIns="0" rtlCol="0" anchor="ctr">
            <a:noAutofit/>
          </a:bodyPr>
          <a:lstStyle>
            <a:lvl1pPr algn="l" defTabSz="1097280" rtl="0" eaLnBrk="1" latinLnBrk="0" hangingPunct="1">
              <a:lnSpc>
                <a:spcPct val="90000"/>
              </a:lnSpc>
              <a:spcBef>
                <a:spcPct val="0"/>
              </a:spcBef>
              <a:buNone/>
              <a:defRPr sz="8640" kern="1200">
                <a:solidFill>
                  <a:schemeClr val="accent1"/>
                </a:solidFill>
                <a:latin typeface="+mj-lt"/>
                <a:ea typeface="+mj-ea"/>
                <a:cs typeface="+mj-cs"/>
              </a:defRPr>
            </a:lvl1pPr>
          </a:lstStyle>
          <a:p>
            <a:r>
              <a:rPr lang="en-DE" sz="1400">
                <a:solidFill>
                  <a:schemeClr val="accent3"/>
                </a:solidFill>
              </a:rPr>
              <a:t>Mandatory Modules</a:t>
            </a:r>
            <a:endParaRPr lang="en-US" sz="1400">
              <a:solidFill>
                <a:schemeClr val="accent3"/>
              </a:solidFill>
            </a:endParaRPr>
          </a:p>
        </p:txBody>
      </p:sp>
      <p:sp>
        <p:nvSpPr>
          <p:cNvPr id="62" name="Rectangle 61">
            <a:extLst>
              <a:ext uri="{FF2B5EF4-FFF2-40B4-BE49-F238E27FC236}">
                <a16:creationId xmlns:a16="http://schemas.microsoft.com/office/drawing/2014/main" id="{B74F23AD-69C4-AA64-A4D4-122407685CC3}"/>
              </a:ext>
            </a:extLst>
          </p:cNvPr>
          <p:cNvSpPr/>
          <p:nvPr/>
        </p:nvSpPr>
        <p:spPr>
          <a:xfrm>
            <a:off x="3373723" y="3025176"/>
            <a:ext cx="2340000" cy="36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63" name="Rectangle 62">
            <a:extLst>
              <a:ext uri="{FF2B5EF4-FFF2-40B4-BE49-F238E27FC236}">
                <a16:creationId xmlns:a16="http://schemas.microsoft.com/office/drawing/2014/main" id="{0D88AC31-0CA8-B0E6-BD7B-8CA4F1E5F392}"/>
              </a:ext>
            </a:extLst>
          </p:cNvPr>
          <p:cNvSpPr/>
          <p:nvPr/>
        </p:nvSpPr>
        <p:spPr>
          <a:xfrm>
            <a:off x="3377718" y="3977054"/>
            <a:ext cx="2340000" cy="36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24" name="Rectangle 1023">
            <a:extLst>
              <a:ext uri="{FF2B5EF4-FFF2-40B4-BE49-F238E27FC236}">
                <a16:creationId xmlns:a16="http://schemas.microsoft.com/office/drawing/2014/main" id="{E18F78BE-276B-888B-4A29-90884697ED73}"/>
              </a:ext>
            </a:extLst>
          </p:cNvPr>
          <p:cNvSpPr/>
          <p:nvPr/>
        </p:nvSpPr>
        <p:spPr>
          <a:xfrm>
            <a:off x="3373723" y="4922640"/>
            <a:ext cx="2340000" cy="36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27" name="Rectangle 1026">
            <a:extLst>
              <a:ext uri="{FF2B5EF4-FFF2-40B4-BE49-F238E27FC236}">
                <a16:creationId xmlns:a16="http://schemas.microsoft.com/office/drawing/2014/main" id="{187A6E24-64B5-F226-CB3E-EA1349F0A8C1}"/>
              </a:ext>
            </a:extLst>
          </p:cNvPr>
          <p:cNvSpPr/>
          <p:nvPr/>
        </p:nvSpPr>
        <p:spPr>
          <a:xfrm>
            <a:off x="3373723" y="1627360"/>
            <a:ext cx="2340000" cy="36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28" name="Rectangle 1027">
            <a:extLst>
              <a:ext uri="{FF2B5EF4-FFF2-40B4-BE49-F238E27FC236}">
                <a16:creationId xmlns:a16="http://schemas.microsoft.com/office/drawing/2014/main" id="{47A1A91E-4BBF-35B7-E4E2-CB85A1F0EEFE}"/>
              </a:ext>
            </a:extLst>
          </p:cNvPr>
          <p:cNvSpPr/>
          <p:nvPr/>
        </p:nvSpPr>
        <p:spPr>
          <a:xfrm>
            <a:off x="3373723" y="4449847"/>
            <a:ext cx="2340000" cy="36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29" name="Rectangle 1028">
            <a:extLst>
              <a:ext uri="{FF2B5EF4-FFF2-40B4-BE49-F238E27FC236}">
                <a16:creationId xmlns:a16="http://schemas.microsoft.com/office/drawing/2014/main" id="{856CF608-607B-20E4-4DDD-0E176B8098BF}"/>
              </a:ext>
            </a:extLst>
          </p:cNvPr>
          <p:cNvSpPr/>
          <p:nvPr/>
        </p:nvSpPr>
        <p:spPr>
          <a:xfrm>
            <a:off x="3393293" y="3504261"/>
            <a:ext cx="2340000" cy="36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30" name="Rectangle 1029">
            <a:extLst>
              <a:ext uri="{FF2B5EF4-FFF2-40B4-BE49-F238E27FC236}">
                <a16:creationId xmlns:a16="http://schemas.microsoft.com/office/drawing/2014/main" id="{88A4AFD0-B642-B8D7-E447-F9106A5DD00D}"/>
              </a:ext>
            </a:extLst>
          </p:cNvPr>
          <p:cNvSpPr/>
          <p:nvPr/>
        </p:nvSpPr>
        <p:spPr>
          <a:xfrm>
            <a:off x="3373723" y="2530846"/>
            <a:ext cx="2340000" cy="36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31" name="Rectangle 1030">
            <a:extLst>
              <a:ext uri="{FF2B5EF4-FFF2-40B4-BE49-F238E27FC236}">
                <a16:creationId xmlns:a16="http://schemas.microsoft.com/office/drawing/2014/main" id="{0938738C-6BAC-E334-3ED4-B256713D044D}"/>
              </a:ext>
            </a:extLst>
          </p:cNvPr>
          <p:cNvSpPr/>
          <p:nvPr/>
        </p:nvSpPr>
        <p:spPr>
          <a:xfrm>
            <a:off x="8652555" y="1623333"/>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32" name="Rectangle 1031">
            <a:extLst>
              <a:ext uri="{FF2B5EF4-FFF2-40B4-BE49-F238E27FC236}">
                <a16:creationId xmlns:a16="http://schemas.microsoft.com/office/drawing/2014/main" id="{41D634CD-DEEF-B6F1-2893-D16824514651}"/>
              </a:ext>
            </a:extLst>
          </p:cNvPr>
          <p:cNvSpPr/>
          <p:nvPr/>
        </p:nvSpPr>
        <p:spPr>
          <a:xfrm>
            <a:off x="8652556" y="3021149"/>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33" name="Rectangle 1032">
            <a:extLst>
              <a:ext uri="{FF2B5EF4-FFF2-40B4-BE49-F238E27FC236}">
                <a16:creationId xmlns:a16="http://schemas.microsoft.com/office/drawing/2014/main" id="{AE2E5391-25D6-E21D-F944-D2566FD59D16}"/>
              </a:ext>
            </a:extLst>
          </p:cNvPr>
          <p:cNvSpPr/>
          <p:nvPr/>
        </p:nvSpPr>
        <p:spPr>
          <a:xfrm>
            <a:off x="8652556" y="4445820"/>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34" name="Rectangle 1033">
            <a:extLst>
              <a:ext uri="{FF2B5EF4-FFF2-40B4-BE49-F238E27FC236}">
                <a16:creationId xmlns:a16="http://schemas.microsoft.com/office/drawing/2014/main" id="{6FE5F436-16F8-4B53-590C-A456633C5778}"/>
              </a:ext>
            </a:extLst>
          </p:cNvPr>
          <p:cNvSpPr/>
          <p:nvPr/>
        </p:nvSpPr>
        <p:spPr>
          <a:xfrm>
            <a:off x="8652557" y="2071434"/>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35" name="Rectangle 1034">
            <a:extLst>
              <a:ext uri="{FF2B5EF4-FFF2-40B4-BE49-F238E27FC236}">
                <a16:creationId xmlns:a16="http://schemas.microsoft.com/office/drawing/2014/main" id="{C4632807-BCE5-CE9F-5BD9-EB05FE0CC8DA}"/>
              </a:ext>
            </a:extLst>
          </p:cNvPr>
          <p:cNvSpPr/>
          <p:nvPr/>
        </p:nvSpPr>
        <p:spPr>
          <a:xfrm>
            <a:off x="8652556" y="3500234"/>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36" name="Rectangle 1035">
            <a:extLst>
              <a:ext uri="{FF2B5EF4-FFF2-40B4-BE49-F238E27FC236}">
                <a16:creationId xmlns:a16="http://schemas.microsoft.com/office/drawing/2014/main" id="{2D8D44E4-AEB0-5F88-8072-6DC9786F585A}"/>
              </a:ext>
            </a:extLst>
          </p:cNvPr>
          <p:cNvSpPr/>
          <p:nvPr/>
        </p:nvSpPr>
        <p:spPr>
          <a:xfrm>
            <a:off x="8652556" y="4918613"/>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37" name="Rectangle 1036">
            <a:extLst>
              <a:ext uri="{FF2B5EF4-FFF2-40B4-BE49-F238E27FC236}">
                <a16:creationId xmlns:a16="http://schemas.microsoft.com/office/drawing/2014/main" id="{FA7B55FF-B788-493B-5761-5CC87EF55334}"/>
              </a:ext>
            </a:extLst>
          </p:cNvPr>
          <p:cNvSpPr/>
          <p:nvPr/>
        </p:nvSpPr>
        <p:spPr>
          <a:xfrm>
            <a:off x="8652556" y="2526819"/>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38" name="Rectangle 1037">
            <a:extLst>
              <a:ext uri="{FF2B5EF4-FFF2-40B4-BE49-F238E27FC236}">
                <a16:creationId xmlns:a16="http://schemas.microsoft.com/office/drawing/2014/main" id="{BE82E688-BFF6-535E-BE09-C0139EE8CD0C}"/>
              </a:ext>
            </a:extLst>
          </p:cNvPr>
          <p:cNvSpPr/>
          <p:nvPr/>
        </p:nvSpPr>
        <p:spPr>
          <a:xfrm>
            <a:off x="8652556" y="3973027"/>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39" name="Rectangle 1038">
            <a:extLst>
              <a:ext uri="{FF2B5EF4-FFF2-40B4-BE49-F238E27FC236}">
                <a16:creationId xmlns:a16="http://schemas.microsoft.com/office/drawing/2014/main" id="{BE5C1136-E125-4FB5-9430-135DDE0B9933}"/>
              </a:ext>
            </a:extLst>
          </p:cNvPr>
          <p:cNvSpPr/>
          <p:nvPr/>
        </p:nvSpPr>
        <p:spPr>
          <a:xfrm>
            <a:off x="8652556" y="5391406"/>
            <a:ext cx="2340000" cy="36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47" name="Rectangle 1046">
            <a:extLst>
              <a:ext uri="{FF2B5EF4-FFF2-40B4-BE49-F238E27FC236}">
                <a16:creationId xmlns:a16="http://schemas.microsoft.com/office/drawing/2014/main" id="{753B0868-483F-0B12-E33F-698B5567A311}"/>
              </a:ext>
            </a:extLst>
          </p:cNvPr>
          <p:cNvSpPr/>
          <p:nvPr/>
        </p:nvSpPr>
        <p:spPr>
          <a:xfrm>
            <a:off x="11301579" y="5384477"/>
            <a:ext cx="2340000" cy="360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48" name="Rectangle 1047">
            <a:extLst>
              <a:ext uri="{FF2B5EF4-FFF2-40B4-BE49-F238E27FC236}">
                <a16:creationId xmlns:a16="http://schemas.microsoft.com/office/drawing/2014/main" id="{A213175B-DE56-9A19-D376-2C6F9F23910E}"/>
              </a:ext>
            </a:extLst>
          </p:cNvPr>
          <p:cNvSpPr/>
          <p:nvPr/>
        </p:nvSpPr>
        <p:spPr>
          <a:xfrm>
            <a:off x="11301579" y="4438891"/>
            <a:ext cx="2340000" cy="360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49" name="Rectangle 1048">
            <a:extLst>
              <a:ext uri="{FF2B5EF4-FFF2-40B4-BE49-F238E27FC236}">
                <a16:creationId xmlns:a16="http://schemas.microsoft.com/office/drawing/2014/main" id="{65A7D571-88EC-10EF-ADC7-B7FB4A253610}"/>
              </a:ext>
            </a:extLst>
          </p:cNvPr>
          <p:cNvSpPr/>
          <p:nvPr/>
        </p:nvSpPr>
        <p:spPr>
          <a:xfrm>
            <a:off x="11301579" y="3493305"/>
            <a:ext cx="2340000" cy="360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50" name="Rectangle 1049">
            <a:extLst>
              <a:ext uri="{FF2B5EF4-FFF2-40B4-BE49-F238E27FC236}">
                <a16:creationId xmlns:a16="http://schemas.microsoft.com/office/drawing/2014/main" id="{C904DEBC-8BF3-4968-3297-DEAD25816FDC}"/>
              </a:ext>
            </a:extLst>
          </p:cNvPr>
          <p:cNvSpPr/>
          <p:nvPr/>
        </p:nvSpPr>
        <p:spPr>
          <a:xfrm>
            <a:off x="11301579" y="2519890"/>
            <a:ext cx="2340000" cy="360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51" name="Rectangle 1050">
            <a:extLst>
              <a:ext uri="{FF2B5EF4-FFF2-40B4-BE49-F238E27FC236}">
                <a16:creationId xmlns:a16="http://schemas.microsoft.com/office/drawing/2014/main" id="{52872230-B21A-0234-BA6E-AB65686250E3}"/>
              </a:ext>
            </a:extLst>
          </p:cNvPr>
          <p:cNvSpPr/>
          <p:nvPr/>
        </p:nvSpPr>
        <p:spPr>
          <a:xfrm>
            <a:off x="11301579" y="4911684"/>
            <a:ext cx="2340000" cy="360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52" name="Rectangle 1051">
            <a:extLst>
              <a:ext uri="{FF2B5EF4-FFF2-40B4-BE49-F238E27FC236}">
                <a16:creationId xmlns:a16="http://schemas.microsoft.com/office/drawing/2014/main" id="{BAC9E5B8-7252-FF06-8808-6F67790E1B21}"/>
              </a:ext>
            </a:extLst>
          </p:cNvPr>
          <p:cNvSpPr/>
          <p:nvPr/>
        </p:nvSpPr>
        <p:spPr>
          <a:xfrm>
            <a:off x="11301579" y="3966098"/>
            <a:ext cx="2340000" cy="360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53" name="Rectangle 1052">
            <a:extLst>
              <a:ext uri="{FF2B5EF4-FFF2-40B4-BE49-F238E27FC236}">
                <a16:creationId xmlns:a16="http://schemas.microsoft.com/office/drawing/2014/main" id="{B4F4A65D-2C89-8E45-0B17-49BFB213A1FE}"/>
              </a:ext>
            </a:extLst>
          </p:cNvPr>
          <p:cNvSpPr/>
          <p:nvPr/>
        </p:nvSpPr>
        <p:spPr>
          <a:xfrm>
            <a:off x="11301579" y="5857270"/>
            <a:ext cx="2340000" cy="360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54" name="Rectangle 1053">
            <a:extLst>
              <a:ext uri="{FF2B5EF4-FFF2-40B4-BE49-F238E27FC236}">
                <a16:creationId xmlns:a16="http://schemas.microsoft.com/office/drawing/2014/main" id="{4F77AAB8-0472-F056-5DA1-4A6A34A480A4}"/>
              </a:ext>
            </a:extLst>
          </p:cNvPr>
          <p:cNvSpPr/>
          <p:nvPr/>
        </p:nvSpPr>
        <p:spPr>
          <a:xfrm>
            <a:off x="11301579" y="3014220"/>
            <a:ext cx="2340000" cy="360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55" name="Rectangle 1054">
            <a:extLst>
              <a:ext uri="{FF2B5EF4-FFF2-40B4-BE49-F238E27FC236}">
                <a16:creationId xmlns:a16="http://schemas.microsoft.com/office/drawing/2014/main" id="{6DF35294-09C9-AFA1-D43A-AF497A5FE86D}"/>
              </a:ext>
            </a:extLst>
          </p:cNvPr>
          <p:cNvSpPr/>
          <p:nvPr/>
        </p:nvSpPr>
        <p:spPr>
          <a:xfrm>
            <a:off x="11301579" y="2064505"/>
            <a:ext cx="2340000" cy="360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56" name="Rectangle 1055">
            <a:extLst>
              <a:ext uri="{FF2B5EF4-FFF2-40B4-BE49-F238E27FC236}">
                <a16:creationId xmlns:a16="http://schemas.microsoft.com/office/drawing/2014/main" id="{55BEFBD9-7319-EAFC-B83D-04090096BF92}"/>
              </a:ext>
            </a:extLst>
          </p:cNvPr>
          <p:cNvSpPr/>
          <p:nvPr/>
        </p:nvSpPr>
        <p:spPr>
          <a:xfrm>
            <a:off x="11301579" y="1616404"/>
            <a:ext cx="2340000" cy="360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57" name="Rectangle 1056">
            <a:extLst>
              <a:ext uri="{FF2B5EF4-FFF2-40B4-BE49-F238E27FC236}">
                <a16:creationId xmlns:a16="http://schemas.microsoft.com/office/drawing/2014/main" id="{3C59084B-5AD6-10DF-701A-4A9A3984420A}"/>
              </a:ext>
            </a:extLst>
          </p:cNvPr>
          <p:cNvSpPr/>
          <p:nvPr/>
        </p:nvSpPr>
        <p:spPr>
          <a:xfrm>
            <a:off x="615065" y="2075461"/>
            <a:ext cx="2340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dirty="0">
                <a:solidFill>
                  <a:schemeClr val="bg1"/>
                </a:solidFill>
                <a:latin typeface="+mj-lt"/>
                <a:cs typeface="Avenir Book"/>
              </a:rPr>
              <a:t>Function x</a:t>
            </a:r>
            <a:endParaRPr lang="en-GB" sz="1200" dirty="0">
              <a:solidFill>
                <a:schemeClr val="bg1"/>
              </a:solidFill>
              <a:latin typeface="+mj-lt"/>
            </a:endParaRPr>
          </a:p>
        </p:txBody>
      </p:sp>
      <p:sp>
        <p:nvSpPr>
          <p:cNvPr id="1058" name="Rectangle 1057">
            <a:extLst>
              <a:ext uri="{FF2B5EF4-FFF2-40B4-BE49-F238E27FC236}">
                <a16:creationId xmlns:a16="http://schemas.microsoft.com/office/drawing/2014/main" id="{EEDC4D69-262A-4DB3-8966-3FD8D93590EC}"/>
              </a:ext>
            </a:extLst>
          </p:cNvPr>
          <p:cNvSpPr/>
          <p:nvPr/>
        </p:nvSpPr>
        <p:spPr>
          <a:xfrm>
            <a:off x="602397" y="3025176"/>
            <a:ext cx="2340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59" name="Rectangle 1058">
            <a:extLst>
              <a:ext uri="{FF2B5EF4-FFF2-40B4-BE49-F238E27FC236}">
                <a16:creationId xmlns:a16="http://schemas.microsoft.com/office/drawing/2014/main" id="{D6A24756-F3AB-5503-235B-FD2D9F9F3483}"/>
              </a:ext>
            </a:extLst>
          </p:cNvPr>
          <p:cNvSpPr/>
          <p:nvPr/>
        </p:nvSpPr>
        <p:spPr>
          <a:xfrm>
            <a:off x="623645" y="3977054"/>
            <a:ext cx="2340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60" name="Rectangle 1059">
            <a:extLst>
              <a:ext uri="{FF2B5EF4-FFF2-40B4-BE49-F238E27FC236}">
                <a16:creationId xmlns:a16="http://schemas.microsoft.com/office/drawing/2014/main" id="{0A54EFD7-4D4C-E11A-3EEF-60796E7E49DA}"/>
              </a:ext>
            </a:extLst>
          </p:cNvPr>
          <p:cNvSpPr/>
          <p:nvPr/>
        </p:nvSpPr>
        <p:spPr>
          <a:xfrm>
            <a:off x="615063" y="1627360"/>
            <a:ext cx="2340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dirty="0">
                <a:solidFill>
                  <a:schemeClr val="bg1"/>
                </a:solidFill>
                <a:latin typeface="+mj-lt"/>
                <a:cs typeface="Avenir Book"/>
              </a:rPr>
              <a:t>Function 1</a:t>
            </a:r>
            <a:endParaRPr lang="en-GB" sz="1200" dirty="0">
              <a:solidFill>
                <a:schemeClr val="bg1"/>
              </a:solidFill>
              <a:latin typeface="+mj-lt"/>
            </a:endParaRPr>
          </a:p>
        </p:txBody>
      </p:sp>
      <p:sp>
        <p:nvSpPr>
          <p:cNvPr id="1061" name="Rectangle 1060">
            <a:extLst>
              <a:ext uri="{FF2B5EF4-FFF2-40B4-BE49-F238E27FC236}">
                <a16:creationId xmlns:a16="http://schemas.microsoft.com/office/drawing/2014/main" id="{26698AE8-B59C-98DE-0369-6481FEEC72CF}"/>
              </a:ext>
            </a:extLst>
          </p:cNvPr>
          <p:cNvSpPr/>
          <p:nvPr/>
        </p:nvSpPr>
        <p:spPr>
          <a:xfrm>
            <a:off x="615063" y="2530846"/>
            <a:ext cx="2340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62" name="Rectangle 1061">
            <a:extLst>
              <a:ext uri="{FF2B5EF4-FFF2-40B4-BE49-F238E27FC236}">
                <a16:creationId xmlns:a16="http://schemas.microsoft.com/office/drawing/2014/main" id="{BFA9F812-2BE5-A79D-9625-0D22AB81BFD8}"/>
              </a:ext>
            </a:extLst>
          </p:cNvPr>
          <p:cNvSpPr/>
          <p:nvPr/>
        </p:nvSpPr>
        <p:spPr>
          <a:xfrm>
            <a:off x="615063" y="3504261"/>
            <a:ext cx="2340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63" name="Rectangle 1062">
            <a:extLst>
              <a:ext uri="{FF2B5EF4-FFF2-40B4-BE49-F238E27FC236}">
                <a16:creationId xmlns:a16="http://schemas.microsoft.com/office/drawing/2014/main" id="{2BD2A025-2831-0D47-CE29-1251C3264683}"/>
              </a:ext>
            </a:extLst>
          </p:cNvPr>
          <p:cNvSpPr/>
          <p:nvPr/>
        </p:nvSpPr>
        <p:spPr>
          <a:xfrm>
            <a:off x="615063" y="4449847"/>
            <a:ext cx="2340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64" name="Rectangle 1063">
            <a:extLst>
              <a:ext uri="{FF2B5EF4-FFF2-40B4-BE49-F238E27FC236}">
                <a16:creationId xmlns:a16="http://schemas.microsoft.com/office/drawing/2014/main" id="{CCCFA2B7-03FA-7642-86A7-350A756C4C34}"/>
              </a:ext>
            </a:extLst>
          </p:cNvPr>
          <p:cNvSpPr/>
          <p:nvPr/>
        </p:nvSpPr>
        <p:spPr>
          <a:xfrm>
            <a:off x="615063" y="5395433"/>
            <a:ext cx="2340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65" name="Rectangle 1064">
            <a:extLst>
              <a:ext uri="{FF2B5EF4-FFF2-40B4-BE49-F238E27FC236}">
                <a16:creationId xmlns:a16="http://schemas.microsoft.com/office/drawing/2014/main" id="{0326C230-04E0-6065-E635-A0018892409B}"/>
              </a:ext>
            </a:extLst>
          </p:cNvPr>
          <p:cNvSpPr/>
          <p:nvPr/>
        </p:nvSpPr>
        <p:spPr>
          <a:xfrm>
            <a:off x="623645" y="4922640"/>
            <a:ext cx="2340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66" name="Rectangle 1065">
            <a:extLst>
              <a:ext uri="{FF2B5EF4-FFF2-40B4-BE49-F238E27FC236}">
                <a16:creationId xmlns:a16="http://schemas.microsoft.com/office/drawing/2014/main" id="{72E0E052-86BD-4E83-EAF2-9DB001588248}"/>
              </a:ext>
            </a:extLst>
          </p:cNvPr>
          <p:cNvSpPr/>
          <p:nvPr/>
        </p:nvSpPr>
        <p:spPr>
          <a:xfrm>
            <a:off x="623645" y="5868226"/>
            <a:ext cx="2340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68" name="Rectangle 1067">
            <a:extLst>
              <a:ext uri="{FF2B5EF4-FFF2-40B4-BE49-F238E27FC236}">
                <a16:creationId xmlns:a16="http://schemas.microsoft.com/office/drawing/2014/main" id="{85082358-217F-1093-0DB8-01E68BA8F2F0}"/>
              </a:ext>
            </a:extLst>
          </p:cNvPr>
          <p:cNvSpPr/>
          <p:nvPr/>
        </p:nvSpPr>
        <p:spPr>
          <a:xfrm>
            <a:off x="3393292" y="2075461"/>
            <a:ext cx="2340000" cy="360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200">
                <a:solidFill>
                  <a:schemeClr val="bg1"/>
                </a:solidFill>
                <a:latin typeface="+mj-lt"/>
                <a:cs typeface="Avenir Book"/>
              </a:rPr>
              <a:t>Function x</a:t>
            </a:r>
            <a:endParaRPr lang="en-GB" sz="1200" dirty="0">
              <a:solidFill>
                <a:schemeClr val="bg1"/>
              </a:solidFill>
              <a:latin typeface="+mj-lt"/>
            </a:endParaRPr>
          </a:p>
        </p:txBody>
      </p:sp>
      <p:sp>
        <p:nvSpPr>
          <p:cNvPr id="1070" name="Abgerundetes Rechteck 51">
            <a:extLst>
              <a:ext uri="{FF2B5EF4-FFF2-40B4-BE49-F238E27FC236}">
                <a16:creationId xmlns:a16="http://schemas.microsoft.com/office/drawing/2014/main" id="{89B0A520-9472-8156-4A81-4B00E6DAD431}"/>
              </a:ext>
            </a:extLst>
          </p:cNvPr>
          <p:cNvSpPr/>
          <p:nvPr/>
        </p:nvSpPr>
        <p:spPr>
          <a:xfrm>
            <a:off x="7482555" y="304318"/>
            <a:ext cx="2340000" cy="36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000"/>
              <a:t>Mark the Modules in scope in bold</a:t>
            </a:r>
          </a:p>
        </p:txBody>
      </p:sp>
    </p:spTree>
    <p:extLst>
      <p:ext uri="{BB962C8B-B14F-4D97-AF65-F5344CB8AC3E}">
        <p14:creationId xmlns:p14="http://schemas.microsoft.com/office/powerpoint/2010/main" val="77262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768CF-C6A1-4B64-9889-2C52B25CB743}"/>
              </a:ext>
            </a:extLst>
          </p:cNvPr>
          <p:cNvSpPr>
            <a:spLocks noGrp="1"/>
          </p:cNvSpPr>
          <p:nvPr>
            <p:ph type="title"/>
          </p:nvPr>
        </p:nvSpPr>
        <p:spPr>
          <a:xfrm>
            <a:off x="548640" y="163831"/>
            <a:ext cx="13533120" cy="445769"/>
          </a:xfrm>
        </p:spPr>
        <p:txBody>
          <a:bodyPr/>
          <a:lstStyle/>
          <a:p>
            <a:r>
              <a:rPr lang="en-US"/>
              <a:t>Solution Scoping</a:t>
            </a:r>
            <a:r>
              <a:rPr lang="en-DE"/>
              <a:t> </a:t>
            </a:r>
            <a:r>
              <a:rPr lang="en-US"/>
              <a:t>Export Management</a:t>
            </a:r>
          </a:p>
        </p:txBody>
      </p:sp>
      <p:graphicFrame>
        <p:nvGraphicFramePr>
          <p:cNvPr id="8" name="Table 7">
            <a:extLst>
              <a:ext uri="{FF2B5EF4-FFF2-40B4-BE49-F238E27FC236}">
                <a16:creationId xmlns:a16="http://schemas.microsoft.com/office/drawing/2014/main" id="{805E633B-4C99-4678-BC24-2E56BAD8A29B}"/>
              </a:ext>
            </a:extLst>
          </p:cNvPr>
          <p:cNvGraphicFramePr>
            <a:graphicFrameLocks noGrp="1"/>
          </p:cNvGraphicFramePr>
          <p:nvPr>
            <p:extLst>
              <p:ext uri="{D42A27DB-BD31-4B8C-83A1-F6EECF244321}">
                <p14:modId xmlns:p14="http://schemas.microsoft.com/office/powerpoint/2010/main" val="1335499674"/>
              </p:ext>
            </p:extLst>
          </p:nvPr>
        </p:nvGraphicFramePr>
        <p:xfrm>
          <a:off x="523735" y="665763"/>
          <a:ext cx="13523604" cy="4485640"/>
        </p:xfrm>
        <a:graphic>
          <a:graphicData uri="http://schemas.openxmlformats.org/drawingml/2006/table">
            <a:tbl>
              <a:tblPr firstRow="1" bandRow="1">
                <a:tableStyleId>{5C22544A-7EE6-4342-B048-85BDC9FD1C3A}</a:tableStyleId>
              </a:tblPr>
              <a:tblGrid>
                <a:gridCol w="2878501">
                  <a:extLst>
                    <a:ext uri="{9D8B030D-6E8A-4147-A177-3AD203B41FA5}">
                      <a16:colId xmlns:a16="http://schemas.microsoft.com/office/drawing/2014/main" val="2460348081"/>
                    </a:ext>
                  </a:extLst>
                </a:gridCol>
                <a:gridCol w="4431438">
                  <a:extLst>
                    <a:ext uri="{9D8B030D-6E8A-4147-A177-3AD203B41FA5}">
                      <a16:colId xmlns:a16="http://schemas.microsoft.com/office/drawing/2014/main" val="3848993364"/>
                    </a:ext>
                  </a:extLst>
                </a:gridCol>
                <a:gridCol w="754145">
                  <a:extLst>
                    <a:ext uri="{9D8B030D-6E8A-4147-A177-3AD203B41FA5}">
                      <a16:colId xmlns:a16="http://schemas.microsoft.com/office/drawing/2014/main" val="2310149878"/>
                    </a:ext>
                  </a:extLst>
                </a:gridCol>
                <a:gridCol w="5459520">
                  <a:extLst>
                    <a:ext uri="{9D8B030D-6E8A-4147-A177-3AD203B41FA5}">
                      <a16:colId xmlns:a16="http://schemas.microsoft.com/office/drawing/2014/main" val="1879515534"/>
                    </a:ext>
                  </a:extLst>
                </a:gridCol>
              </a:tblGrid>
              <a:tr h="370840">
                <a:tc>
                  <a:txBody>
                    <a:bodyPr/>
                    <a:lstStyle/>
                    <a:p>
                      <a:pPr algn="ctr"/>
                      <a:r>
                        <a:rPr lang="en-US" sz="1200" b="1" dirty="0">
                          <a:solidFill>
                            <a:schemeClr val="tx2"/>
                          </a:solidFill>
                        </a:rPr>
                        <a:t>Requirement</a:t>
                      </a:r>
                    </a:p>
                  </a:txBody>
                  <a:tcPr marL="45720" marR="45720" anchor="ctr"/>
                </a:tc>
                <a:tc>
                  <a:txBody>
                    <a:bodyPr/>
                    <a:lstStyle/>
                    <a:p>
                      <a:pPr algn="ctr"/>
                      <a:r>
                        <a:rPr lang="en-DE" sz="1200" b="1">
                          <a:solidFill>
                            <a:schemeClr val="tx2"/>
                          </a:solidFill>
                        </a:rPr>
                        <a:t>Description</a:t>
                      </a:r>
                      <a:endParaRPr lang="en-US" sz="1200" b="1">
                        <a:solidFill>
                          <a:schemeClr val="tx2"/>
                        </a:solidFill>
                      </a:endParaRPr>
                    </a:p>
                  </a:txBody>
                  <a:tcPr marL="45720" marR="45720" anchor="ctr"/>
                </a:tc>
                <a:tc>
                  <a:txBody>
                    <a:bodyPr/>
                    <a:lstStyle/>
                    <a:p>
                      <a:pPr algn="ctr"/>
                      <a:r>
                        <a:rPr lang="en-DE" sz="1200" b="1">
                          <a:solidFill>
                            <a:schemeClr val="tx2"/>
                          </a:solidFill>
                        </a:rPr>
                        <a:t>Needed</a:t>
                      </a:r>
                      <a:endParaRPr lang="en-US" sz="1200" b="1">
                        <a:solidFill>
                          <a:schemeClr val="tx2"/>
                        </a:solidFill>
                      </a:endParaRPr>
                    </a:p>
                  </a:txBody>
                  <a:tcPr marL="45720" marR="45720" anchor="ctr"/>
                </a:tc>
                <a:tc>
                  <a:txBody>
                    <a:bodyPr/>
                    <a:lstStyle/>
                    <a:p>
                      <a:pPr algn="ctr"/>
                      <a:r>
                        <a:rPr lang="en-DE" sz="1200" b="1" dirty="0">
                          <a:solidFill>
                            <a:schemeClr val="tx2"/>
                          </a:solidFill>
                        </a:rPr>
                        <a:t>Response</a:t>
                      </a:r>
                      <a:endParaRPr lang="en-US" sz="1200" b="1" dirty="0">
                        <a:solidFill>
                          <a:schemeClr val="tx2"/>
                        </a:solidFill>
                      </a:endParaRPr>
                    </a:p>
                  </a:txBody>
                  <a:tcPr marL="45720" marR="45720" anchor="ctr"/>
                </a:tc>
                <a:extLst>
                  <a:ext uri="{0D108BD9-81ED-4DB2-BD59-A6C34878D82A}">
                    <a16:rowId xmlns:a16="http://schemas.microsoft.com/office/drawing/2014/main" val="1622046606"/>
                  </a:ext>
                </a:extLst>
              </a:tr>
              <a:tr h="257177">
                <a:tc>
                  <a:txBody>
                    <a:bodyPr/>
                    <a:lstStyle/>
                    <a:p>
                      <a:pPr marL="0" marR="0" lvl="0" indent="0" algn="ctr" defTabSz="653075" rtl="0" eaLnBrk="1" fontAlgn="b" latinLnBrk="0" hangingPunct="1">
                        <a:lnSpc>
                          <a:spcPct val="100000"/>
                        </a:lnSpc>
                        <a:spcBef>
                          <a:spcPts val="0"/>
                        </a:spcBef>
                        <a:spcAft>
                          <a:spcPts val="0"/>
                        </a:spcAft>
                        <a:buClrTx/>
                        <a:buSzTx/>
                        <a:buFontTx/>
                        <a:buNone/>
                        <a:tabLst/>
                        <a:defRPr/>
                      </a:pPr>
                      <a:r>
                        <a:rPr lang="de-DE" sz="1200" b="1" kern="1200" dirty="0" err="1">
                          <a:solidFill>
                            <a:schemeClr val="accent1"/>
                          </a:solidFill>
                        </a:rPr>
                        <a:t>Requirement</a:t>
                      </a:r>
                      <a:r>
                        <a:rPr lang="de-DE" sz="1200" b="1" kern="1200" dirty="0">
                          <a:solidFill>
                            <a:schemeClr val="accent1"/>
                          </a:solidFill>
                        </a:rPr>
                        <a:t> 1</a:t>
                      </a:r>
                      <a:endParaRPr lang="en-US" sz="1200" b="0" kern="1200" dirty="0">
                        <a:solidFill>
                          <a:schemeClr val="accent1"/>
                        </a:solidFill>
                        <a:latin typeface="+mn-lt"/>
                        <a:ea typeface="+mn-ea"/>
                        <a:cs typeface="+mn-cs"/>
                      </a:endParaRPr>
                    </a:p>
                  </a:txBody>
                  <a:tcPr marL="45720" marR="45720" anchor="ctr"/>
                </a:tc>
                <a:tc>
                  <a:txBody>
                    <a:bodyPr/>
                    <a:lstStyle/>
                    <a:p>
                      <a:pPr algn="ctr"/>
                      <a:r>
                        <a:rPr lang="en-US" sz="1200" b="0" kern="1200" dirty="0">
                          <a:solidFill>
                            <a:schemeClr val="accent1"/>
                          </a:solidFill>
                        </a:rPr>
                        <a:t>Description 1</a:t>
                      </a:r>
                      <a:endParaRPr lang="en-US" sz="1200" b="0" kern="1200" dirty="0">
                        <a:solidFill>
                          <a:schemeClr val="accent1"/>
                        </a:solidFill>
                        <a:latin typeface="+mn-lt"/>
                        <a:ea typeface="+mn-ea"/>
                        <a:cs typeface="+mn-cs"/>
                      </a:endParaRPr>
                    </a:p>
                  </a:txBody>
                  <a:tcPr marL="45720" marR="45720" anchor="ctr"/>
                </a:tc>
                <a:tc>
                  <a:txBody>
                    <a:bodyPr/>
                    <a:lstStyle/>
                    <a:p>
                      <a:pPr algn="ctr"/>
                      <a:r>
                        <a:rPr lang="en-DE" sz="1200" b="0" dirty="0">
                          <a:solidFill>
                            <a:schemeClr val="bg1"/>
                          </a:solidFill>
                        </a:rPr>
                        <a:t>ROM</a:t>
                      </a:r>
                      <a:endParaRPr lang="en-US" sz="1200" b="0" dirty="0">
                        <a:solidFill>
                          <a:schemeClr val="bg1"/>
                        </a:solidFill>
                      </a:endParaRPr>
                    </a:p>
                  </a:txBody>
                  <a:tcPr marL="45720" marR="45720" anchor="ctr"/>
                </a:tc>
                <a:tc>
                  <a:txBody>
                    <a:bodyPr/>
                    <a:lstStyle/>
                    <a:p>
                      <a:pPr algn="l"/>
                      <a:endParaRPr lang="en-US" sz="1400" b="0" kern="1200" dirty="0">
                        <a:solidFill>
                          <a:schemeClr val="tx2"/>
                        </a:solidFill>
                        <a:latin typeface="+mn-lt"/>
                        <a:ea typeface="+mn-ea"/>
                        <a:cs typeface="+mn-cs"/>
                      </a:endParaRPr>
                    </a:p>
                  </a:txBody>
                  <a:tcPr marL="45720" marR="45720" anchor="ctr"/>
                </a:tc>
                <a:extLst>
                  <a:ext uri="{0D108BD9-81ED-4DB2-BD59-A6C34878D82A}">
                    <a16:rowId xmlns:a16="http://schemas.microsoft.com/office/drawing/2014/main" val="3519688408"/>
                  </a:ext>
                </a:extLst>
              </a:tr>
              <a:tr h="257177">
                <a:tc>
                  <a:txBody>
                    <a:bodyPr/>
                    <a:lstStyle/>
                    <a:p>
                      <a:pPr marL="0" marR="0" lvl="0" indent="0" algn="ctr" defTabSz="653075" rtl="0" eaLnBrk="1" fontAlgn="b" latinLnBrk="0" hangingPunct="1">
                        <a:lnSpc>
                          <a:spcPct val="100000"/>
                        </a:lnSpc>
                        <a:spcBef>
                          <a:spcPts val="0"/>
                        </a:spcBef>
                        <a:spcAft>
                          <a:spcPts val="0"/>
                        </a:spcAft>
                        <a:buClrTx/>
                        <a:buSzTx/>
                        <a:buFontTx/>
                        <a:buNone/>
                        <a:tabLst/>
                        <a:defRPr/>
                      </a:pP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kern="1200" dirty="0">
                        <a:solidFill>
                          <a:schemeClr val="accent1"/>
                        </a:solidFill>
                        <a:latin typeface="+mn-lt"/>
                        <a:ea typeface="+mn-ea"/>
                        <a:cs typeface="+mn-cs"/>
                      </a:endParaRPr>
                    </a:p>
                  </a:txBody>
                  <a:tcPr marL="45720" marR="45720" anchor="ctr"/>
                </a:tc>
                <a:tc>
                  <a:txBody>
                    <a:bodyPr/>
                    <a:lstStyle/>
                    <a:p>
                      <a:pPr algn="ctr"/>
                      <a:r>
                        <a:rPr lang="en-DE" sz="1200" b="0" dirty="0">
                          <a:solidFill>
                            <a:schemeClr val="bg1"/>
                          </a:solidFill>
                        </a:rPr>
                        <a:t>ROM</a:t>
                      </a:r>
                      <a:endParaRPr lang="en-US" sz="1200" b="0" kern="1200" dirty="0">
                        <a:solidFill>
                          <a:schemeClr val="bg1"/>
                        </a:solidFill>
                        <a:latin typeface="+mn-lt"/>
                        <a:ea typeface="+mn-ea"/>
                        <a:cs typeface="+mn-cs"/>
                      </a:endParaRPr>
                    </a:p>
                  </a:txBody>
                  <a:tcPr marL="45720" marR="45720" anchor="ctr"/>
                </a:tc>
                <a:tc>
                  <a:txBody>
                    <a:bodyPr/>
                    <a:lstStyle/>
                    <a:p>
                      <a:pPr algn="l"/>
                      <a:endParaRPr lang="en-US" sz="1400" b="0" kern="1200" dirty="0">
                        <a:solidFill>
                          <a:schemeClr val="tx2"/>
                        </a:solidFill>
                        <a:latin typeface="+mn-lt"/>
                        <a:ea typeface="+mn-ea"/>
                        <a:cs typeface="+mn-cs"/>
                      </a:endParaRPr>
                    </a:p>
                  </a:txBody>
                  <a:tcPr marL="45720" marR="45720" anchor="ctr"/>
                </a:tc>
                <a:extLst>
                  <a:ext uri="{0D108BD9-81ED-4DB2-BD59-A6C34878D82A}">
                    <a16:rowId xmlns:a16="http://schemas.microsoft.com/office/drawing/2014/main" val="1985399797"/>
                  </a:ext>
                </a:extLst>
              </a:tr>
              <a:tr h="257177">
                <a:tc>
                  <a:txBody>
                    <a:bodyPr/>
                    <a:lstStyle/>
                    <a:p>
                      <a:pPr marL="0" marR="0" lvl="0" indent="0" algn="ctr" defTabSz="653075" rtl="0" eaLnBrk="1" fontAlgn="b" latinLnBrk="0" hangingPunct="1">
                        <a:lnSpc>
                          <a:spcPct val="100000"/>
                        </a:lnSpc>
                        <a:spcBef>
                          <a:spcPts val="0"/>
                        </a:spcBef>
                        <a:spcAft>
                          <a:spcPts val="0"/>
                        </a:spcAft>
                        <a:buClrTx/>
                        <a:buSzTx/>
                        <a:buFontTx/>
                        <a:buNone/>
                        <a:tabLst/>
                        <a:defRPr/>
                      </a:pP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kern="1200" dirty="0">
                        <a:solidFill>
                          <a:schemeClr val="accent1"/>
                        </a:solidFill>
                        <a:latin typeface="+mn-lt"/>
                        <a:ea typeface="+mn-ea"/>
                        <a:cs typeface="+mn-cs"/>
                      </a:endParaRPr>
                    </a:p>
                  </a:txBody>
                  <a:tcPr marL="45720" marR="45720" anchor="ct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DE" sz="1200" b="0" dirty="0">
                          <a:solidFill>
                            <a:schemeClr val="bg1"/>
                          </a:solidFill>
                        </a:rPr>
                        <a:t>ROM </a:t>
                      </a:r>
                      <a:r>
                        <a:rPr lang="en-DE" sz="1200" dirty="0">
                          <a:solidFill>
                            <a:schemeClr val="bg1"/>
                          </a:solidFill>
                        </a:rPr>
                        <a:t>/ CF*</a:t>
                      </a:r>
                      <a:endParaRPr lang="en-US" sz="1200" b="0" dirty="0">
                        <a:solidFill>
                          <a:schemeClr val="bg1"/>
                        </a:solidFill>
                      </a:endParaRPr>
                    </a:p>
                  </a:txBody>
                  <a:tcPr marL="45720" marR="45720" anchor="ctr"/>
                </a:tc>
                <a:tc>
                  <a:txBody>
                    <a:bodyPr/>
                    <a:lstStyle/>
                    <a:p>
                      <a:pPr algn="l"/>
                      <a:endParaRPr lang="en-US" sz="1400" b="0" kern="1200" dirty="0">
                        <a:solidFill>
                          <a:schemeClr val="tx2"/>
                        </a:solidFill>
                        <a:latin typeface="+mn-lt"/>
                        <a:ea typeface="+mn-ea"/>
                        <a:cs typeface="+mn-cs"/>
                      </a:endParaRPr>
                    </a:p>
                  </a:txBody>
                  <a:tcPr marL="45720" marR="45720" anchor="ctr"/>
                </a:tc>
                <a:extLst>
                  <a:ext uri="{0D108BD9-81ED-4DB2-BD59-A6C34878D82A}">
                    <a16:rowId xmlns:a16="http://schemas.microsoft.com/office/drawing/2014/main" val="1401814475"/>
                  </a:ext>
                </a:extLst>
              </a:tr>
              <a:tr h="257177">
                <a:tc>
                  <a:txBody>
                    <a:bodyPr/>
                    <a:lstStyle/>
                    <a:p>
                      <a:pPr marL="0" marR="0" lvl="0" indent="0" algn="ctr" defTabSz="653075" rtl="0" eaLnBrk="1" fontAlgn="b" latinLnBrk="0" hangingPunct="1">
                        <a:lnSpc>
                          <a:spcPct val="100000"/>
                        </a:lnSpc>
                        <a:spcBef>
                          <a:spcPts val="0"/>
                        </a:spcBef>
                        <a:spcAft>
                          <a:spcPts val="0"/>
                        </a:spcAft>
                        <a:buClrTx/>
                        <a:buSzTx/>
                        <a:buFontTx/>
                        <a:buNone/>
                        <a:tabLst/>
                        <a:defRPr/>
                      </a:pP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kern="1200" dirty="0">
                        <a:solidFill>
                          <a:schemeClr val="accent1"/>
                        </a:solidFill>
                        <a:latin typeface="+mn-lt"/>
                        <a:ea typeface="+mn-ea"/>
                        <a:cs typeface="+mn-cs"/>
                      </a:endParaRPr>
                    </a:p>
                  </a:txBody>
                  <a:tcPr marL="45720" marR="45720" anchor="ct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DE" sz="1200" dirty="0">
                          <a:solidFill>
                            <a:schemeClr val="bg1"/>
                          </a:solidFill>
                        </a:rPr>
                        <a:t>SOW / CF*</a:t>
                      </a:r>
                      <a:endParaRPr lang="en-US" sz="1200" b="0" dirty="0">
                        <a:solidFill>
                          <a:schemeClr val="bg1"/>
                        </a:solidFill>
                      </a:endParaRPr>
                    </a:p>
                  </a:txBody>
                  <a:tcPr marL="45720" marR="45720" anchor="ctr"/>
                </a:tc>
                <a:tc>
                  <a:txBody>
                    <a:bodyPr/>
                    <a:lstStyle/>
                    <a:p>
                      <a:pPr algn="l"/>
                      <a:endParaRPr lang="en-US" sz="1400" b="0" kern="1200" dirty="0">
                        <a:solidFill>
                          <a:schemeClr val="tx2"/>
                        </a:solidFill>
                        <a:latin typeface="+mn-lt"/>
                        <a:ea typeface="+mn-ea"/>
                        <a:cs typeface="+mn-cs"/>
                      </a:endParaRPr>
                    </a:p>
                  </a:txBody>
                  <a:tcPr marL="45720" marR="45720" anchor="ctr"/>
                </a:tc>
                <a:extLst>
                  <a:ext uri="{0D108BD9-81ED-4DB2-BD59-A6C34878D82A}">
                    <a16:rowId xmlns:a16="http://schemas.microsoft.com/office/drawing/2014/main" val="1923258849"/>
                  </a:ext>
                </a:extLst>
              </a:tr>
              <a:tr h="257177">
                <a:tc>
                  <a:txBody>
                    <a:bodyPr/>
                    <a:lstStyle/>
                    <a:p>
                      <a:pPr marL="0" marR="0" lvl="0" indent="0" algn="ctr" defTabSz="653075" rtl="0" eaLnBrk="1" fontAlgn="b" latinLnBrk="0" hangingPunct="1">
                        <a:lnSpc>
                          <a:spcPct val="100000"/>
                        </a:lnSpc>
                        <a:spcBef>
                          <a:spcPts val="0"/>
                        </a:spcBef>
                        <a:spcAft>
                          <a:spcPts val="0"/>
                        </a:spcAft>
                        <a:buClrTx/>
                        <a:buSzTx/>
                        <a:buFontTx/>
                        <a:buNone/>
                        <a:tabLst/>
                        <a:defRPr/>
                      </a:pP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kern="1200" dirty="0">
                        <a:solidFill>
                          <a:schemeClr val="accent1"/>
                        </a:solidFill>
                        <a:latin typeface="+mn-lt"/>
                        <a:ea typeface="+mn-ea"/>
                        <a:cs typeface="+mn-cs"/>
                      </a:endParaRPr>
                    </a:p>
                  </a:txBody>
                  <a:tcPr marL="45720" marR="45720" anchor="ctr"/>
                </a:tc>
                <a:tc>
                  <a:txBody>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lang="en-DE" sz="1200" dirty="0">
                          <a:solidFill>
                            <a:schemeClr val="bg1"/>
                          </a:solidFill>
                        </a:rPr>
                        <a:t>SOW / CF*</a:t>
                      </a:r>
                      <a:endParaRPr lang="en-US" sz="1200" b="0" dirty="0">
                        <a:solidFill>
                          <a:schemeClr val="bg1"/>
                        </a:solidFill>
                      </a:endParaRPr>
                    </a:p>
                  </a:txBody>
                  <a:tcPr marL="45720" marR="45720" anchor="ctr"/>
                </a:tc>
                <a:tc>
                  <a:txBody>
                    <a:bodyPr/>
                    <a:lstStyle/>
                    <a:p>
                      <a:pPr algn="l"/>
                      <a:endParaRPr lang="en-US" sz="1400" b="0" kern="1200" dirty="0">
                        <a:solidFill>
                          <a:schemeClr val="tx2"/>
                        </a:solidFill>
                        <a:latin typeface="+mn-lt"/>
                        <a:ea typeface="+mn-ea"/>
                        <a:cs typeface="+mn-cs"/>
                      </a:endParaRPr>
                    </a:p>
                  </a:txBody>
                  <a:tcPr marL="45720" marR="45720" anchor="ctr"/>
                </a:tc>
                <a:extLst>
                  <a:ext uri="{0D108BD9-81ED-4DB2-BD59-A6C34878D82A}">
                    <a16:rowId xmlns:a16="http://schemas.microsoft.com/office/drawing/2014/main" val="1506332167"/>
                  </a:ext>
                </a:extLst>
              </a:tr>
              <a:tr h="257177">
                <a:tc>
                  <a:txBody>
                    <a:bodyPr/>
                    <a:lstStyle/>
                    <a:p>
                      <a:pPr marL="0" marR="0" lvl="0" indent="0" algn="ctr" defTabSz="653075" rtl="0" eaLnBrk="1" fontAlgn="b" latinLnBrk="0" hangingPunct="1">
                        <a:lnSpc>
                          <a:spcPct val="100000"/>
                        </a:lnSpc>
                        <a:spcBef>
                          <a:spcPts val="0"/>
                        </a:spcBef>
                        <a:spcAft>
                          <a:spcPts val="0"/>
                        </a:spcAft>
                        <a:buClrTx/>
                        <a:buSzTx/>
                        <a:buFontTx/>
                        <a:buNone/>
                        <a:tabLst/>
                        <a:defRPr/>
                      </a:pP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kern="1200" dirty="0">
                        <a:solidFill>
                          <a:schemeClr val="accent1"/>
                        </a:solidFill>
                        <a:latin typeface="+mn-lt"/>
                        <a:ea typeface="+mn-ea"/>
                        <a:cs typeface="+mn-cs"/>
                      </a:endParaRPr>
                    </a:p>
                  </a:txBody>
                  <a:tcPr marL="45720" marR="45720" anchor="ctr"/>
                </a:tc>
                <a:tc>
                  <a:txBody>
                    <a:bodyPr/>
                    <a:lstStyle/>
                    <a:p>
                      <a:pPr algn="ctr"/>
                      <a:r>
                        <a:rPr lang="en-DE" sz="1200" dirty="0">
                          <a:solidFill>
                            <a:schemeClr val="bg1"/>
                          </a:solidFill>
                        </a:rPr>
                        <a:t>SOW</a:t>
                      </a:r>
                      <a:endParaRPr lang="en-US" sz="1200" b="0" kern="1200" dirty="0">
                        <a:solidFill>
                          <a:schemeClr val="bg1"/>
                        </a:solidFill>
                        <a:latin typeface="+mn-lt"/>
                        <a:ea typeface="+mn-ea"/>
                        <a:cs typeface="+mn-cs"/>
                      </a:endParaRPr>
                    </a:p>
                  </a:txBody>
                  <a:tcPr marL="45720" marR="45720" anchor="ctr"/>
                </a:tc>
                <a:tc>
                  <a:txBody>
                    <a:bodyPr/>
                    <a:lstStyle/>
                    <a:p>
                      <a:pPr algn="l"/>
                      <a:endParaRPr lang="en-US" sz="1400" b="0" kern="1200" dirty="0">
                        <a:solidFill>
                          <a:schemeClr val="tx2"/>
                        </a:solidFill>
                        <a:latin typeface="+mn-lt"/>
                        <a:ea typeface="+mn-ea"/>
                        <a:cs typeface="+mn-cs"/>
                      </a:endParaRPr>
                    </a:p>
                  </a:txBody>
                  <a:tcPr marL="45720" marR="45720" anchor="ctr"/>
                </a:tc>
                <a:extLst>
                  <a:ext uri="{0D108BD9-81ED-4DB2-BD59-A6C34878D82A}">
                    <a16:rowId xmlns:a16="http://schemas.microsoft.com/office/drawing/2014/main" val="1141725951"/>
                  </a:ext>
                </a:extLst>
              </a:tr>
              <a:tr h="257177">
                <a:tc>
                  <a:txBody>
                    <a:bodyPr/>
                    <a:lstStyle/>
                    <a:p>
                      <a:pPr marL="0" marR="0" lvl="0" indent="0" algn="ctr" defTabSz="653075" rtl="0" eaLnBrk="1" fontAlgn="b" latinLnBrk="0" hangingPunct="1">
                        <a:lnSpc>
                          <a:spcPct val="100000"/>
                        </a:lnSpc>
                        <a:spcBef>
                          <a:spcPts val="0"/>
                        </a:spcBef>
                        <a:spcAft>
                          <a:spcPts val="0"/>
                        </a:spcAft>
                        <a:buClrTx/>
                        <a:buSzTx/>
                        <a:buFontTx/>
                        <a:buNone/>
                        <a:tabLst/>
                        <a:defRPr/>
                      </a:pP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dirty="0">
                        <a:solidFill>
                          <a:schemeClr val="bg1"/>
                        </a:solidFill>
                      </a:endParaRPr>
                    </a:p>
                  </a:txBody>
                  <a:tcPr marL="45720" marR="45720" anchor="ctr"/>
                </a:tc>
                <a:tc>
                  <a:txBody>
                    <a:bodyPr/>
                    <a:lstStyle/>
                    <a:p>
                      <a:pPr algn="l"/>
                      <a:endParaRPr lang="en-US" sz="1400" b="0" kern="1200" dirty="0">
                        <a:solidFill>
                          <a:schemeClr val="tx2"/>
                        </a:solidFill>
                        <a:latin typeface="+mn-lt"/>
                        <a:ea typeface="+mn-ea"/>
                        <a:cs typeface="+mn-cs"/>
                      </a:endParaRPr>
                    </a:p>
                  </a:txBody>
                  <a:tcPr marL="45720" marR="45720" anchor="ctr"/>
                </a:tc>
                <a:extLst>
                  <a:ext uri="{0D108BD9-81ED-4DB2-BD59-A6C34878D82A}">
                    <a16:rowId xmlns:a16="http://schemas.microsoft.com/office/drawing/2014/main" val="3431071952"/>
                  </a:ext>
                </a:extLst>
              </a:tr>
              <a:tr h="257177">
                <a:tc>
                  <a:txBody>
                    <a:bodyPr/>
                    <a:lstStyle/>
                    <a:p>
                      <a:pPr marL="0" marR="0" lvl="0" indent="0" algn="ctr" defTabSz="653075" rtl="0" eaLnBrk="1" fontAlgn="b" latinLnBrk="0" hangingPunct="1">
                        <a:lnSpc>
                          <a:spcPct val="100000"/>
                        </a:lnSpc>
                        <a:spcBef>
                          <a:spcPts val="0"/>
                        </a:spcBef>
                        <a:spcAft>
                          <a:spcPts val="0"/>
                        </a:spcAft>
                        <a:buClrTx/>
                        <a:buSzTx/>
                        <a:buFontTx/>
                        <a:buNone/>
                        <a:tabLst/>
                        <a:defRPr/>
                      </a:pP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dirty="0">
                        <a:solidFill>
                          <a:schemeClr val="bg1"/>
                        </a:solidFill>
                      </a:endParaRPr>
                    </a:p>
                  </a:txBody>
                  <a:tcPr marL="45720" marR="45720" anchor="ctr"/>
                </a:tc>
                <a:tc>
                  <a:txBody>
                    <a:bodyPr/>
                    <a:lstStyle/>
                    <a:p>
                      <a:pPr algn="l"/>
                      <a:endParaRPr lang="en-US" sz="1400" b="0" kern="1200" dirty="0">
                        <a:solidFill>
                          <a:schemeClr val="tx2"/>
                        </a:solidFill>
                        <a:latin typeface="+mn-lt"/>
                        <a:ea typeface="+mn-ea"/>
                        <a:cs typeface="+mn-cs"/>
                      </a:endParaRPr>
                    </a:p>
                  </a:txBody>
                  <a:tcPr marL="45720" marR="45720" anchor="ctr"/>
                </a:tc>
                <a:extLst>
                  <a:ext uri="{0D108BD9-81ED-4DB2-BD59-A6C34878D82A}">
                    <a16:rowId xmlns:a16="http://schemas.microsoft.com/office/drawing/2014/main" val="1418448475"/>
                  </a:ext>
                </a:extLst>
              </a:tr>
              <a:tr h="257177">
                <a:tc>
                  <a:txBody>
                    <a:bodyPr/>
                    <a:lstStyle/>
                    <a:p>
                      <a:pPr marL="0" marR="0" lvl="0" indent="0" algn="ctr" defTabSz="653075" rtl="0" eaLnBrk="1" fontAlgn="b" latinLnBrk="0" hangingPunct="1">
                        <a:lnSpc>
                          <a:spcPct val="100000"/>
                        </a:lnSpc>
                        <a:spcBef>
                          <a:spcPts val="0"/>
                        </a:spcBef>
                        <a:spcAft>
                          <a:spcPts val="0"/>
                        </a:spcAft>
                        <a:buClrTx/>
                        <a:buSzTx/>
                        <a:buFontTx/>
                        <a:buNone/>
                        <a:tabLst/>
                        <a:defRPr/>
                      </a:pP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dirty="0">
                        <a:solidFill>
                          <a:schemeClr val="bg1"/>
                        </a:solidFill>
                      </a:endParaRPr>
                    </a:p>
                  </a:txBody>
                  <a:tcPr marL="45720" marR="45720" anchor="ctr"/>
                </a:tc>
                <a:tc>
                  <a:txBody>
                    <a:bodyPr/>
                    <a:lstStyle/>
                    <a:p>
                      <a:pPr algn="l"/>
                      <a:endParaRPr lang="en-US" sz="1400" b="0" kern="1200" dirty="0">
                        <a:solidFill>
                          <a:schemeClr val="tx2"/>
                        </a:solidFill>
                        <a:latin typeface="+mn-lt"/>
                        <a:ea typeface="+mn-ea"/>
                        <a:cs typeface="+mn-cs"/>
                      </a:endParaRPr>
                    </a:p>
                  </a:txBody>
                  <a:tcPr marL="45720" marR="45720" anchor="ctr"/>
                </a:tc>
                <a:extLst>
                  <a:ext uri="{0D108BD9-81ED-4DB2-BD59-A6C34878D82A}">
                    <a16:rowId xmlns:a16="http://schemas.microsoft.com/office/drawing/2014/main" val="3792440476"/>
                  </a:ext>
                </a:extLst>
              </a:tr>
              <a:tr h="257177">
                <a:tc>
                  <a:txBody>
                    <a:bodyPr/>
                    <a:lstStyle/>
                    <a:p>
                      <a:pPr marL="0" marR="0" lvl="0" indent="0" algn="ctr" defTabSz="653075" rtl="0" eaLnBrk="1" fontAlgn="b" latinLnBrk="0" hangingPunct="1">
                        <a:lnSpc>
                          <a:spcPct val="100000"/>
                        </a:lnSpc>
                        <a:spcBef>
                          <a:spcPts val="0"/>
                        </a:spcBef>
                        <a:spcAft>
                          <a:spcPts val="0"/>
                        </a:spcAft>
                        <a:buClrTx/>
                        <a:buSzTx/>
                        <a:buFontTx/>
                        <a:buNone/>
                        <a:tabLst/>
                        <a:defRPr/>
                      </a:pP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dirty="0">
                        <a:solidFill>
                          <a:schemeClr val="bg1"/>
                        </a:solidFill>
                      </a:endParaRPr>
                    </a:p>
                  </a:txBody>
                  <a:tcPr marL="45720" marR="45720" anchor="ctr"/>
                </a:tc>
                <a:tc>
                  <a:txBody>
                    <a:bodyPr/>
                    <a:lstStyle/>
                    <a:p>
                      <a:pPr algn="l"/>
                      <a:endParaRPr lang="en-US" sz="1400" b="0" kern="1200" dirty="0">
                        <a:solidFill>
                          <a:schemeClr val="tx2"/>
                        </a:solidFill>
                        <a:latin typeface="+mn-lt"/>
                        <a:ea typeface="+mn-ea"/>
                        <a:cs typeface="+mn-cs"/>
                      </a:endParaRPr>
                    </a:p>
                  </a:txBody>
                  <a:tcPr marL="45720" marR="45720" anchor="ctr"/>
                </a:tc>
                <a:extLst>
                  <a:ext uri="{0D108BD9-81ED-4DB2-BD59-A6C34878D82A}">
                    <a16:rowId xmlns:a16="http://schemas.microsoft.com/office/drawing/2014/main" val="3177849528"/>
                  </a:ext>
                </a:extLst>
              </a:tr>
              <a:tr h="257177">
                <a:tc>
                  <a:txBody>
                    <a:bodyPr/>
                    <a:lstStyle/>
                    <a:p>
                      <a:pPr marL="0" marR="0" lvl="0" indent="0" algn="ctr" defTabSz="653075" rtl="0" eaLnBrk="1" fontAlgn="b" latinLnBrk="0" hangingPunct="1">
                        <a:lnSpc>
                          <a:spcPct val="100000"/>
                        </a:lnSpc>
                        <a:spcBef>
                          <a:spcPts val="0"/>
                        </a:spcBef>
                        <a:spcAft>
                          <a:spcPts val="0"/>
                        </a:spcAft>
                        <a:buClrTx/>
                        <a:buSzTx/>
                        <a:buFontTx/>
                        <a:buNone/>
                        <a:tabLst/>
                        <a:defRPr/>
                      </a:pP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dirty="0">
                        <a:solidFill>
                          <a:schemeClr val="bg1"/>
                        </a:solidFill>
                      </a:endParaRPr>
                    </a:p>
                  </a:txBody>
                  <a:tcPr marL="45720" marR="45720" anchor="ctr"/>
                </a:tc>
                <a:tc>
                  <a:txBody>
                    <a:bodyPr/>
                    <a:lstStyle/>
                    <a:p>
                      <a:pPr algn="l"/>
                      <a:endParaRPr lang="en-US" sz="1400" b="0" kern="1200" dirty="0">
                        <a:solidFill>
                          <a:schemeClr val="tx2"/>
                        </a:solidFill>
                        <a:latin typeface="+mn-lt"/>
                        <a:ea typeface="+mn-ea"/>
                        <a:cs typeface="+mn-cs"/>
                      </a:endParaRPr>
                    </a:p>
                  </a:txBody>
                  <a:tcPr marL="45720" marR="45720" anchor="ctr"/>
                </a:tc>
                <a:extLst>
                  <a:ext uri="{0D108BD9-81ED-4DB2-BD59-A6C34878D82A}">
                    <a16:rowId xmlns:a16="http://schemas.microsoft.com/office/drawing/2014/main" val="654217362"/>
                  </a:ext>
                </a:extLst>
              </a:tr>
              <a:tr h="257177">
                <a:tc>
                  <a:txBody>
                    <a:bodyPr/>
                    <a:lstStyle/>
                    <a:p>
                      <a:pPr marL="0" marR="0" lvl="0" indent="0" algn="ctr" defTabSz="653075" rtl="0" eaLnBrk="1" fontAlgn="b" latinLnBrk="0" hangingPunct="1">
                        <a:lnSpc>
                          <a:spcPct val="100000"/>
                        </a:lnSpc>
                        <a:spcBef>
                          <a:spcPts val="0"/>
                        </a:spcBef>
                        <a:spcAft>
                          <a:spcPts val="0"/>
                        </a:spcAft>
                        <a:buClrTx/>
                        <a:buSzTx/>
                        <a:buFontTx/>
                        <a:buNone/>
                        <a:tabLst/>
                        <a:defRPr/>
                      </a:pP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kern="1200" dirty="0">
                        <a:solidFill>
                          <a:schemeClr val="accent1"/>
                        </a:solidFill>
                        <a:latin typeface="+mn-lt"/>
                        <a:ea typeface="+mn-ea"/>
                        <a:cs typeface="+mn-cs"/>
                      </a:endParaRPr>
                    </a:p>
                  </a:txBody>
                  <a:tcPr marL="45720" marR="45720" anchor="ctr"/>
                </a:tc>
                <a:tc>
                  <a:txBody>
                    <a:bodyPr/>
                    <a:lstStyle/>
                    <a:p>
                      <a:pPr algn="ctr"/>
                      <a:endParaRPr lang="en-US" sz="1200" b="0" dirty="0">
                        <a:solidFill>
                          <a:schemeClr val="bg1"/>
                        </a:solidFill>
                      </a:endParaRPr>
                    </a:p>
                  </a:txBody>
                  <a:tcPr marL="45720" marR="45720" anchor="ctr"/>
                </a:tc>
                <a:tc>
                  <a:txBody>
                    <a:bodyPr/>
                    <a:lstStyle/>
                    <a:p>
                      <a:pPr algn="l"/>
                      <a:endParaRPr lang="en-US" sz="1400" b="0" kern="1200" dirty="0">
                        <a:solidFill>
                          <a:schemeClr val="tx2"/>
                        </a:solidFill>
                        <a:latin typeface="+mn-lt"/>
                        <a:ea typeface="+mn-ea"/>
                        <a:cs typeface="+mn-cs"/>
                      </a:endParaRPr>
                    </a:p>
                  </a:txBody>
                  <a:tcPr marL="45720" marR="45720" anchor="ctr"/>
                </a:tc>
                <a:extLst>
                  <a:ext uri="{0D108BD9-81ED-4DB2-BD59-A6C34878D82A}">
                    <a16:rowId xmlns:a16="http://schemas.microsoft.com/office/drawing/2014/main" val="28584381"/>
                  </a:ext>
                </a:extLst>
              </a:tr>
            </a:tbl>
          </a:graphicData>
        </a:graphic>
      </p:graphicFrame>
      <p:pic>
        <p:nvPicPr>
          <p:cNvPr id="27" name="Graphic 26" descr="Home with solid fill">
            <a:hlinkClick r:id="rId3" action="ppaction://hlinksldjump" tooltip="Back to Home"/>
            <a:extLst>
              <a:ext uri="{FF2B5EF4-FFF2-40B4-BE49-F238E27FC236}">
                <a16:creationId xmlns:a16="http://schemas.microsoft.com/office/drawing/2014/main" id="{B6813B5F-4806-CC53-168A-0CE846F1AC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47339" y="107668"/>
            <a:ext cx="347743" cy="347743"/>
          </a:xfrm>
          <a:prstGeom prst="rect">
            <a:avLst/>
          </a:prstGeom>
        </p:spPr>
      </p:pic>
      <p:pic>
        <p:nvPicPr>
          <p:cNvPr id="28" name="Graphic 27" descr="Back with solid fill">
            <a:hlinkClick r:id="" action="ppaction://hlinkshowjump?jump=lastslideviewed"/>
            <a:extLst>
              <a:ext uri="{FF2B5EF4-FFF2-40B4-BE49-F238E27FC236}">
                <a16:creationId xmlns:a16="http://schemas.microsoft.com/office/drawing/2014/main" id="{EFD4E031-B691-3997-D6EF-77BE99A44B3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49673" y="107668"/>
            <a:ext cx="347743" cy="347743"/>
          </a:xfrm>
          <a:prstGeom prst="rect">
            <a:avLst/>
          </a:prstGeom>
        </p:spPr>
      </p:pic>
      <p:pic>
        <p:nvPicPr>
          <p:cNvPr id="29" name="Picture 2" descr="Modules Svg Png Icon Free Download (#565500) - OnlineWebFonts.COM">
            <a:hlinkClick r:id="rId8" action="ppaction://hlinksldjump"/>
            <a:extLst>
              <a:ext uri="{FF2B5EF4-FFF2-40B4-BE49-F238E27FC236}">
                <a16:creationId xmlns:a16="http://schemas.microsoft.com/office/drawing/2014/main" id="{E8EBD774-1F12-11AD-AB36-21BDBEC08A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793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BEF12-905D-1019-5329-6A11F76ED2B4}"/>
              </a:ext>
            </a:extLst>
          </p:cNvPr>
          <p:cNvSpPr>
            <a:spLocks noGrp="1"/>
          </p:cNvSpPr>
          <p:nvPr>
            <p:ph type="title"/>
          </p:nvPr>
        </p:nvSpPr>
        <p:spPr/>
        <p:txBody>
          <a:bodyPr/>
          <a:lstStyle/>
          <a:p>
            <a:r>
              <a:rPr lang="en-DE"/>
              <a:t>Weekly Opportunity Solution Review (WOSR)</a:t>
            </a:r>
            <a:endParaRPr lang="en-US"/>
          </a:p>
        </p:txBody>
      </p:sp>
      <p:sp>
        <p:nvSpPr>
          <p:cNvPr id="7" name="Content Placeholder 6">
            <a:extLst>
              <a:ext uri="{FF2B5EF4-FFF2-40B4-BE49-F238E27FC236}">
                <a16:creationId xmlns:a16="http://schemas.microsoft.com/office/drawing/2014/main" id="{65007E46-C789-EB9C-6999-72A1BC0AEEBE}"/>
              </a:ext>
            </a:extLst>
          </p:cNvPr>
          <p:cNvSpPr>
            <a:spLocks noGrp="1"/>
          </p:cNvSpPr>
          <p:nvPr>
            <p:ph idx="1"/>
          </p:nvPr>
        </p:nvSpPr>
        <p:spPr/>
        <p:txBody>
          <a:bodyPr/>
          <a:lstStyle/>
          <a:p>
            <a:endParaRPr lang="en-US"/>
          </a:p>
        </p:txBody>
      </p:sp>
      <p:pic>
        <p:nvPicPr>
          <p:cNvPr id="2" name="Graphic 1" descr="Home with solid fill">
            <a:hlinkClick r:id="rId2" action="ppaction://hlinksldjump" tooltip="Back to Home"/>
            <a:extLst>
              <a:ext uri="{FF2B5EF4-FFF2-40B4-BE49-F238E27FC236}">
                <a16:creationId xmlns:a16="http://schemas.microsoft.com/office/drawing/2014/main" id="{2CDE6184-34B3-6F67-BD51-CB5FB9E1DD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C819291A-7046-412D-A9EF-038A05236FB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9" name="Picture 2" descr="Modules Svg Png Icon Free Download (#565500) - OnlineWebFonts.COM">
            <a:hlinkClick r:id="rId7" action="ppaction://hlinksldjump"/>
            <a:extLst>
              <a:ext uri="{FF2B5EF4-FFF2-40B4-BE49-F238E27FC236}">
                <a16:creationId xmlns:a16="http://schemas.microsoft.com/office/drawing/2014/main" id="{D27CE0A4-5266-C4E7-F3FC-AC2BA69275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099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CCF119-F153-4E61-88F9-CC2B2695D65E}"/>
              </a:ext>
            </a:extLst>
          </p:cNvPr>
          <p:cNvSpPr>
            <a:spLocks noGrp="1"/>
          </p:cNvSpPr>
          <p:nvPr>
            <p:ph type="title"/>
          </p:nvPr>
        </p:nvSpPr>
        <p:spPr>
          <a:xfrm>
            <a:off x="548640" y="163831"/>
            <a:ext cx="12202510" cy="1664970"/>
          </a:xfrm>
        </p:spPr>
        <p:txBody>
          <a:bodyPr/>
          <a:lstStyle/>
          <a:p>
            <a:r>
              <a:rPr lang="de-AT" dirty="0"/>
              <a:t>ORC – Action Item</a:t>
            </a:r>
            <a:r>
              <a:rPr lang="en-DE" dirty="0"/>
              <a:t>s</a:t>
            </a:r>
            <a:endParaRPr lang="de-AT" dirty="0"/>
          </a:p>
        </p:txBody>
      </p:sp>
      <p:sp>
        <p:nvSpPr>
          <p:cNvPr id="2" name="Content Placeholder 1">
            <a:extLst>
              <a:ext uri="{FF2B5EF4-FFF2-40B4-BE49-F238E27FC236}">
                <a16:creationId xmlns:a16="http://schemas.microsoft.com/office/drawing/2014/main" id="{A4A8BC84-3514-4731-B4BE-FD48BB8DBAA8}"/>
              </a:ext>
            </a:extLst>
          </p:cNvPr>
          <p:cNvSpPr>
            <a:spLocks noGrp="1"/>
          </p:cNvSpPr>
          <p:nvPr>
            <p:ph idx="1"/>
          </p:nvPr>
        </p:nvSpPr>
        <p:spPr>
          <a:xfrm>
            <a:off x="548640" y="1472784"/>
            <a:ext cx="13525500" cy="5939572"/>
          </a:xfrm>
        </p:spPr>
        <p:txBody>
          <a:bodyPr/>
          <a:lstStyle/>
          <a:p>
            <a:r>
              <a:rPr lang="en-US" dirty="0"/>
              <a:t>ORC Briefing Date:</a:t>
            </a:r>
          </a:p>
          <a:p>
            <a:r>
              <a:rPr lang="en-US" dirty="0"/>
              <a:t>Presenter: </a:t>
            </a:r>
          </a:p>
        </p:txBody>
      </p:sp>
      <p:graphicFrame>
        <p:nvGraphicFramePr>
          <p:cNvPr id="5" name="Table 5">
            <a:extLst>
              <a:ext uri="{FF2B5EF4-FFF2-40B4-BE49-F238E27FC236}">
                <a16:creationId xmlns:a16="http://schemas.microsoft.com/office/drawing/2014/main" id="{76797C84-A395-ED39-1A96-FC4DABBD379C}"/>
              </a:ext>
            </a:extLst>
          </p:cNvPr>
          <p:cNvGraphicFramePr>
            <a:graphicFrameLocks noGrp="1"/>
          </p:cNvGraphicFramePr>
          <p:nvPr>
            <p:extLst>
              <p:ext uri="{D42A27DB-BD31-4B8C-83A1-F6EECF244321}">
                <p14:modId xmlns:p14="http://schemas.microsoft.com/office/powerpoint/2010/main" val="665096918"/>
              </p:ext>
            </p:extLst>
          </p:nvPr>
        </p:nvGraphicFramePr>
        <p:xfrm>
          <a:off x="556260" y="2846174"/>
          <a:ext cx="13578885" cy="4681565"/>
        </p:xfrm>
        <a:graphic>
          <a:graphicData uri="http://schemas.openxmlformats.org/drawingml/2006/table">
            <a:tbl>
              <a:tblPr firstRow="1" bandRow="1">
                <a:tableStyleId>{B301B821-A1FF-4177-AEE7-76D212191A09}</a:tableStyleId>
              </a:tblPr>
              <a:tblGrid>
                <a:gridCol w="4526295">
                  <a:extLst>
                    <a:ext uri="{9D8B030D-6E8A-4147-A177-3AD203B41FA5}">
                      <a16:colId xmlns:a16="http://schemas.microsoft.com/office/drawing/2014/main" val="3861121436"/>
                    </a:ext>
                  </a:extLst>
                </a:gridCol>
                <a:gridCol w="4526295">
                  <a:extLst>
                    <a:ext uri="{9D8B030D-6E8A-4147-A177-3AD203B41FA5}">
                      <a16:colId xmlns:a16="http://schemas.microsoft.com/office/drawing/2014/main" val="3434036258"/>
                    </a:ext>
                  </a:extLst>
                </a:gridCol>
                <a:gridCol w="4526295">
                  <a:extLst>
                    <a:ext uri="{9D8B030D-6E8A-4147-A177-3AD203B41FA5}">
                      <a16:colId xmlns:a16="http://schemas.microsoft.com/office/drawing/2014/main" val="4157213083"/>
                    </a:ext>
                  </a:extLst>
                </a:gridCol>
              </a:tblGrid>
              <a:tr h="402335">
                <a:tc>
                  <a:txBody>
                    <a:bodyPr/>
                    <a:lstStyle/>
                    <a:p>
                      <a:pPr algn="ctr"/>
                      <a:r>
                        <a:rPr lang="en-US" sz="1800" b="1">
                          <a:solidFill>
                            <a:schemeClr val="tx1"/>
                          </a:solidFill>
                        </a:rPr>
                        <a:t>Action Item</a:t>
                      </a:r>
                    </a:p>
                  </a:txBody>
                  <a:tcPr/>
                </a:tc>
                <a:tc>
                  <a:txBody>
                    <a:bodyPr/>
                    <a:lstStyle/>
                    <a:p>
                      <a:pPr algn="ctr"/>
                      <a:r>
                        <a:rPr lang="en-US" sz="1800" b="1">
                          <a:solidFill>
                            <a:schemeClr val="tx1"/>
                          </a:solidFill>
                        </a:rPr>
                        <a:t>Owner</a:t>
                      </a:r>
                    </a:p>
                  </a:txBody>
                  <a:tcPr/>
                </a:tc>
                <a:tc>
                  <a:txBody>
                    <a:bodyPr/>
                    <a:lstStyle/>
                    <a:p>
                      <a:pPr algn="ctr"/>
                      <a:r>
                        <a:rPr lang="en-US" sz="1800" b="1" dirty="0">
                          <a:solidFill>
                            <a:schemeClr val="tx1"/>
                          </a:solidFill>
                        </a:rPr>
                        <a:t>Estimated Completion Date</a:t>
                      </a:r>
                    </a:p>
                  </a:txBody>
                  <a:tcPr/>
                </a:tc>
                <a:extLst>
                  <a:ext uri="{0D108BD9-81ED-4DB2-BD59-A6C34878D82A}">
                    <a16:rowId xmlns:a16="http://schemas.microsoft.com/office/drawing/2014/main" val="834626584"/>
                  </a:ext>
                </a:extLst>
              </a:tr>
              <a:tr h="855846">
                <a:tc>
                  <a:txBody>
                    <a:bodyPr/>
                    <a:lstStyle/>
                    <a:p>
                      <a:pPr lvl="0">
                        <a:buNone/>
                      </a:pPr>
                      <a:endParaRPr lang="en-US" sz="1200" dirty="0">
                        <a:solidFill>
                          <a:schemeClr val="accent1"/>
                        </a:solidFill>
                      </a:endParaRPr>
                    </a:p>
                  </a:txBody>
                  <a:tcPr/>
                </a:tc>
                <a:tc>
                  <a:txBody>
                    <a:bodyPr/>
                    <a:lstStyle/>
                    <a:p>
                      <a:pPr lvl="0">
                        <a:buNone/>
                      </a:pPr>
                      <a:endParaRPr lang="en-US" sz="1200" dirty="0">
                        <a:solidFill>
                          <a:schemeClr val="accent1"/>
                        </a:solidFill>
                      </a:endParaRPr>
                    </a:p>
                  </a:txBody>
                  <a:tcPr/>
                </a:tc>
                <a:tc>
                  <a:txBody>
                    <a:bodyPr/>
                    <a:lstStyle/>
                    <a:p>
                      <a:pPr lvl="0">
                        <a:buNone/>
                      </a:pPr>
                      <a:endParaRPr lang="en-US" sz="1200" dirty="0">
                        <a:solidFill>
                          <a:schemeClr val="accent1"/>
                        </a:solidFill>
                      </a:endParaRPr>
                    </a:p>
                  </a:txBody>
                  <a:tcPr/>
                </a:tc>
                <a:extLst>
                  <a:ext uri="{0D108BD9-81ED-4DB2-BD59-A6C34878D82A}">
                    <a16:rowId xmlns:a16="http://schemas.microsoft.com/office/drawing/2014/main" val="2117892211"/>
                  </a:ext>
                </a:extLst>
              </a:tr>
              <a:tr h="855846">
                <a:tc>
                  <a:txBody>
                    <a:bodyPr/>
                    <a:lstStyle/>
                    <a:p>
                      <a:pPr lvl="0">
                        <a:buNone/>
                      </a:pPr>
                      <a:endParaRPr lang="en-US" sz="1200" dirty="0">
                        <a:solidFill>
                          <a:schemeClr val="tx2"/>
                        </a:solidFill>
                      </a:endParaRPr>
                    </a:p>
                  </a:txBody>
                  <a:tcPr/>
                </a:tc>
                <a:tc>
                  <a:txBody>
                    <a:bodyPr/>
                    <a:lstStyle/>
                    <a:p>
                      <a:pPr lvl="0">
                        <a:buNone/>
                      </a:pPr>
                      <a:endParaRPr lang="en-US" sz="1200" dirty="0">
                        <a:solidFill>
                          <a:schemeClr val="tx2"/>
                        </a:solidFill>
                      </a:endParaRPr>
                    </a:p>
                  </a:txBody>
                  <a:tcPr/>
                </a:tc>
                <a:tc>
                  <a:txBody>
                    <a:bodyPr/>
                    <a:lstStyle/>
                    <a:p>
                      <a:pPr lvl="0">
                        <a:buNone/>
                      </a:pPr>
                      <a:endParaRPr lang="en-US" sz="1200" dirty="0">
                        <a:solidFill>
                          <a:schemeClr val="tx2"/>
                        </a:solidFill>
                      </a:endParaRPr>
                    </a:p>
                  </a:txBody>
                  <a:tcPr/>
                </a:tc>
                <a:extLst>
                  <a:ext uri="{0D108BD9-81ED-4DB2-BD59-A6C34878D82A}">
                    <a16:rowId xmlns:a16="http://schemas.microsoft.com/office/drawing/2014/main" val="53756709"/>
                  </a:ext>
                </a:extLst>
              </a:tr>
              <a:tr h="855846">
                <a:tc>
                  <a:txBody>
                    <a:bodyPr/>
                    <a:lstStyle/>
                    <a:p>
                      <a:pPr lvl="0">
                        <a:buNone/>
                      </a:pPr>
                      <a:endParaRPr lang="en-US" sz="1200" dirty="0">
                        <a:solidFill>
                          <a:schemeClr val="accent1"/>
                        </a:solidFill>
                      </a:endParaRPr>
                    </a:p>
                  </a:txBody>
                  <a:tcPr/>
                </a:tc>
                <a:tc>
                  <a:txBody>
                    <a:bodyPr/>
                    <a:lstStyle/>
                    <a:p>
                      <a:pPr lvl="0">
                        <a:buNone/>
                      </a:pPr>
                      <a:endParaRPr lang="en-US" sz="1200" dirty="0">
                        <a:solidFill>
                          <a:schemeClr val="accent1"/>
                        </a:solidFill>
                      </a:endParaRPr>
                    </a:p>
                  </a:txBody>
                  <a:tcPr/>
                </a:tc>
                <a:tc>
                  <a:txBody>
                    <a:bodyPr/>
                    <a:lstStyle/>
                    <a:p>
                      <a:pPr lvl="0">
                        <a:buNone/>
                      </a:pPr>
                      <a:endParaRPr lang="en-US" sz="1200" dirty="0">
                        <a:solidFill>
                          <a:schemeClr val="accent1"/>
                        </a:solidFill>
                      </a:endParaRPr>
                    </a:p>
                  </a:txBody>
                  <a:tcPr/>
                </a:tc>
                <a:extLst>
                  <a:ext uri="{0D108BD9-81ED-4DB2-BD59-A6C34878D82A}">
                    <a16:rowId xmlns:a16="http://schemas.microsoft.com/office/drawing/2014/main" val="4260658684"/>
                  </a:ext>
                </a:extLst>
              </a:tr>
              <a:tr h="855846">
                <a:tc>
                  <a:txBody>
                    <a:bodyPr/>
                    <a:lstStyle/>
                    <a:p>
                      <a:pPr lvl="0">
                        <a:buNone/>
                      </a:pPr>
                      <a:endParaRPr lang="en-US" sz="1200" dirty="0">
                        <a:solidFill>
                          <a:schemeClr val="tx2"/>
                        </a:solidFill>
                      </a:endParaRPr>
                    </a:p>
                  </a:txBody>
                  <a:tcPr/>
                </a:tc>
                <a:tc>
                  <a:txBody>
                    <a:bodyPr/>
                    <a:lstStyle/>
                    <a:p>
                      <a:pPr lvl="0">
                        <a:buNone/>
                      </a:pPr>
                      <a:endParaRPr lang="en-US" sz="1200" dirty="0">
                        <a:solidFill>
                          <a:schemeClr val="tx2"/>
                        </a:solidFill>
                      </a:endParaRPr>
                    </a:p>
                  </a:txBody>
                  <a:tcPr/>
                </a:tc>
                <a:tc>
                  <a:txBody>
                    <a:bodyPr/>
                    <a:lstStyle/>
                    <a:p>
                      <a:pPr lvl="0">
                        <a:buNone/>
                      </a:pPr>
                      <a:endParaRPr lang="en-US" sz="1200" dirty="0">
                        <a:solidFill>
                          <a:schemeClr val="tx2"/>
                        </a:solidFill>
                      </a:endParaRPr>
                    </a:p>
                  </a:txBody>
                  <a:tcPr/>
                </a:tc>
                <a:extLst>
                  <a:ext uri="{0D108BD9-81ED-4DB2-BD59-A6C34878D82A}">
                    <a16:rowId xmlns:a16="http://schemas.microsoft.com/office/drawing/2014/main" val="480469384"/>
                  </a:ext>
                </a:extLst>
              </a:tr>
              <a:tr h="855846">
                <a:tc>
                  <a:txBody>
                    <a:bodyPr/>
                    <a:lstStyle/>
                    <a:p>
                      <a:pPr lvl="0">
                        <a:buNone/>
                      </a:pPr>
                      <a:endParaRPr lang="en-US" sz="1200" dirty="0">
                        <a:solidFill>
                          <a:schemeClr val="accent1"/>
                        </a:solidFill>
                      </a:endParaRPr>
                    </a:p>
                  </a:txBody>
                  <a:tcPr/>
                </a:tc>
                <a:tc>
                  <a:txBody>
                    <a:bodyPr/>
                    <a:lstStyle/>
                    <a:p>
                      <a:pPr lvl="0">
                        <a:buNone/>
                      </a:pPr>
                      <a:endParaRPr lang="en-US" sz="1200" dirty="0">
                        <a:solidFill>
                          <a:schemeClr val="accent1"/>
                        </a:solidFill>
                      </a:endParaRPr>
                    </a:p>
                  </a:txBody>
                  <a:tcPr/>
                </a:tc>
                <a:tc>
                  <a:txBody>
                    <a:bodyPr/>
                    <a:lstStyle/>
                    <a:p>
                      <a:pPr lvl="0">
                        <a:buNone/>
                      </a:pPr>
                      <a:endParaRPr lang="en-US" sz="1200" dirty="0">
                        <a:solidFill>
                          <a:schemeClr val="accent1"/>
                        </a:solidFill>
                      </a:endParaRPr>
                    </a:p>
                  </a:txBody>
                  <a:tcPr/>
                </a:tc>
                <a:extLst>
                  <a:ext uri="{0D108BD9-81ED-4DB2-BD59-A6C34878D82A}">
                    <a16:rowId xmlns:a16="http://schemas.microsoft.com/office/drawing/2014/main" val="986491545"/>
                  </a:ext>
                </a:extLst>
              </a:tr>
            </a:tbl>
          </a:graphicData>
        </a:graphic>
      </p:graphicFrame>
      <p:pic>
        <p:nvPicPr>
          <p:cNvPr id="8" name="Graphic 7" descr="Home with solid fill">
            <a:hlinkClick r:id="rId3" action="ppaction://hlinksldjump" tooltip="Back to Home"/>
            <a:extLst>
              <a:ext uri="{FF2B5EF4-FFF2-40B4-BE49-F238E27FC236}">
                <a16:creationId xmlns:a16="http://schemas.microsoft.com/office/drawing/2014/main" id="{BA08217D-A2F4-794F-5BFF-F54249BBF9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47339" y="107668"/>
            <a:ext cx="347743" cy="347743"/>
          </a:xfrm>
          <a:prstGeom prst="rect">
            <a:avLst/>
          </a:prstGeom>
        </p:spPr>
      </p:pic>
      <p:pic>
        <p:nvPicPr>
          <p:cNvPr id="9" name="Graphic 8" descr="Back with solid fill">
            <a:hlinkClick r:id="" action="ppaction://hlinkshowjump?jump=lastslideviewed"/>
            <a:extLst>
              <a:ext uri="{FF2B5EF4-FFF2-40B4-BE49-F238E27FC236}">
                <a16:creationId xmlns:a16="http://schemas.microsoft.com/office/drawing/2014/main" id="{03C602E1-9FE6-5D07-E536-FE70C8E3DD3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49673" y="107668"/>
            <a:ext cx="347743" cy="347743"/>
          </a:xfrm>
          <a:prstGeom prst="rect">
            <a:avLst/>
          </a:prstGeom>
        </p:spPr>
      </p:pic>
      <p:pic>
        <p:nvPicPr>
          <p:cNvPr id="10" name="Picture 2" descr="Modules Svg Png Icon Free Download (#565500) - OnlineWebFonts.COM">
            <a:hlinkClick r:id="rId8" action="ppaction://hlinksldjump"/>
            <a:extLst>
              <a:ext uri="{FF2B5EF4-FFF2-40B4-BE49-F238E27FC236}">
                <a16:creationId xmlns:a16="http://schemas.microsoft.com/office/drawing/2014/main" id="{675A82DA-9131-DA3D-371E-4A8A9CBEF0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84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BEF12-905D-1019-5329-6A11F76ED2B4}"/>
              </a:ext>
            </a:extLst>
          </p:cNvPr>
          <p:cNvSpPr>
            <a:spLocks noGrp="1"/>
          </p:cNvSpPr>
          <p:nvPr>
            <p:ph type="ctrTitle"/>
          </p:nvPr>
        </p:nvSpPr>
        <p:spPr/>
        <p:txBody>
          <a:bodyPr/>
          <a:lstStyle/>
          <a:p>
            <a:r>
              <a:rPr lang="en-DE"/>
              <a:t>Sales Discovery</a:t>
            </a:r>
            <a:endParaRPr lang="en-US"/>
          </a:p>
        </p:txBody>
      </p:sp>
      <p:sp>
        <p:nvSpPr>
          <p:cNvPr id="6" name="Subtitle 5">
            <a:extLst>
              <a:ext uri="{FF2B5EF4-FFF2-40B4-BE49-F238E27FC236}">
                <a16:creationId xmlns:a16="http://schemas.microsoft.com/office/drawing/2014/main" id="{C3B5AC55-68E4-E579-29F0-07BC5C4AD3A1}"/>
              </a:ext>
            </a:extLst>
          </p:cNvPr>
          <p:cNvSpPr>
            <a:spLocks noGrp="1"/>
          </p:cNvSpPr>
          <p:nvPr>
            <p:ph type="subTitle" idx="1"/>
          </p:nvPr>
        </p:nvSpPr>
        <p:spPr/>
        <p:txBody>
          <a:bodyPr/>
          <a:lstStyle/>
          <a:p>
            <a:endParaRPr lang="en-US"/>
          </a:p>
        </p:txBody>
      </p:sp>
      <p:pic>
        <p:nvPicPr>
          <p:cNvPr id="2" name="Graphic 1" descr="Home with solid fill">
            <a:hlinkClick r:id="rId2" action="ppaction://hlinksldjump" tooltip="Back to Home"/>
            <a:extLst>
              <a:ext uri="{FF2B5EF4-FFF2-40B4-BE49-F238E27FC236}">
                <a16:creationId xmlns:a16="http://schemas.microsoft.com/office/drawing/2014/main" id="{2CDE6184-34B3-6F67-BD51-CB5FB9E1DD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C819291A-7046-412D-A9EF-038A05236FB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9" name="Picture 2" descr="Modules Svg Png Icon Free Download (#565500) - OnlineWebFonts.COM">
            <a:hlinkClick r:id="rId7" action="ppaction://hlinksldjump"/>
            <a:extLst>
              <a:ext uri="{FF2B5EF4-FFF2-40B4-BE49-F238E27FC236}">
                <a16:creationId xmlns:a16="http://schemas.microsoft.com/office/drawing/2014/main" id="{D27CE0A4-5266-C4E7-F3FC-AC2BA69275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905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4F30-7773-3B0B-D8C8-3E89698DD5A6}"/>
              </a:ext>
            </a:extLst>
          </p:cNvPr>
          <p:cNvSpPr>
            <a:spLocks noGrp="1"/>
          </p:cNvSpPr>
          <p:nvPr>
            <p:ph type="title"/>
          </p:nvPr>
        </p:nvSpPr>
        <p:spPr>
          <a:xfrm>
            <a:off x="548640" y="163832"/>
            <a:ext cx="13533120" cy="847213"/>
          </a:xfrm>
        </p:spPr>
        <p:txBody>
          <a:bodyPr/>
          <a:lstStyle/>
          <a:p>
            <a:r>
              <a:rPr lang="en-DE"/>
              <a:t>Sales Discovery notes (internal)</a:t>
            </a:r>
            <a:endParaRPr lang="en-US"/>
          </a:p>
        </p:txBody>
      </p:sp>
      <p:sp>
        <p:nvSpPr>
          <p:cNvPr id="4" name="Slide Number Placeholder 3">
            <a:extLst>
              <a:ext uri="{FF2B5EF4-FFF2-40B4-BE49-F238E27FC236}">
                <a16:creationId xmlns:a16="http://schemas.microsoft.com/office/drawing/2014/main" id="{D2FB354C-12E2-FA92-610D-AB78687681F1}"/>
              </a:ext>
            </a:extLst>
          </p:cNvPr>
          <p:cNvSpPr>
            <a:spLocks noGrp="1"/>
          </p:cNvSpPr>
          <p:nvPr>
            <p:ph type="sldNum" sz="quarter" idx="4294967295"/>
          </p:nvPr>
        </p:nvSpPr>
        <p:spPr>
          <a:xfrm>
            <a:off x="14082713" y="9153525"/>
            <a:ext cx="547687" cy="525463"/>
          </a:xfrm>
          <a:prstGeom prst="rect">
            <a:avLst/>
          </a:prstGeom>
        </p:spPr>
        <p:txBody>
          <a:bodyPr vert="horz" lIns="0" tIns="0" rIns="0" bIns="0" rtlCol="0" anchor="ctr">
            <a:noAutofit/>
          </a:bodyPr>
          <a:lstStyle>
            <a:defPPr>
              <a:defRPr lang="en-US"/>
            </a:defPPr>
            <a:lvl1pPr marL="0" algn="r"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0351B933-12A1-5D44-941C-3620BB7984E1}" type="slidenum">
              <a:rPr lang="en-US" smtClean="0"/>
              <a:pPr/>
              <a:t>26</a:t>
            </a:fld>
            <a:endParaRPr lang="en-US"/>
          </a:p>
        </p:txBody>
      </p:sp>
      <p:sp>
        <p:nvSpPr>
          <p:cNvPr id="9" name="TextBox 8">
            <a:extLst>
              <a:ext uri="{FF2B5EF4-FFF2-40B4-BE49-F238E27FC236}">
                <a16:creationId xmlns:a16="http://schemas.microsoft.com/office/drawing/2014/main" id="{015646B0-6391-D7D9-85FA-0B17FCECCD63}"/>
              </a:ext>
            </a:extLst>
          </p:cNvPr>
          <p:cNvSpPr txBox="1"/>
          <p:nvPr/>
        </p:nvSpPr>
        <p:spPr>
          <a:xfrm>
            <a:off x="548640" y="1091241"/>
            <a:ext cx="3794760" cy="772263"/>
          </a:xfrm>
          <a:prstGeom prst="rect">
            <a:avLst/>
          </a:prstGeom>
          <a:noFill/>
        </p:spPr>
        <p:txBody>
          <a:bodyPr wrap="square">
            <a:spAutoFit/>
          </a:bodyPr>
          <a:lstStyle/>
          <a:p>
            <a:pPr>
              <a:lnSpc>
                <a:spcPct val="107000"/>
              </a:lnSpc>
              <a:spcAft>
                <a:spcPts val="800"/>
              </a:spcAft>
            </a:pPr>
            <a:r>
              <a:rPr lang="en-US" sz="1400" b="1" dirty="0">
                <a:solidFill>
                  <a:schemeClr val="accent1"/>
                </a:solidFill>
                <a:effectLst/>
                <a:latin typeface="+mj-lt"/>
                <a:ea typeface="Calibri" panose="020F0502020204030204" pitchFamily="34" charset="0"/>
                <a:cs typeface="Times New Roman" panose="02020603050405020304" pitchFamily="18" charset="0"/>
              </a:rPr>
              <a:t>Intro</a:t>
            </a:r>
            <a:r>
              <a:rPr lang="en-US" sz="1400" dirty="0">
                <a:solidFill>
                  <a:schemeClr val="accent1"/>
                </a:solidFill>
                <a:effectLst/>
                <a:latin typeface="+mj-lt"/>
                <a:ea typeface="Calibri" panose="020F0502020204030204" pitchFamily="34" charset="0"/>
                <a:cs typeface="Times New Roman" panose="02020603050405020304" pitchFamily="18" charset="0"/>
              </a:rPr>
              <a:t> </a:t>
            </a:r>
            <a:r>
              <a:rPr lang="en-DE" sz="1400" dirty="0">
                <a:solidFill>
                  <a:schemeClr val="accent1"/>
                </a:solidFill>
                <a:effectLst/>
                <a:latin typeface="+mj-lt"/>
                <a:ea typeface="Calibri" panose="020F0502020204030204" pitchFamily="34" charset="0"/>
                <a:cs typeface="Times New Roman" panose="02020603050405020304" pitchFamily="18" charset="0"/>
              </a:rPr>
              <a:t>(Tell me about your company, Tell me about your role? What do you do day-to-day? What metrics are you responsible for?)</a:t>
            </a:r>
            <a:endParaRPr lang="en-US" sz="1400" dirty="0">
              <a:solidFill>
                <a:schemeClr val="accent1"/>
              </a:solidFill>
              <a:effectLst/>
              <a:latin typeface="+mj-l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21EB7C50-7096-B319-6631-7D75C3B6225A}"/>
              </a:ext>
            </a:extLst>
          </p:cNvPr>
          <p:cNvSpPr/>
          <p:nvPr/>
        </p:nvSpPr>
        <p:spPr>
          <a:xfrm>
            <a:off x="4396740" y="1091241"/>
            <a:ext cx="999834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dirty="0">
              <a:solidFill>
                <a:schemeClr val="accent1"/>
              </a:solidFill>
            </a:endParaRPr>
          </a:p>
        </p:txBody>
      </p:sp>
      <p:sp>
        <p:nvSpPr>
          <p:cNvPr id="20" name="TextBox 19">
            <a:extLst>
              <a:ext uri="{FF2B5EF4-FFF2-40B4-BE49-F238E27FC236}">
                <a16:creationId xmlns:a16="http://schemas.microsoft.com/office/drawing/2014/main" id="{E65A8EE5-1EB8-CE3E-B5F1-EB96A1ACFC26}"/>
              </a:ext>
            </a:extLst>
          </p:cNvPr>
          <p:cNvSpPr txBox="1"/>
          <p:nvPr/>
        </p:nvSpPr>
        <p:spPr>
          <a:xfrm>
            <a:off x="548639" y="2440816"/>
            <a:ext cx="13846441" cy="1070486"/>
          </a:xfrm>
          <a:prstGeom prst="rect">
            <a:avLst/>
          </a:prstGeom>
          <a:noFill/>
        </p:spPr>
        <p:txBody>
          <a:bodyPr wrap="square">
            <a:spAutoFit/>
          </a:bodyPr>
          <a:lstStyle/>
          <a:p>
            <a:pPr>
              <a:lnSpc>
                <a:spcPct val="107000"/>
              </a:lnSpc>
              <a:spcAft>
                <a:spcPts val="80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Goals/Objectives </a:t>
            </a: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Tell me about your goals (financial, customer-related, operational). when do you need to achieve these goals? What problem are you trying to solve? Are you having problems in [area as it relates to the product]? What’s the source of that problem? Why is it a priority today? Why hasn’t it been addressed before? What do you think could be a potential solution? Why? What would a successful outcome look like? What do your current tools/products/solutions help you achieve? How much time do you spend doing {company-specific action} per day? How effectively do you think that time is spent? What would you change about your current solution? What is the user feedback you get regarding your current solution? On a scale of 1-10, how would you rate your current system? What would make it a 10? What kind of pain are you experiencing with your current solution or process? How long has it been a problem?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E56DE7A7-0543-C6EB-67FF-08347D7431BC}"/>
              </a:ext>
            </a:extLst>
          </p:cNvPr>
          <p:cNvSpPr/>
          <p:nvPr/>
        </p:nvSpPr>
        <p:spPr>
          <a:xfrm>
            <a:off x="554158" y="3715461"/>
            <a:ext cx="1384092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5" name="TextBox 4">
            <a:extLst>
              <a:ext uri="{FF2B5EF4-FFF2-40B4-BE49-F238E27FC236}">
                <a16:creationId xmlns:a16="http://schemas.microsoft.com/office/drawing/2014/main" id="{D9776FC4-5922-5AA5-40A5-6AD4D9B3D1FD}"/>
              </a:ext>
            </a:extLst>
          </p:cNvPr>
          <p:cNvSpPr txBox="1"/>
          <p:nvPr/>
        </p:nvSpPr>
        <p:spPr>
          <a:xfrm>
            <a:off x="489318" y="4941073"/>
            <a:ext cx="13905762" cy="1465722"/>
          </a:xfrm>
          <a:prstGeom prst="rect">
            <a:avLst/>
          </a:prstGeom>
          <a:noFill/>
        </p:spPr>
        <p:txBody>
          <a:bodyPr wrap="square">
            <a:spAutoFit/>
          </a:bodyPr>
          <a:lstStyle/>
          <a:p>
            <a:pPr>
              <a:lnSpc>
                <a:spcPct val="107000"/>
              </a:lnSpc>
              <a:spcAft>
                <a:spcPts val="800"/>
              </a:spcAft>
            </a:pPr>
            <a:r>
              <a:rPr lang="en-US"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Qualification &amp; Disqualification </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are your primary roadblocks to implementing this plan? What’s your timeline for implementation? What’s the approximate budget for solving this problem? Whose budget does the funding come from? Is the budget owner an “executive sponsor”? Who else will be involved in choosing a vendor? Do you have written decision criteria for choosing a vendor? Who compiled these criteria? Have you purchased a similar product before? Is this a competitive situation? What’s the process for actually purchasing the product once you decide on it? Are there legal or procurement reviews? What are potential </a:t>
            </a:r>
            <a:r>
              <a:rPr lang="en-US" sz="120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curveballs?How</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can I help make this easy? How will this solution make your life better?  If you implement this solution, how do you hope things will be different in one year? What prompted you to explore our solution? Tell me about your current process. What are you looking to improve? What would happen if you didn’t do anything and kept the process the same?  If you could wave a magic wand and have what you’d want most from a solution, what would it be?  How does picking the right solution impact you? Which components matter most when figuring out which potential solution is right for you?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E1688FF-261A-E48B-1532-B62A16DEF2C9}"/>
              </a:ext>
            </a:extLst>
          </p:cNvPr>
          <p:cNvSpPr/>
          <p:nvPr/>
        </p:nvSpPr>
        <p:spPr>
          <a:xfrm>
            <a:off x="554158" y="6486991"/>
            <a:ext cx="1384092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Tree>
    <p:extLst>
      <p:ext uri="{BB962C8B-B14F-4D97-AF65-F5344CB8AC3E}">
        <p14:creationId xmlns:p14="http://schemas.microsoft.com/office/powerpoint/2010/main" val="1746848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3D42-C276-0425-E603-73EA75B0F6E2}"/>
              </a:ext>
            </a:extLst>
          </p:cNvPr>
          <p:cNvSpPr>
            <a:spLocks noGrp="1"/>
          </p:cNvSpPr>
          <p:nvPr>
            <p:ph type="title"/>
          </p:nvPr>
        </p:nvSpPr>
        <p:spPr>
          <a:xfrm>
            <a:off x="548640" y="778868"/>
            <a:ext cx="13533120" cy="1875122"/>
          </a:xfrm>
        </p:spPr>
        <p:txBody>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Buying Process / Budget (</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do you make a decision? Who is involved in the decision-making process? How did you hear about us? Talk me through the challenges you’re looking to solve. What’s your current process for dealing with [challenge]? What solution are you currently using to do that? What’s working/not working with that solution? What are your other options to fix this? Do you have a Plan B? What kind of results do you expect from a new solution? When would you expect to see those kinds of results? Why is this a priority for you? Why now? Why not last quarter or last year? What are the must-have features of a solution? What integrations can your team simply not live without? What other solutions are you looking at? Why those? Where is this on your list of priorities? Is this a priority for your company as a whole? Talk me through the goals your team/company has for the upcoming year. What are the main obstacles to these goals when it comes to [area that relates to your product]? Which aspects of a solution are the most important factors in deciding which product is right for you? When was the last time you purchased a similar solution? Walk me through that process. Who else on your team is invested in finding a solution to this problem? Do you have a list of criteria for a software vendor? Who made that list? If I could give you a solution that fits what you’re looking for, who else would need to get involved in this process?  Who else do we need to get on board with this? Why did you decide to take this call? Walk me through your current setup. What do your current tools/products/solutions help you achieve?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10502CA-9D90-8539-678C-C40D6F449856}"/>
              </a:ext>
            </a:extLst>
          </p:cNvPr>
          <p:cNvSpPr/>
          <p:nvPr/>
        </p:nvSpPr>
        <p:spPr>
          <a:xfrm>
            <a:off x="548640" y="2653990"/>
            <a:ext cx="13533120" cy="229929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7" name="Title 1">
            <a:extLst>
              <a:ext uri="{FF2B5EF4-FFF2-40B4-BE49-F238E27FC236}">
                <a16:creationId xmlns:a16="http://schemas.microsoft.com/office/drawing/2014/main" id="{E7DB123E-05CB-8FC0-AA24-91EDB2F0E0FF}"/>
              </a:ext>
            </a:extLst>
          </p:cNvPr>
          <p:cNvSpPr txBox="1">
            <a:spLocks/>
          </p:cNvSpPr>
          <p:nvPr/>
        </p:nvSpPr>
        <p:spPr>
          <a:xfrm>
            <a:off x="548640" y="55319"/>
            <a:ext cx="13533120" cy="84721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DE" sz="4400" dirty="0">
                <a:solidFill>
                  <a:schemeClr val="accent1"/>
                </a:solidFill>
              </a:rPr>
              <a:t>Sales Discovery notes </a:t>
            </a:r>
            <a:r>
              <a:rPr lang="en-DE" sz="3360" dirty="0">
                <a:solidFill>
                  <a:schemeClr val="accent1"/>
                </a:solidFill>
              </a:rPr>
              <a:t>(internal)</a:t>
            </a:r>
            <a:endParaRPr lang="en-US" sz="3360" dirty="0">
              <a:solidFill>
                <a:schemeClr val="accent1"/>
              </a:solidFill>
            </a:endParaRPr>
          </a:p>
        </p:txBody>
      </p:sp>
      <p:sp>
        <p:nvSpPr>
          <p:cNvPr id="8" name="TextBox 7">
            <a:extLst>
              <a:ext uri="{FF2B5EF4-FFF2-40B4-BE49-F238E27FC236}">
                <a16:creationId xmlns:a16="http://schemas.microsoft.com/office/drawing/2014/main" id="{B13E13D3-1BB9-80BA-7D4A-25A597D3916C}"/>
              </a:ext>
            </a:extLst>
          </p:cNvPr>
          <p:cNvSpPr txBox="1"/>
          <p:nvPr/>
        </p:nvSpPr>
        <p:spPr>
          <a:xfrm>
            <a:off x="548640" y="5275401"/>
            <a:ext cx="13533120" cy="675249"/>
          </a:xfrm>
          <a:prstGeom prst="rect">
            <a:avLst/>
          </a:prstGeom>
          <a:noFill/>
        </p:spPr>
        <p:txBody>
          <a:bodyPr wrap="square">
            <a:spAutoFit/>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Value of the solution (</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 you don’t find a solution for [challenge they mentioned], what will [process] look like in 6 months? How is this issue affecting the rest of your team? What’s the main metric your team uses to track success? If you found the right solution, what would be the effect on that metric? How much money would you be saving if you could solve [problem]?  What would a [percentage] boost in [metric] mean for you? What would success look like to you with a new solution?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86D9221-5FDE-AF13-8999-19D186C4D8AD}"/>
              </a:ext>
            </a:extLst>
          </p:cNvPr>
          <p:cNvSpPr/>
          <p:nvPr/>
        </p:nvSpPr>
        <p:spPr>
          <a:xfrm>
            <a:off x="548640" y="6119879"/>
            <a:ext cx="13533120" cy="144064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Tree>
    <p:extLst>
      <p:ext uri="{BB962C8B-B14F-4D97-AF65-F5344CB8AC3E}">
        <p14:creationId xmlns:p14="http://schemas.microsoft.com/office/powerpoint/2010/main" val="2133199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3D42-C276-0425-E603-73EA75B0F6E2}"/>
              </a:ext>
            </a:extLst>
          </p:cNvPr>
          <p:cNvSpPr>
            <a:spLocks noGrp="1"/>
          </p:cNvSpPr>
          <p:nvPr>
            <p:ph type="title"/>
          </p:nvPr>
        </p:nvSpPr>
        <p:spPr>
          <a:xfrm>
            <a:off x="548640" y="778868"/>
            <a:ext cx="13533120" cy="1109405"/>
          </a:xfrm>
        </p:spPr>
        <p:txBody>
          <a:body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Decision (</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Assuming you find a solution that helps you solve when would you want to implement it?. Is this an active project internally? Where does it stand on your priority list?. Are you open to making a change if we show you something compelling?. What are your key evaluation criteria? . Who else are you evaluating?  What do you like/dislike about the other solutions you have seen</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Who will implement this solution and what would they need to see?. Who else would need to sign off on this? . What part of {your solution} do you think they will be most impressed with?. What part of {your solution} do you think they will be most hesitant about?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10502CA-9D90-8539-678C-C40D6F449856}"/>
              </a:ext>
            </a:extLst>
          </p:cNvPr>
          <p:cNvSpPr/>
          <p:nvPr/>
        </p:nvSpPr>
        <p:spPr>
          <a:xfrm>
            <a:off x="548640" y="1908755"/>
            <a:ext cx="13533120" cy="144064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5" name="Title 1">
            <a:extLst>
              <a:ext uri="{FF2B5EF4-FFF2-40B4-BE49-F238E27FC236}">
                <a16:creationId xmlns:a16="http://schemas.microsoft.com/office/drawing/2014/main" id="{5C0CA5EC-53F3-B775-83AC-5B4A57C1227E}"/>
              </a:ext>
            </a:extLst>
          </p:cNvPr>
          <p:cNvSpPr txBox="1">
            <a:spLocks/>
          </p:cNvSpPr>
          <p:nvPr/>
        </p:nvSpPr>
        <p:spPr>
          <a:xfrm>
            <a:off x="548640" y="3448883"/>
            <a:ext cx="13533120" cy="66591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7000"/>
              </a:lnSpc>
              <a:spcAft>
                <a:spcPts val="960"/>
              </a:spcAft>
            </a:pPr>
            <a:r>
              <a:rPr lang="en-DE" sz="1200" b="1">
                <a:solidFill>
                  <a:srgbClr val="000000"/>
                </a:solidFill>
                <a:latin typeface="Arial" panose="020B0604020202020204" pitchFamily="34" charset="0"/>
                <a:ea typeface="Calibri" panose="020F0502020204030204" pitchFamily="34" charset="0"/>
                <a:cs typeface="Times New Roman" panose="02020603050405020304" pitchFamily="18" charset="0"/>
              </a:rPr>
              <a:t>Solution Landscape (ERP systems, WMS, GTM) </a:t>
            </a:r>
            <a:r>
              <a:rPr lang="en-US" sz="1200">
                <a:solidFill>
                  <a:srgbClr val="000000"/>
                </a:solidFill>
                <a:latin typeface="Arial" panose="020B0604020202020204" pitchFamily="34" charset="0"/>
                <a:ea typeface="Calibri" panose="020F0502020204030204" pitchFamily="34" charset="0"/>
                <a:cs typeface="Times New Roman" panose="02020603050405020304" pitchFamily="18" charset="0"/>
              </a:rPr>
              <a:t>What is your prospect’s current software infrastructure – their “tech stack” – and what are their plans for the future? Does the </a:t>
            </a:r>
            <a:r>
              <a:rPr lang="en-DE" sz="1200">
                <a:solidFill>
                  <a:srgbClr val="000000"/>
                </a:solidFill>
                <a:latin typeface="Arial" panose="020B0604020202020204" pitchFamily="34" charset="0"/>
                <a:ea typeface="Calibri" panose="020F0502020204030204" pitchFamily="34" charset="0"/>
                <a:cs typeface="Times New Roman" panose="02020603050405020304" pitchFamily="18" charset="0"/>
              </a:rPr>
              <a:t>organisation</a:t>
            </a:r>
            <a:r>
              <a:rPr lang="en-US" sz="1200">
                <a:solidFill>
                  <a:srgbClr val="000000"/>
                </a:solidFill>
                <a:latin typeface="Arial" panose="020B0604020202020204" pitchFamily="34" charset="0"/>
                <a:ea typeface="Calibri" panose="020F0502020204030204" pitchFamily="34" charset="0"/>
                <a:cs typeface="Times New Roman" panose="02020603050405020304" pitchFamily="18" charset="0"/>
              </a:rPr>
              <a:t> have any previous experience with other tools or solutions like ours? If so, how did it go? If it failed, why?</a:t>
            </a:r>
            <a:endParaRPr lang="en-US" sz="120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1B0EB82-CA01-B711-6091-349B99B9D2AA}"/>
              </a:ext>
            </a:extLst>
          </p:cNvPr>
          <p:cNvSpPr/>
          <p:nvPr/>
        </p:nvSpPr>
        <p:spPr>
          <a:xfrm>
            <a:off x="548640" y="4114800"/>
            <a:ext cx="13533120" cy="131212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7" name="Title 1">
            <a:extLst>
              <a:ext uri="{FF2B5EF4-FFF2-40B4-BE49-F238E27FC236}">
                <a16:creationId xmlns:a16="http://schemas.microsoft.com/office/drawing/2014/main" id="{E7DB123E-05CB-8FC0-AA24-91EDB2F0E0FF}"/>
              </a:ext>
            </a:extLst>
          </p:cNvPr>
          <p:cNvSpPr txBox="1">
            <a:spLocks/>
          </p:cNvSpPr>
          <p:nvPr/>
        </p:nvSpPr>
        <p:spPr>
          <a:xfrm>
            <a:off x="548640" y="55319"/>
            <a:ext cx="13533120" cy="84721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DE" sz="4400" dirty="0">
                <a:solidFill>
                  <a:schemeClr val="accent1"/>
                </a:solidFill>
              </a:rPr>
              <a:t>Sales Discovery notes </a:t>
            </a:r>
            <a:r>
              <a:rPr lang="en-DE" sz="3360" dirty="0">
                <a:solidFill>
                  <a:schemeClr val="accent1"/>
                </a:solidFill>
              </a:rPr>
              <a:t>(internal)</a:t>
            </a:r>
            <a:endParaRPr lang="en-US" sz="3360" dirty="0">
              <a:solidFill>
                <a:schemeClr val="accent1"/>
              </a:solidFill>
            </a:endParaRPr>
          </a:p>
        </p:txBody>
      </p:sp>
      <p:sp>
        <p:nvSpPr>
          <p:cNvPr id="3" name="Title 1">
            <a:extLst>
              <a:ext uri="{FF2B5EF4-FFF2-40B4-BE49-F238E27FC236}">
                <a16:creationId xmlns:a16="http://schemas.microsoft.com/office/drawing/2014/main" id="{E0DA600B-5F3C-FF99-E23F-81440C866C40}"/>
              </a:ext>
            </a:extLst>
          </p:cNvPr>
          <p:cNvSpPr txBox="1">
            <a:spLocks/>
          </p:cNvSpPr>
          <p:nvPr/>
        </p:nvSpPr>
        <p:spPr>
          <a:xfrm>
            <a:off x="548640" y="5583043"/>
            <a:ext cx="13533120" cy="50980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7000"/>
              </a:lnSpc>
              <a:spcAft>
                <a:spcPts val="800"/>
              </a:spcAft>
            </a:pPr>
            <a:r>
              <a:rPr lang="en-DE"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Volumes and Measurements </a:t>
            </a:r>
            <a:r>
              <a:rPr lang="en-D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of Products, Partners, BOM, Complexity, locations, productions sites, main countries in scope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F83A0235-2FAC-0826-DFBB-31A38BFD94F9}"/>
              </a:ext>
            </a:extLst>
          </p:cNvPr>
          <p:cNvSpPr/>
          <p:nvPr/>
        </p:nvSpPr>
        <p:spPr>
          <a:xfrm>
            <a:off x="548640" y="6092844"/>
            <a:ext cx="13533120" cy="135788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Tree>
    <p:extLst>
      <p:ext uri="{BB962C8B-B14F-4D97-AF65-F5344CB8AC3E}">
        <p14:creationId xmlns:p14="http://schemas.microsoft.com/office/powerpoint/2010/main" val="104678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58">
            <a:extLst>
              <a:ext uri="{FF2B5EF4-FFF2-40B4-BE49-F238E27FC236}">
                <a16:creationId xmlns:a16="http://schemas.microsoft.com/office/drawing/2014/main" id="{495D13DB-6C79-6486-9AE4-A1D074CD0F48}"/>
              </a:ext>
            </a:extLst>
          </p:cNvPr>
          <p:cNvSpPr/>
          <p:nvPr/>
        </p:nvSpPr>
        <p:spPr>
          <a:xfrm>
            <a:off x="4288810" y="2337900"/>
            <a:ext cx="141942" cy="499960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solidFill>
                <a:schemeClr val="tx2"/>
              </a:solidFill>
              <a:latin typeface="+mj-lt"/>
              <a:cs typeface="Arial" panose="020B0604020202020204" pitchFamily="34" charset="0"/>
            </a:endParaRPr>
          </a:p>
        </p:txBody>
      </p:sp>
      <p:sp>
        <p:nvSpPr>
          <p:cNvPr id="7" name="Abgerundetes Rechteck 50">
            <a:extLst>
              <a:ext uri="{FF2B5EF4-FFF2-40B4-BE49-F238E27FC236}">
                <a16:creationId xmlns:a16="http://schemas.microsoft.com/office/drawing/2014/main" id="{F9660929-BB5D-8F46-DDD1-82B5FEED8667}"/>
              </a:ext>
            </a:extLst>
          </p:cNvPr>
          <p:cNvSpPr/>
          <p:nvPr/>
        </p:nvSpPr>
        <p:spPr>
          <a:xfrm>
            <a:off x="3166947" y="3476791"/>
            <a:ext cx="2371512" cy="35242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64"/>
            <a:r>
              <a:rPr lang="en-DE" sz="1200" kern="0">
                <a:solidFill>
                  <a:schemeClr val="tx2"/>
                </a:solidFill>
                <a:latin typeface="+mj-lt"/>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Goals &amp; Challenges</a:t>
            </a:r>
            <a:endParaRPr lang="en-US" sz="1200" kern="0">
              <a:solidFill>
                <a:schemeClr val="tx2"/>
              </a:solidFill>
              <a:latin typeface="+mj-lt"/>
              <a:cs typeface="Arial" panose="020B0604020202020204" pitchFamily="34" charset="0"/>
            </a:endParaRPr>
          </a:p>
        </p:txBody>
      </p:sp>
      <p:sp>
        <p:nvSpPr>
          <p:cNvPr id="8" name="Abgerundetes Rechteck 51">
            <a:extLst>
              <a:ext uri="{FF2B5EF4-FFF2-40B4-BE49-F238E27FC236}">
                <a16:creationId xmlns:a16="http://schemas.microsoft.com/office/drawing/2014/main" id="{A9D6F3E8-8E59-4851-EBDD-295EA01577F1}"/>
              </a:ext>
            </a:extLst>
          </p:cNvPr>
          <p:cNvSpPr/>
          <p:nvPr/>
        </p:nvSpPr>
        <p:spPr>
          <a:xfrm>
            <a:off x="3166946" y="4129174"/>
            <a:ext cx="2371511" cy="35242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64"/>
            <a:r>
              <a:rPr lang="en-DE" sz="1200" kern="0">
                <a:solidFill>
                  <a:schemeClr val="tx2"/>
                </a:solidFill>
                <a:latin typeface="+mj-lt"/>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Supply Chain &amp; Trade Map</a:t>
            </a:r>
            <a:endParaRPr lang="en-US" sz="1200" kern="0">
              <a:solidFill>
                <a:schemeClr val="tx2"/>
              </a:solidFill>
              <a:latin typeface="+mj-lt"/>
              <a:cs typeface="Arial" panose="020B0604020202020204" pitchFamily="34" charset="0"/>
            </a:endParaRPr>
          </a:p>
        </p:txBody>
      </p:sp>
      <p:sp>
        <p:nvSpPr>
          <p:cNvPr id="9" name="Abgerundetes Rechteck 52">
            <a:extLst>
              <a:ext uri="{FF2B5EF4-FFF2-40B4-BE49-F238E27FC236}">
                <a16:creationId xmlns:a16="http://schemas.microsoft.com/office/drawing/2014/main" id="{DDD95447-595A-AB03-5F18-98412C831981}"/>
              </a:ext>
            </a:extLst>
          </p:cNvPr>
          <p:cNvSpPr/>
          <p:nvPr/>
        </p:nvSpPr>
        <p:spPr>
          <a:xfrm>
            <a:off x="3166946" y="4781557"/>
            <a:ext cx="2371511" cy="35242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64"/>
            <a:r>
              <a:rPr lang="en-DE" sz="1200" kern="0">
                <a:solidFill>
                  <a:schemeClr val="tx2"/>
                </a:solidFill>
                <a:latin typeface="+mj-lt"/>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IT Overview &amp; Architecture</a:t>
            </a:r>
            <a:endParaRPr lang="en-US" sz="1200" kern="0">
              <a:solidFill>
                <a:schemeClr val="tx2"/>
              </a:solidFill>
              <a:latin typeface="+mj-lt"/>
              <a:cs typeface="Arial" panose="020B0604020202020204" pitchFamily="34" charset="0"/>
            </a:endParaRPr>
          </a:p>
        </p:txBody>
      </p:sp>
      <p:sp>
        <p:nvSpPr>
          <p:cNvPr id="11" name="Abgerundetes Rechteck 54">
            <a:extLst>
              <a:ext uri="{FF2B5EF4-FFF2-40B4-BE49-F238E27FC236}">
                <a16:creationId xmlns:a16="http://schemas.microsoft.com/office/drawing/2014/main" id="{90F51465-0186-22E3-3787-73F0E97DFB72}"/>
              </a:ext>
            </a:extLst>
          </p:cNvPr>
          <p:cNvSpPr/>
          <p:nvPr/>
        </p:nvSpPr>
        <p:spPr>
          <a:xfrm>
            <a:off x="3166946" y="5433940"/>
            <a:ext cx="2371511" cy="35242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64"/>
            <a:r>
              <a:rPr lang="en-DE" sz="1200" kern="0">
                <a:solidFill>
                  <a:schemeClr val="tx2"/>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Project </a:t>
            </a:r>
            <a:r>
              <a:rPr lang="en-DE" sz="1200" kern="0" err="1">
                <a:solidFill>
                  <a:schemeClr val="tx2"/>
                </a:solidFill>
                <a:latin typeface="+mj-lt"/>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Priorization</a:t>
            </a:r>
            <a:endParaRPr lang="en-US" sz="1200" kern="0">
              <a:solidFill>
                <a:schemeClr val="tx2"/>
              </a:solidFill>
              <a:latin typeface="+mj-lt"/>
              <a:cs typeface="Arial" panose="020B0604020202020204" pitchFamily="34" charset="0"/>
            </a:endParaRPr>
          </a:p>
        </p:txBody>
      </p:sp>
      <p:sp>
        <p:nvSpPr>
          <p:cNvPr id="12" name="Abgerundetes Rechteck 55">
            <a:extLst>
              <a:ext uri="{FF2B5EF4-FFF2-40B4-BE49-F238E27FC236}">
                <a16:creationId xmlns:a16="http://schemas.microsoft.com/office/drawing/2014/main" id="{2B525D64-DBDE-7225-6CC6-034CEBD7B26F}"/>
              </a:ext>
            </a:extLst>
          </p:cNvPr>
          <p:cNvSpPr/>
          <p:nvPr/>
        </p:nvSpPr>
        <p:spPr>
          <a:xfrm>
            <a:off x="3166946" y="6738706"/>
            <a:ext cx="2386343" cy="35242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64"/>
            <a:r>
              <a:rPr lang="en-DE" sz="1200" kern="0">
                <a:solidFill>
                  <a:schemeClr val="tx2"/>
                </a:solidFill>
                <a:latin typeface="+mj-lt"/>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Modules &amp; Detailed Scope</a:t>
            </a:r>
            <a:endParaRPr lang="en-US" sz="1200" kern="0">
              <a:solidFill>
                <a:schemeClr val="tx2"/>
              </a:solidFill>
              <a:latin typeface="+mj-lt"/>
              <a:cs typeface="Arial" panose="020B0604020202020204" pitchFamily="34" charset="0"/>
            </a:endParaRPr>
          </a:p>
        </p:txBody>
      </p:sp>
      <p:sp>
        <p:nvSpPr>
          <p:cNvPr id="13" name="Abgerundetes Rechteck 3">
            <a:extLst>
              <a:ext uri="{FF2B5EF4-FFF2-40B4-BE49-F238E27FC236}">
                <a16:creationId xmlns:a16="http://schemas.microsoft.com/office/drawing/2014/main" id="{0F1C50A4-C123-1C69-43B3-4C865001C4FE}"/>
              </a:ext>
            </a:extLst>
          </p:cNvPr>
          <p:cNvSpPr/>
          <p:nvPr/>
        </p:nvSpPr>
        <p:spPr>
          <a:xfrm>
            <a:off x="3166946" y="2794770"/>
            <a:ext cx="2386343" cy="38206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4"/>
            <a:r>
              <a:rPr lang="en-DE" sz="1200" kern="0">
                <a:solidFill>
                  <a:schemeClr val="tx2"/>
                </a:solidFill>
                <a:latin typeface="+mj-lt"/>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Executive Summary</a:t>
            </a:r>
            <a:endParaRPr lang="en-US" sz="1200" kern="0">
              <a:solidFill>
                <a:schemeClr val="tx2"/>
              </a:solidFill>
              <a:latin typeface="+mj-lt"/>
              <a:cs typeface="Arial" panose="020B0604020202020204" pitchFamily="34" charset="0"/>
            </a:endParaRPr>
          </a:p>
        </p:txBody>
      </p:sp>
      <p:sp>
        <p:nvSpPr>
          <p:cNvPr id="14" name="Abgerundetes Rechteck 50">
            <a:extLst>
              <a:ext uri="{FF2B5EF4-FFF2-40B4-BE49-F238E27FC236}">
                <a16:creationId xmlns:a16="http://schemas.microsoft.com/office/drawing/2014/main" id="{A660BCD4-ABFB-B758-A99C-34B951FFCA98}"/>
              </a:ext>
            </a:extLst>
          </p:cNvPr>
          <p:cNvSpPr/>
          <p:nvPr/>
        </p:nvSpPr>
        <p:spPr>
          <a:xfrm>
            <a:off x="3174362" y="6086323"/>
            <a:ext cx="2371512" cy="35242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64"/>
            <a:r>
              <a:rPr lang="en-DE" sz="1200" kern="0" err="1">
                <a:solidFill>
                  <a:schemeClr val="tx2"/>
                </a:solidFill>
                <a:latin typeface="+mj-lt"/>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Assum</a:t>
            </a:r>
            <a:r>
              <a:rPr lang="en-US" sz="1200" kern="0">
                <a:solidFill>
                  <a:schemeClr val="tx2"/>
                </a:solidFill>
                <a:latin typeface="+mj-lt"/>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a:t>
            </a:r>
            <a:r>
              <a:rPr lang="en-DE" sz="1200" kern="0" err="1">
                <a:solidFill>
                  <a:schemeClr val="tx2"/>
                </a:solidFill>
                <a:latin typeface="+mj-lt"/>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tions</a:t>
            </a:r>
            <a:r>
              <a:rPr lang="en-DE" sz="1200" kern="0">
                <a:solidFill>
                  <a:schemeClr val="tx2"/>
                </a:solidFill>
                <a:latin typeface="+mj-lt"/>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&amp; Gaps</a:t>
            </a:r>
            <a:endParaRPr lang="en-US" sz="1200" kern="0">
              <a:solidFill>
                <a:schemeClr val="tx2"/>
              </a:solidFill>
              <a:latin typeface="+mj-lt"/>
              <a:cs typeface="Arial" panose="020B0604020202020204" pitchFamily="34" charset="0"/>
            </a:endParaRPr>
          </a:p>
        </p:txBody>
      </p:sp>
      <p:sp>
        <p:nvSpPr>
          <p:cNvPr id="3" name="Speech Bubble: Rectangle with Corners Rounded 2">
            <a:extLst>
              <a:ext uri="{FF2B5EF4-FFF2-40B4-BE49-F238E27FC236}">
                <a16:creationId xmlns:a16="http://schemas.microsoft.com/office/drawing/2014/main" id="{DDFBF4DD-2A6C-FD7D-B36E-BBA666274922}"/>
              </a:ext>
            </a:extLst>
          </p:cNvPr>
          <p:cNvSpPr/>
          <p:nvPr/>
        </p:nvSpPr>
        <p:spPr>
          <a:xfrm>
            <a:off x="6006624" y="904653"/>
            <a:ext cx="1923683" cy="699158"/>
          </a:xfrm>
          <a:prstGeom prst="wedgeRoundRectCallout">
            <a:avLst>
              <a:gd name="adj1" fmla="val -72289"/>
              <a:gd name="adj2" fmla="val 14027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DE">
                <a:solidFill>
                  <a:schemeClr val="tx2"/>
                </a:solidFill>
              </a:rPr>
              <a:t>Klick to jump to the sections</a:t>
            </a:r>
            <a:endParaRPr lang="en-US">
              <a:solidFill>
                <a:schemeClr val="tx2"/>
              </a:solidFill>
            </a:endParaRPr>
          </a:p>
        </p:txBody>
      </p:sp>
      <p:sp>
        <p:nvSpPr>
          <p:cNvPr id="15" name="Abgerundetes Rechteck 3">
            <a:extLst>
              <a:ext uri="{FF2B5EF4-FFF2-40B4-BE49-F238E27FC236}">
                <a16:creationId xmlns:a16="http://schemas.microsoft.com/office/drawing/2014/main" id="{EC678D14-9E96-D0E2-D685-F52DCD147962}"/>
              </a:ext>
            </a:extLst>
          </p:cNvPr>
          <p:cNvSpPr/>
          <p:nvPr/>
        </p:nvSpPr>
        <p:spPr>
          <a:xfrm>
            <a:off x="3166946" y="2112749"/>
            <a:ext cx="2371511" cy="38206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4"/>
            <a:r>
              <a:rPr lang="en-DE" sz="1200" kern="0">
                <a:solidFill>
                  <a:schemeClr val="tx2"/>
                </a:solidFill>
                <a:latin typeface="+mj-lt"/>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Document History</a:t>
            </a:r>
            <a:endParaRPr lang="en-US" sz="1200" kern="0">
              <a:solidFill>
                <a:schemeClr val="tx2"/>
              </a:solidFill>
              <a:latin typeface="+mj-lt"/>
              <a:cs typeface="Arial" panose="020B0604020202020204" pitchFamily="34" charset="0"/>
            </a:endParaRPr>
          </a:p>
        </p:txBody>
      </p:sp>
      <p:sp>
        <p:nvSpPr>
          <p:cNvPr id="16" name="Abgerundetes Rechteck 3">
            <a:extLst>
              <a:ext uri="{FF2B5EF4-FFF2-40B4-BE49-F238E27FC236}">
                <a16:creationId xmlns:a16="http://schemas.microsoft.com/office/drawing/2014/main" id="{330B988B-E77F-9470-7E88-2D12481A1F90}"/>
              </a:ext>
            </a:extLst>
          </p:cNvPr>
          <p:cNvSpPr/>
          <p:nvPr/>
        </p:nvSpPr>
        <p:spPr>
          <a:xfrm>
            <a:off x="7597416" y="4019125"/>
            <a:ext cx="2669140" cy="38206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4"/>
            <a:r>
              <a:rPr lang="en-DE" sz="1200" kern="0">
                <a:solidFill>
                  <a:schemeClr val="tx2"/>
                </a:solidFill>
                <a:latin typeface="+mj-lt"/>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Technical Discovery</a:t>
            </a:r>
            <a:r>
              <a:rPr lang="en-DE" sz="1200" kern="0">
                <a:solidFill>
                  <a:schemeClr val="tx2"/>
                </a:solidFill>
                <a:latin typeface="+mj-lt"/>
                <a:cs typeface="Arial" panose="020B0604020202020204" pitchFamily="34" charset="0"/>
              </a:rPr>
              <a:t> (SC)</a:t>
            </a:r>
            <a:endParaRPr lang="en-US" sz="1200" kern="0">
              <a:solidFill>
                <a:schemeClr val="tx2"/>
              </a:solidFill>
              <a:latin typeface="+mj-lt"/>
              <a:cs typeface="Arial" panose="020B0604020202020204" pitchFamily="34" charset="0"/>
            </a:endParaRPr>
          </a:p>
        </p:txBody>
      </p:sp>
      <p:sp>
        <p:nvSpPr>
          <p:cNvPr id="17" name="Abgerundetes Rechteck 3">
            <a:extLst>
              <a:ext uri="{FF2B5EF4-FFF2-40B4-BE49-F238E27FC236}">
                <a16:creationId xmlns:a16="http://schemas.microsoft.com/office/drawing/2014/main" id="{272E3D5F-79E1-435C-BC49-9B9B6CDF701A}"/>
              </a:ext>
            </a:extLst>
          </p:cNvPr>
          <p:cNvSpPr/>
          <p:nvPr/>
        </p:nvSpPr>
        <p:spPr>
          <a:xfrm>
            <a:off x="7582584" y="3350233"/>
            <a:ext cx="2683972" cy="38206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4"/>
            <a:r>
              <a:rPr lang="en-DE" sz="1200" kern="0">
                <a:solidFill>
                  <a:schemeClr val="tx2"/>
                </a:solidFill>
                <a:latin typeface="+mj-lt"/>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BANT &amp; Sales Discovery</a:t>
            </a:r>
            <a:r>
              <a:rPr lang="en-DE" sz="1200" kern="0">
                <a:solidFill>
                  <a:schemeClr val="tx2"/>
                </a:solidFill>
                <a:latin typeface="+mj-lt"/>
                <a:cs typeface="Arial" panose="020B0604020202020204" pitchFamily="34" charset="0"/>
              </a:rPr>
              <a:t> (ASD)</a:t>
            </a:r>
            <a:endParaRPr lang="en-US" sz="1200" kern="0">
              <a:solidFill>
                <a:schemeClr val="tx2"/>
              </a:solidFill>
              <a:latin typeface="+mj-lt"/>
              <a:cs typeface="Arial" panose="020B0604020202020204" pitchFamily="34" charset="0"/>
            </a:endParaRPr>
          </a:p>
        </p:txBody>
      </p:sp>
      <p:sp>
        <p:nvSpPr>
          <p:cNvPr id="18" name="Abgerundetes Rechteck 3">
            <a:extLst>
              <a:ext uri="{FF2B5EF4-FFF2-40B4-BE49-F238E27FC236}">
                <a16:creationId xmlns:a16="http://schemas.microsoft.com/office/drawing/2014/main" id="{FEE50E97-4104-26CE-967D-D55F17BC4582}"/>
              </a:ext>
            </a:extLst>
          </p:cNvPr>
          <p:cNvSpPr/>
          <p:nvPr/>
        </p:nvSpPr>
        <p:spPr>
          <a:xfrm>
            <a:off x="7647078" y="5356909"/>
            <a:ext cx="2632604" cy="38206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4"/>
            <a:r>
              <a:rPr lang="en-DE" sz="1200" kern="0">
                <a:solidFill>
                  <a:schemeClr val="tx2"/>
                </a:solidFill>
                <a:latin typeface="+mj-lt"/>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Services Discovery</a:t>
            </a:r>
            <a:r>
              <a:rPr lang="en-DE" sz="1200" kern="0">
                <a:solidFill>
                  <a:schemeClr val="tx2"/>
                </a:solidFill>
                <a:latin typeface="+mj-lt"/>
                <a:cs typeface="Arial" panose="020B0604020202020204" pitchFamily="34" charset="0"/>
              </a:rPr>
              <a:t> (PS)</a:t>
            </a:r>
            <a:endParaRPr lang="en-US" sz="1200" kern="0">
              <a:solidFill>
                <a:schemeClr val="tx2"/>
              </a:solidFill>
              <a:latin typeface="+mj-lt"/>
              <a:cs typeface="Arial" panose="020B0604020202020204" pitchFamily="34" charset="0"/>
            </a:endParaRPr>
          </a:p>
        </p:txBody>
      </p:sp>
      <p:sp>
        <p:nvSpPr>
          <p:cNvPr id="22" name="Title 21">
            <a:extLst>
              <a:ext uri="{FF2B5EF4-FFF2-40B4-BE49-F238E27FC236}">
                <a16:creationId xmlns:a16="http://schemas.microsoft.com/office/drawing/2014/main" id="{673F121A-6DDD-28DD-0768-31E96119B38F}"/>
              </a:ext>
            </a:extLst>
          </p:cNvPr>
          <p:cNvSpPr>
            <a:spLocks noGrp="1"/>
          </p:cNvSpPr>
          <p:nvPr>
            <p:ph type="title"/>
          </p:nvPr>
        </p:nvSpPr>
        <p:spPr>
          <a:xfrm>
            <a:off x="548640" y="163831"/>
            <a:ext cx="3131262" cy="1664970"/>
          </a:xfrm>
        </p:spPr>
        <p:txBody>
          <a:bodyPr/>
          <a:lstStyle/>
          <a:p>
            <a:r>
              <a:rPr lang="en-DE"/>
              <a:t>OSD HOME</a:t>
            </a:r>
            <a:endParaRPr lang="en-US"/>
          </a:p>
        </p:txBody>
      </p:sp>
      <p:pic>
        <p:nvPicPr>
          <p:cNvPr id="27" name="Graphic 26" descr="Home with solid fill">
            <a:hlinkClick r:id="rId13" action="ppaction://hlinksldjump" tooltip="Back to Home"/>
            <a:extLst>
              <a:ext uri="{FF2B5EF4-FFF2-40B4-BE49-F238E27FC236}">
                <a16:creationId xmlns:a16="http://schemas.microsoft.com/office/drawing/2014/main" id="{B50314D3-BF8B-9E45-EC01-5C84DE24AF7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047339" y="107668"/>
            <a:ext cx="347743" cy="347743"/>
          </a:xfrm>
          <a:prstGeom prst="rect">
            <a:avLst/>
          </a:prstGeom>
        </p:spPr>
      </p:pic>
      <p:pic>
        <p:nvPicPr>
          <p:cNvPr id="28" name="Graphic 27" descr="Back with solid fill">
            <a:hlinkClick r:id="" action="ppaction://hlinkshowjump?jump=lastslideviewed"/>
            <a:extLst>
              <a:ext uri="{FF2B5EF4-FFF2-40B4-BE49-F238E27FC236}">
                <a16:creationId xmlns:a16="http://schemas.microsoft.com/office/drawing/2014/main" id="{E99B9601-1CCA-D4F5-E14B-B445BA55703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149673" y="107668"/>
            <a:ext cx="347743" cy="347743"/>
          </a:xfrm>
          <a:prstGeom prst="rect">
            <a:avLst/>
          </a:prstGeom>
        </p:spPr>
      </p:pic>
      <p:pic>
        <p:nvPicPr>
          <p:cNvPr id="29" name="Picture 2" descr="Modules Svg Png Icon Free Download (#565500) - OnlineWebFonts.COM">
            <a:hlinkClick r:id="rId6" action="ppaction://hlinksldjump"/>
            <a:extLst>
              <a:ext uri="{FF2B5EF4-FFF2-40B4-BE49-F238E27FC236}">
                <a16:creationId xmlns:a16="http://schemas.microsoft.com/office/drawing/2014/main" id="{2601E4AD-982D-8693-DA7C-4AB2739C281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C4B09F38-7EE2-2335-76E6-E010CE1A1252}"/>
              </a:ext>
            </a:extLst>
          </p:cNvPr>
          <p:cNvSpPr/>
          <p:nvPr/>
        </p:nvSpPr>
        <p:spPr>
          <a:xfrm>
            <a:off x="12158077" y="1844964"/>
            <a:ext cx="1923683" cy="1021804"/>
          </a:xfrm>
          <a:prstGeom prst="wedgeRoundRectCallout">
            <a:avLst>
              <a:gd name="adj1" fmla="val 55258"/>
              <a:gd name="adj2" fmla="val -18126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DE">
                <a:solidFill>
                  <a:schemeClr val="tx2"/>
                </a:solidFill>
              </a:rPr>
              <a:t>Click to jump back to this page</a:t>
            </a:r>
            <a:endParaRPr lang="en-US">
              <a:solidFill>
                <a:schemeClr val="tx2"/>
              </a:solidFill>
            </a:endParaRPr>
          </a:p>
        </p:txBody>
      </p:sp>
      <p:sp>
        <p:nvSpPr>
          <p:cNvPr id="4" name="Speech Bubble: Rectangle with Corners Rounded 3">
            <a:extLst>
              <a:ext uri="{FF2B5EF4-FFF2-40B4-BE49-F238E27FC236}">
                <a16:creationId xmlns:a16="http://schemas.microsoft.com/office/drawing/2014/main" id="{920C704E-2B6D-C3EC-22F1-8C7F11930C14}"/>
              </a:ext>
            </a:extLst>
          </p:cNvPr>
          <p:cNvSpPr/>
          <p:nvPr/>
        </p:nvSpPr>
        <p:spPr>
          <a:xfrm>
            <a:off x="8973016" y="980303"/>
            <a:ext cx="2871740" cy="1514507"/>
          </a:xfrm>
          <a:prstGeom prst="wedgeRoundRectCallout">
            <a:avLst>
              <a:gd name="adj1" fmla="val 79250"/>
              <a:gd name="adj2" fmla="val -8654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DE">
                <a:solidFill>
                  <a:schemeClr val="tx2"/>
                </a:solidFill>
              </a:rPr>
              <a:t>Click (</a:t>
            </a:r>
            <a:r>
              <a:rPr lang="en-DE" err="1">
                <a:solidFill>
                  <a:schemeClr val="tx2"/>
                </a:solidFill>
              </a:rPr>
              <a:t>CTRL+left</a:t>
            </a:r>
            <a:r>
              <a:rPr lang="en-DE">
                <a:solidFill>
                  <a:schemeClr val="tx2"/>
                </a:solidFill>
              </a:rPr>
              <a:t> mouse) to jump back to Module Overview &amp; Selection</a:t>
            </a:r>
            <a:endParaRPr lang="en-US">
              <a:solidFill>
                <a:schemeClr val="tx2"/>
              </a:solidFill>
            </a:endParaRPr>
          </a:p>
        </p:txBody>
      </p:sp>
      <p:sp>
        <p:nvSpPr>
          <p:cNvPr id="6" name="Abgerundetes Rechteck 3">
            <a:extLst>
              <a:ext uri="{FF2B5EF4-FFF2-40B4-BE49-F238E27FC236}">
                <a16:creationId xmlns:a16="http://schemas.microsoft.com/office/drawing/2014/main" id="{23A5BDF4-B5EE-7B5B-5363-9EB8F86373A8}"/>
              </a:ext>
            </a:extLst>
          </p:cNvPr>
          <p:cNvSpPr/>
          <p:nvPr/>
        </p:nvSpPr>
        <p:spPr>
          <a:xfrm>
            <a:off x="7647078" y="6025803"/>
            <a:ext cx="2632604" cy="38206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4"/>
            <a:r>
              <a:rPr lang="en-DE" sz="1200" kern="0">
                <a:solidFill>
                  <a:schemeClr val="tx2"/>
                </a:solidFill>
                <a:latin typeface="+mj-lt"/>
                <a:cs typeface="Arial" panose="020B0604020202020204" pitchFamily="34" charset="0"/>
                <a:hlinkClick r:id="rId19" action="ppaction://hlinksldjump">
                  <a:extLst>
                    <a:ext uri="{A12FA001-AC4F-418D-AE19-62706E023703}">
                      <ahyp:hlinkClr xmlns:ahyp="http://schemas.microsoft.com/office/drawing/2018/hyperlinkcolor" val="tx"/>
                    </a:ext>
                  </a:extLst>
                </a:hlinkClick>
              </a:rPr>
              <a:t>Win/Lost Analysis (ASD,SC,PS)</a:t>
            </a:r>
            <a:endParaRPr lang="en-US" sz="1200" kern="0">
              <a:solidFill>
                <a:schemeClr val="tx2"/>
              </a:solidFill>
              <a:latin typeface="+mj-lt"/>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0D6F3D1C-A9E0-08D6-A1DF-AD024C894D0E}"/>
              </a:ext>
            </a:extLst>
          </p:cNvPr>
          <p:cNvSpPr/>
          <p:nvPr/>
        </p:nvSpPr>
        <p:spPr>
          <a:xfrm>
            <a:off x="11573733" y="4112176"/>
            <a:ext cx="2371511" cy="2489346"/>
          </a:xfrm>
          <a:prstGeom prst="wedgeRoundRectCallout">
            <a:avLst>
              <a:gd name="adj1" fmla="val -94465"/>
              <a:gd name="adj2" fmla="val 82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solidFill>
                  <a:schemeClr val="tx2"/>
                </a:solidFill>
              </a:rPr>
              <a:t>This is optional and can be filled out here or in another format</a:t>
            </a:r>
            <a:endParaRPr lang="en-US">
              <a:solidFill>
                <a:schemeClr val="tx2"/>
              </a:solidFill>
            </a:endParaRPr>
          </a:p>
        </p:txBody>
      </p:sp>
      <p:sp>
        <p:nvSpPr>
          <p:cNvPr id="21" name="Speech Bubble: Rectangle with Corners Rounded 20">
            <a:extLst>
              <a:ext uri="{FF2B5EF4-FFF2-40B4-BE49-F238E27FC236}">
                <a16:creationId xmlns:a16="http://schemas.microsoft.com/office/drawing/2014/main" id="{B710DD73-75C2-1665-8BCA-8C3BBC69618F}"/>
              </a:ext>
            </a:extLst>
          </p:cNvPr>
          <p:cNvSpPr/>
          <p:nvPr/>
        </p:nvSpPr>
        <p:spPr>
          <a:xfrm>
            <a:off x="11581150" y="4078536"/>
            <a:ext cx="2371511" cy="2489346"/>
          </a:xfrm>
          <a:prstGeom prst="wedgeRoundRectCallout">
            <a:avLst>
              <a:gd name="adj1" fmla="val -103870"/>
              <a:gd name="adj2" fmla="val -422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solidFill>
                  <a:schemeClr val="tx2"/>
                </a:solidFill>
              </a:rPr>
              <a:t>This is optional and can be filled out here or in another format</a:t>
            </a:r>
            <a:endParaRPr lang="en-US">
              <a:solidFill>
                <a:schemeClr val="tx2"/>
              </a:solidFill>
            </a:endParaRPr>
          </a:p>
        </p:txBody>
      </p:sp>
      <p:sp>
        <p:nvSpPr>
          <p:cNvPr id="23" name="Speech Bubble: Rectangle with Corners Rounded 22">
            <a:extLst>
              <a:ext uri="{FF2B5EF4-FFF2-40B4-BE49-F238E27FC236}">
                <a16:creationId xmlns:a16="http://schemas.microsoft.com/office/drawing/2014/main" id="{36C03442-F9B6-DED9-54D1-5C9E0AB33E96}"/>
              </a:ext>
            </a:extLst>
          </p:cNvPr>
          <p:cNvSpPr/>
          <p:nvPr/>
        </p:nvSpPr>
        <p:spPr>
          <a:xfrm>
            <a:off x="11588567" y="4078536"/>
            <a:ext cx="2371511" cy="2522986"/>
          </a:xfrm>
          <a:prstGeom prst="wedgeRoundRectCallout">
            <a:avLst>
              <a:gd name="adj1" fmla="val -104810"/>
              <a:gd name="adj2" fmla="val -687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solidFill>
                  <a:schemeClr val="tx2"/>
                </a:solidFill>
              </a:rPr>
              <a:t>This is optional and can be filled out here or in another format.</a:t>
            </a:r>
            <a:endParaRPr lang="en-US">
              <a:solidFill>
                <a:schemeClr val="tx2"/>
              </a:solidFill>
            </a:endParaRPr>
          </a:p>
        </p:txBody>
      </p:sp>
      <p:sp>
        <p:nvSpPr>
          <p:cNvPr id="24" name="Speech Bubble: Rectangle with Corners Rounded 23">
            <a:extLst>
              <a:ext uri="{FF2B5EF4-FFF2-40B4-BE49-F238E27FC236}">
                <a16:creationId xmlns:a16="http://schemas.microsoft.com/office/drawing/2014/main" id="{1508A9CF-1D4B-3BFF-F930-988AD920B4EC}"/>
              </a:ext>
            </a:extLst>
          </p:cNvPr>
          <p:cNvSpPr/>
          <p:nvPr/>
        </p:nvSpPr>
        <p:spPr>
          <a:xfrm>
            <a:off x="11603401" y="4078536"/>
            <a:ext cx="2371511" cy="2522986"/>
          </a:xfrm>
          <a:prstGeom prst="wedgeRoundRectCallout">
            <a:avLst>
              <a:gd name="adj1" fmla="val -101049"/>
              <a:gd name="adj2" fmla="val 349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solidFill>
                  <a:schemeClr val="tx2"/>
                </a:solidFill>
              </a:rPr>
              <a:t>This is optional and can be filled out here or in another format. Important is that the consolidated info is in the OSD.</a:t>
            </a:r>
            <a:endParaRPr lang="en-US">
              <a:solidFill>
                <a:schemeClr val="tx2"/>
              </a:solidFill>
            </a:endParaRPr>
          </a:p>
        </p:txBody>
      </p:sp>
      <p:sp>
        <p:nvSpPr>
          <p:cNvPr id="10" name="Abgerundetes Rechteck 3">
            <a:extLst>
              <a:ext uri="{FF2B5EF4-FFF2-40B4-BE49-F238E27FC236}">
                <a16:creationId xmlns:a16="http://schemas.microsoft.com/office/drawing/2014/main" id="{7517799D-EADD-472C-C82A-9E2E540BB801}"/>
              </a:ext>
            </a:extLst>
          </p:cNvPr>
          <p:cNvSpPr/>
          <p:nvPr/>
        </p:nvSpPr>
        <p:spPr>
          <a:xfrm>
            <a:off x="3174362" y="7269548"/>
            <a:ext cx="2386343" cy="38206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4"/>
            <a:r>
              <a:rPr lang="en-DE" sz="1200" kern="0">
                <a:solidFill>
                  <a:schemeClr val="tx2"/>
                </a:solidFill>
                <a:latin typeface="+mj-lt"/>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t>WOSR</a:t>
            </a:r>
            <a:endParaRPr lang="en-US" sz="1200" kern="0">
              <a:solidFill>
                <a:schemeClr val="tx2"/>
              </a:solidFill>
              <a:latin typeface="+mj-lt"/>
              <a:cs typeface="Arial" panose="020B0604020202020204" pitchFamily="34" charset="0"/>
            </a:endParaRPr>
          </a:p>
        </p:txBody>
      </p:sp>
      <p:pic>
        <p:nvPicPr>
          <p:cNvPr id="20" name="Graphic 19" descr="Badge Question Mark with solid fill">
            <a:hlinkClick r:id="rId21" action="ppaction://hlinksldjump"/>
            <a:extLst>
              <a:ext uri="{FF2B5EF4-FFF2-40B4-BE49-F238E27FC236}">
                <a16:creationId xmlns:a16="http://schemas.microsoft.com/office/drawing/2014/main" id="{AFB5BF00-E7C5-ADBB-28B5-65205F1DB798}"/>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717502" y="124329"/>
            <a:ext cx="314420" cy="314420"/>
          </a:xfrm>
          <a:prstGeom prst="rect">
            <a:avLst/>
          </a:prstGeom>
        </p:spPr>
      </p:pic>
      <p:sp>
        <p:nvSpPr>
          <p:cNvPr id="25" name="Abgerundetes Rechteck 3">
            <a:extLst>
              <a:ext uri="{FF2B5EF4-FFF2-40B4-BE49-F238E27FC236}">
                <a16:creationId xmlns:a16="http://schemas.microsoft.com/office/drawing/2014/main" id="{636E3337-E8A1-69C0-1018-E9F45EFE6113}"/>
              </a:ext>
            </a:extLst>
          </p:cNvPr>
          <p:cNvSpPr/>
          <p:nvPr/>
        </p:nvSpPr>
        <p:spPr>
          <a:xfrm>
            <a:off x="7592274" y="4690264"/>
            <a:ext cx="2669140" cy="38206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64"/>
            <a:r>
              <a:rPr lang="en-DE" sz="1200" kern="0">
                <a:solidFill>
                  <a:schemeClr val="tx2"/>
                </a:solidFill>
                <a:latin typeface="+mj-lt"/>
                <a:cs typeface="Arial" panose="020B0604020202020204" pitchFamily="34" charset="0"/>
                <a:hlinkClick r:id="rId24" action="ppaction://hlinksldjump">
                  <a:extLst>
                    <a:ext uri="{A12FA001-AC4F-418D-AE19-62706E023703}">
                      <ahyp:hlinkClr xmlns:ahyp="http://schemas.microsoft.com/office/drawing/2018/hyperlinkcolor" val="tx"/>
                    </a:ext>
                  </a:extLst>
                </a:hlinkClick>
              </a:rPr>
              <a:t>Demo &amp; Workshop Summary </a:t>
            </a:r>
            <a:r>
              <a:rPr lang="en-DE" sz="1200" kern="0">
                <a:solidFill>
                  <a:schemeClr val="tx2"/>
                </a:solidFill>
                <a:latin typeface="+mj-lt"/>
                <a:cs typeface="Arial" panose="020B0604020202020204" pitchFamily="34" charset="0"/>
              </a:rPr>
              <a:t>(ASD,SC)</a:t>
            </a:r>
            <a:endParaRPr lang="en-US" sz="1200" kern="0">
              <a:solidFill>
                <a:schemeClr val="tx2"/>
              </a:solidFill>
              <a:latin typeface="+mj-lt"/>
              <a:cs typeface="Arial" panose="020B0604020202020204" pitchFamily="34" charset="0"/>
            </a:endParaRPr>
          </a:p>
        </p:txBody>
      </p:sp>
    </p:spTree>
    <p:extLst>
      <p:ext uri="{BB962C8B-B14F-4D97-AF65-F5344CB8AC3E}">
        <p14:creationId xmlns:p14="http://schemas.microsoft.com/office/powerpoint/2010/main" val="1539933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923CAB-7A34-60E2-D232-1ADD2F99CE05}"/>
              </a:ext>
            </a:extLst>
          </p:cNvPr>
          <p:cNvSpPr>
            <a:spLocks noGrp="1"/>
          </p:cNvSpPr>
          <p:nvPr>
            <p:ph type="title"/>
          </p:nvPr>
        </p:nvSpPr>
        <p:spPr>
          <a:xfrm>
            <a:off x="1005840" y="438150"/>
            <a:ext cx="11178244" cy="595196"/>
          </a:xfrm>
        </p:spPr>
        <p:txBody>
          <a:bodyPr/>
          <a:lstStyle/>
          <a:p>
            <a:r>
              <a:rPr lang="en-DE" dirty="0">
                <a:solidFill>
                  <a:schemeClr val="accent1"/>
                </a:solidFill>
              </a:rPr>
              <a:t>BANT</a:t>
            </a:r>
            <a:endParaRPr lang="en-US" dirty="0">
              <a:solidFill>
                <a:schemeClr val="accent1"/>
              </a:solidFill>
            </a:endParaRPr>
          </a:p>
        </p:txBody>
      </p:sp>
      <p:pic>
        <p:nvPicPr>
          <p:cNvPr id="9" name="Graphic 8" descr="Home with solid fill">
            <a:hlinkClick r:id="rId2" action="ppaction://hlinksldjump" tooltip="Back to Home"/>
            <a:extLst>
              <a:ext uri="{FF2B5EF4-FFF2-40B4-BE49-F238E27FC236}">
                <a16:creationId xmlns:a16="http://schemas.microsoft.com/office/drawing/2014/main" id="{424BAA30-DBA0-F90B-D9B0-1727AF6D90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10" name="Graphic 9" descr="Back with solid fill">
            <a:hlinkClick r:id="" action="ppaction://hlinkshowjump?jump=lastslideviewed"/>
            <a:extLst>
              <a:ext uri="{FF2B5EF4-FFF2-40B4-BE49-F238E27FC236}">
                <a16:creationId xmlns:a16="http://schemas.microsoft.com/office/drawing/2014/main" id="{C77B7A1D-2D15-9D60-4036-B6D9F7C664B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11" name="Picture 2" descr="Modules Svg Png Icon Free Download (#565500) - OnlineWebFonts.COM">
            <a:hlinkClick r:id="rId7" action="ppaction://hlinksldjump"/>
            <a:extLst>
              <a:ext uri="{FF2B5EF4-FFF2-40B4-BE49-F238E27FC236}">
                <a16:creationId xmlns:a16="http://schemas.microsoft.com/office/drawing/2014/main" id="{CBCC8F1D-C6F6-4ED9-8541-FE989608A6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D6C9E4-574C-E48E-0EEF-0C686AFA02B3}"/>
              </a:ext>
            </a:extLst>
          </p:cNvPr>
          <p:cNvSpPr txBox="1"/>
          <p:nvPr/>
        </p:nvSpPr>
        <p:spPr>
          <a:xfrm>
            <a:off x="2341756" y="6762649"/>
            <a:ext cx="2282283" cy="646331"/>
          </a:xfrm>
          <a:prstGeom prst="rect">
            <a:avLst/>
          </a:prstGeom>
          <a:noFill/>
        </p:spPr>
        <p:txBody>
          <a:bodyPr wrap="square">
            <a:spAutoFit/>
          </a:bodyPr>
          <a:lstStyle/>
          <a:p>
            <a:r>
              <a:rPr lang="en-US" b="1" dirty="0">
                <a:solidFill>
                  <a:schemeClr val="accent1"/>
                </a:solidFill>
              </a:rPr>
              <a:t>Recommendation</a:t>
            </a:r>
            <a:r>
              <a:rPr lang="en-DE" b="1" dirty="0">
                <a:solidFill>
                  <a:schemeClr val="accent1"/>
                </a:solidFill>
              </a:rPr>
              <a:t>: </a:t>
            </a:r>
            <a:r>
              <a:rPr lang="en-DE" dirty="0">
                <a:solidFill>
                  <a:schemeClr val="accent1"/>
                </a:solidFill>
              </a:rPr>
              <a:t>(Name and Reason)</a:t>
            </a:r>
            <a:endParaRPr lang="en-US" dirty="0">
              <a:solidFill>
                <a:schemeClr val="accent1"/>
              </a:solidFill>
            </a:endParaRPr>
          </a:p>
        </p:txBody>
      </p:sp>
      <p:sp>
        <p:nvSpPr>
          <p:cNvPr id="5" name="Rectangle 4">
            <a:extLst>
              <a:ext uri="{FF2B5EF4-FFF2-40B4-BE49-F238E27FC236}">
                <a16:creationId xmlns:a16="http://schemas.microsoft.com/office/drawing/2014/main" id="{2DD798CD-49E8-7E05-B59C-09806F5DFB24}"/>
              </a:ext>
            </a:extLst>
          </p:cNvPr>
          <p:cNvSpPr/>
          <p:nvPr/>
        </p:nvSpPr>
        <p:spPr>
          <a:xfrm>
            <a:off x="4624039" y="6836272"/>
            <a:ext cx="9299794"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600">
              <a:solidFill>
                <a:schemeClr val="accent1"/>
              </a:solidFill>
            </a:endParaRPr>
          </a:p>
        </p:txBody>
      </p:sp>
    </p:spTree>
    <p:extLst>
      <p:ext uri="{BB962C8B-B14F-4D97-AF65-F5344CB8AC3E}">
        <p14:creationId xmlns:p14="http://schemas.microsoft.com/office/powerpoint/2010/main" val="552523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BEF12-905D-1019-5329-6A11F76ED2B4}"/>
              </a:ext>
            </a:extLst>
          </p:cNvPr>
          <p:cNvSpPr>
            <a:spLocks noGrp="1"/>
          </p:cNvSpPr>
          <p:nvPr>
            <p:ph type="ctrTitle"/>
          </p:nvPr>
        </p:nvSpPr>
        <p:spPr/>
        <p:txBody>
          <a:bodyPr/>
          <a:lstStyle/>
          <a:p>
            <a:r>
              <a:rPr lang="en-DE"/>
              <a:t>Technical Discovery</a:t>
            </a:r>
            <a:endParaRPr lang="en-US"/>
          </a:p>
        </p:txBody>
      </p:sp>
      <p:sp>
        <p:nvSpPr>
          <p:cNvPr id="6" name="Subtitle 5">
            <a:extLst>
              <a:ext uri="{FF2B5EF4-FFF2-40B4-BE49-F238E27FC236}">
                <a16:creationId xmlns:a16="http://schemas.microsoft.com/office/drawing/2014/main" id="{C3B5AC55-68E4-E579-29F0-07BC5C4AD3A1}"/>
              </a:ext>
            </a:extLst>
          </p:cNvPr>
          <p:cNvSpPr>
            <a:spLocks noGrp="1"/>
          </p:cNvSpPr>
          <p:nvPr>
            <p:ph type="subTitle" idx="1"/>
          </p:nvPr>
        </p:nvSpPr>
        <p:spPr>
          <a:xfrm>
            <a:off x="9098568" y="6896443"/>
            <a:ext cx="4673809" cy="731495"/>
          </a:xfr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DE">
                <a:solidFill>
                  <a:schemeClr val="bg2"/>
                </a:solidFill>
                <a:hlinkClick r:id="rId2">
                  <a:extLst>
                    <a:ext uri="{A12FA001-AC4F-418D-AE19-62706E023703}">
                      <ahyp:hlinkClr xmlns:ahyp="http://schemas.microsoft.com/office/drawing/2018/hyperlinkcolor" val="tx"/>
                    </a:ext>
                  </a:extLst>
                </a:hlinkClick>
              </a:rPr>
              <a:t>Technical Discovery Guidebook</a:t>
            </a:r>
            <a:endParaRPr lang="en-US">
              <a:solidFill>
                <a:schemeClr val="bg2"/>
              </a:solidFill>
              <a:hlinkClick r:id="rId3">
                <a:extLst>
                  <a:ext uri="{A12FA001-AC4F-418D-AE19-62706E023703}">
                    <ahyp:hlinkClr xmlns:ahyp="http://schemas.microsoft.com/office/drawing/2018/hyperlinkcolor" val="tx"/>
                  </a:ext>
                </a:extLst>
              </a:hlinkClick>
            </a:endParaRPr>
          </a:p>
        </p:txBody>
      </p:sp>
      <p:pic>
        <p:nvPicPr>
          <p:cNvPr id="2" name="Graphic 1" descr="Home with solid fill">
            <a:hlinkClick r:id="rId4" action="ppaction://hlinksldjump" tooltip="Back to Home"/>
            <a:extLst>
              <a:ext uri="{FF2B5EF4-FFF2-40B4-BE49-F238E27FC236}">
                <a16:creationId xmlns:a16="http://schemas.microsoft.com/office/drawing/2014/main" id="{4514EEC8-3C4D-5EBC-E3A5-11A9B1ABA6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47339" y="107668"/>
            <a:ext cx="347743" cy="347743"/>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978C29DB-1AB4-D3A5-113E-B797F9EC883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49673" y="107668"/>
            <a:ext cx="347743" cy="347743"/>
          </a:xfrm>
          <a:prstGeom prst="rect">
            <a:avLst/>
          </a:prstGeom>
        </p:spPr>
      </p:pic>
      <p:pic>
        <p:nvPicPr>
          <p:cNvPr id="9" name="Picture 2" descr="Modules Svg Png Icon Free Download (#565500) - OnlineWebFonts.COM">
            <a:hlinkClick r:id="rId9" action="ppaction://hlinksldjump"/>
            <a:extLst>
              <a:ext uri="{FF2B5EF4-FFF2-40B4-BE49-F238E27FC236}">
                <a16:creationId xmlns:a16="http://schemas.microsoft.com/office/drawing/2014/main" id="{D31F8575-2350-200E-C63E-78BC2CDACD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467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070D-5ADA-5D8E-0A71-876B2357C919}"/>
              </a:ext>
            </a:extLst>
          </p:cNvPr>
          <p:cNvSpPr>
            <a:spLocks noGrp="1"/>
          </p:cNvSpPr>
          <p:nvPr>
            <p:ph type="title"/>
          </p:nvPr>
        </p:nvSpPr>
        <p:spPr/>
        <p:txBody>
          <a:bodyPr/>
          <a:lstStyle/>
          <a:p>
            <a:r>
              <a:rPr lang="en-DE" sz="6600"/>
              <a:t>Discovery Guideline</a:t>
            </a:r>
            <a:endParaRPr lang="en-US" sz="6600"/>
          </a:p>
        </p:txBody>
      </p:sp>
      <p:sp>
        <p:nvSpPr>
          <p:cNvPr id="4" name="Content Placeholder 3">
            <a:extLst>
              <a:ext uri="{FF2B5EF4-FFF2-40B4-BE49-F238E27FC236}">
                <a16:creationId xmlns:a16="http://schemas.microsoft.com/office/drawing/2014/main" id="{5F9DB378-C793-C8D7-B953-E25C7B68099E}"/>
              </a:ext>
            </a:extLst>
          </p:cNvPr>
          <p:cNvSpPr>
            <a:spLocks noGrp="1"/>
          </p:cNvSpPr>
          <p:nvPr>
            <p:ph idx="1"/>
          </p:nvPr>
        </p:nvSpPr>
        <p:spPr>
          <a:xfrm>
            <a:off x="556262" y="1962808"/>
            <a:ext cx="8877298" cy="5205892"/>
          </a:xfrm>
        </p:spPr>
        <p:txBody>
          <a:bodyPr/>
          <a:lstStyle/>
          <a:p>
            <a:pPr marL="342900" indent="-342900">
              <a:buFont typeface="Arial" panose="020B0604020202020204" pitchFamily="34" charset="0"/>
              <a:buChar char="•"/>
            </a:pPr>
            <a:r>
              <a:rPr lang="en-US" dirty="0"/>
              <a:t>Pre Sales/ Solution Consulting usually makes Technical Discovery</a:t>
            </a:r>
            <a:endParaRPr lang="en-DE" dirty="0"/>
          </a:p>
          <a:p>
            <a:pPr marL="342900" indent="-342900">
              <a:buFont typeface="Arial" panose="020B0604020202020204" pitchFamily="34" charset="0"/>
              <a:buChar char="•"/>
            </a:pPr>
            <a:r>
              <a:rPr lang="en-DE" dirty="0"/>
              <a:t>Please create for each discovery persona one Situation Sheet</a:t>
            </a:r>
          </a:p>
          <a:p>
            <a:pPr marL="342900" indent="-342900">
              <a:buFont typeface="Arial" panose="020B0604020202020204" pitchFamily="34" charset="0"/>
              <a:buChar char="•"/>
            </a:pPr>
            <a:r>
              <a:rPr lang="en-DE" dirty="0"/>
              <a:t>You can share the external ones with prospects; internal are only for </a:t>
            </a:r>
            <a:r>
              <a:rPr lang="de-DE" dirty="0"/>
              <a:t>[Vendor]</a:t>
            </a:r>
            <a:endParaRPr lang="en-DE" dirty="0"/>
          </a:p>
          <a:p>
            <a:pPr marL="342900" indent="-342900">
              <a:buFont typeface="Arial" panose="020B0604020202020204" pitchFamily="34" charset="0"/>
              <a:buChar char="•"/>
            </a:pPr>
            <a:r>
              <a:rPr lang="en-DE" dirty="0"/>
              <a:t>A summary of the Technical Discovery notes should be added to the OSD</a:t>
            </a:r>
          </a:p>
          <a:p>
            <a:pPr marL="342900" indent="-342900">
              <a:buFont typeface="Arial" panose="020B0604020202020204" pitchFamily="34" charset="0"/>
              <a:buChar char="•"/>
            </a:pPr>
            <a:r>
              <a:rPr lang="en-DE" dirty="0"/>
              <a:t>You can use the format below or add slides with your details and notes. </a:t>
            </a:r>
          </a:p>
          <a:p>
            <a:pPr marL="342900" indent="-342900">
              <a:buFont typeface="Arial" panose="020B0604020202020204" pitchFamily="34" charset="0"/>
              <a:buChar char="•"/>
            </a:pPr>
            <a:r>
              <a:rPr lang="en-DE" dirty="0"/>
              <a:t>You can add a link to your notes in Salesforce, PowerPoint or word.  </a:t>
            </a:r>
            <a:endParaRPr lang="en-US" dirty="0"/>
          </a:p>
        </p:txBody>
      </p:sp>
      <p:pic>
        <p:nvPicPr>
          <p:cNvPr id="3" name="Graphic 2" descr="Home with solid fill">
            <a:hlinkClick r:id="rId2" action="ppaction://hlinksldjump" tooltip="Back to Home"/>
            <a:extLst>
              <a:ext uri="{FF2B5EF4-FFF2-40B4-BE49-F238E27FC236}">
                <a16:creationId xmlns:a16="http://schemas.microsoft.com/office/drawing/2014/main" id="{E47CC633-D4D5-43F7-BE68-DE33E9C9517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5" name="Graphic 4" descr="Back with solid fill">
            <a:hlinkClick r:id="" action="ppaction://hlinkshowjump?jump=lastslideviewed"/>
            <a:extLst>
              <a:ext uri="{FF2B5EF4-FFF2-40B4-BE49-F238E27FC236}">
                <a16:creationId xmlns:a16="http://schemas.microsoft.com/office/drawing/2014/main" id="{2EB2FDDD-9314-85B8-C847-DC35442A5BF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6" name="Picture 2" descr="Modules Svg Png Icon Free Download (#565500) - OnlineWebFonts.COM">
            <a:hlinkClick r:id="rId7" action="ppaction://hlinksldjump"/>
            <a:extLst>
              <a:ext uri="{FF2B5EF4-FFF2-40B4-BE49-F238E27FC236}">
                <a16:creationId xmlns:a16="http://schemas.microsoft.com/office/drawing/2014/main" id="{812EAA7B-88EE-9FBA-712D-831312996D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053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4F30-7773-3B0B-D8C8-3E89698DD5A6}"/>
              </a:ext>
            </a:extLst>
          </p:cNvPr>
          <p:cNvSpPr>
            <a:spLocks noGrp="1"/>
          </p:cNvSpPr>
          <p:nvPr>
            <p:ph type="title"/>
          </p:nvPr>
        </p:nvSpPr>
        <p:spPr>
          <a:xfrm>
            <a:off x="548640" y="163832"/>
            <a:ext cx="13533120" cy="847213"/>
          </a:xfrm>
        </p:spPr>
        <p:txBody>
          <a:bodyPr/>
          <a:lstStyle/>
          <a:p>
            <a:r>
              <a:rPr lang="en-DE"/>
              <a:t>Situation Sheet (internal)</a:t>
            </a:r>
            <a:endParaRPr lang="en-US"/>
          </a:p>
        </p:txBody>
      </p:sp>
      <p:sp>
        <p:nvSpPr>
          <p:cNvPr id="4" name="Slide Number Placeholder 3">
            <a:extLst>
              <a:ext uri="{FF2B5EF4-FFF2-40B4-BE49-F238E27FC236}">
                <a16:creationId xmlns:a16="http://schemas.microsoft.com/office/drawing/2014/main" id="{D2FB354C-12E2-FA92-610D-AB78687681F1}"/>
              </a:ext>
            </a:extLst>
          </p:cNvPr>
          <p:cNvSpPr>
            <a:spLocks noGrp="1"/>
          </p:cNvSpPr>
          <p:nvPr>
            <p:ph type="sldNum" sz="quarter" idx="4294967295"/>
          </p:nvPr>
        </p:nvSpPr>
        <p:spPr>
          <a:xfrm>
            <a:off x="14082713" y="9153525"/>
            <a:ext cx="547687" cy="525463"/>
          </a:xfrm>
          <a:prstGeom prst="rect">
            <a:avLst/>
          </a:prstGeom>
        </p:spPr>
        <p:txBody>
          <a:bodyPr vert="horz" lIns="0" tIns="0" rIns="0" bIns="0" rtlCol="0" anchor="ctr">
            <a:noAutofit/>
          </a:bodyPr>
          <a:lstStyle>
            <a:defPPr>
              <a:defRPr lang="en-US"/>
            </a:defPPr>
            <a:lvl1pPr marL="0" algn="r"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fld id="{0351B933-12A1-5D44-941C-3620BB7984E1}" type="slidenum">
              <a:rPr lang="en-US" smtClean="0"/>
              <a:pPr/>
              <a:t>32</a:t>
            </a:fld>
            <a:endParaRPr lang="en-US"/>
          </a:p>
        </p:txBody>
      </p:sp>
      <p:sp>
        <p:nvSpPr>
          <p:cNvPr id="9" name="TextBox 8">
            <a:extLst>
              <a:ext uri="{FF2B5EF4-FFF2-40B4-BE49-F238E27FC236}">
                <a16:creationId xmlns:a16="http://schemas.microsoft.com/office/drawing/2014/main" id="{015646B0-6391-D7D9-85FA-0B17FCECCD63}"/>
              </a:ext>
            </a:extLst>
          </p:cNvPr>
          <p:cNvSpPr txBox="1"/>
          <p:nvPr/>
        </p:nvSpPr>
        <p:spPr>
          <a:xfrm>
            <a:off x="548640" y="1091241"/>
            <a:ext cx="3794760" cy="1028871"/>
          </a:xfrm>
          <a:prstGeom prst="rect">
            <a:avLst/>
          </a:prstGeom>
          <a:noFill/>
        </p:spPr>
        <p:txBody>
          <a:bodyPr wrap="square">
            <a:spAutoFit/>
          </a:bodyPr>
          <a:lstStyle/>
          <a:p>
            <a:pPr>
              <a:lnSpc>
                <a:spcPct val="107000"/>
              </a:lnSpc>
              <a:spcAft>
                <a:spcPts val="960"/>
              </a:spcAft>
            </a:pPr>
            <a:r>
              <a:rPr lang="en-DE" sz="1440" b="1">
                <a:solidFill>
                  <a:srgbClr val="000000"/>
                </a:solidFill>
                <a:latin typeface="Arial" panose="020B0604020202020204" pitchFamily="34" charset="0"/>
                <a:ea typeface="Calibri" panose="020F0502020204030204" pitchFamily="34" charset="0"/>
                <a:cs typeface="Times New Roman" panose="02020603050405020304" pitchFamily="18" charset="0"/>
              </a:rPr>
              <a:t>Attendee</a:t>
            </a:r>
            <a:r>
              <a:rPr lang="en-DE" sz="1440">
                <a:solidFill>
                  <a:srgbClr val="000000"/>
                </a:solidFill>
                <a:latin typeface="Arial" panose="020B0604020202020204" pitchFamily="34" charset="0"/>
                <a:ea typeface="Calibri" panose="020F0502020204030204" pitchFamily="34" charset="0"/>
                <a:cs typeface="Times New Roman" panose="02020603050405020304" pitchFamily="18" charset="0"/>
              </a:rPr>
              <a:t> (Name and Role)  Tell me, before we get started, how did you ascend to this position of power and authority at [</a:t>
            </a:r>
            <a:r>
              <a:rPr lang="en-DE" sz="1440" err="1">
                <a:solidFill>
                  <a:srgbClr val="000000"/>
                </a:solidFill>
                <a:latin typeface="Arial" panose="020B0604020202020204" pitchFamily="34" charset="0"/>
                <a:ea typeface="Calibri" panose="020F0502020204030204" pitchFamily="34" charset="0"/>
                <a:cs typeface="Times New Roman" panose="02020603050405020304" pitchFamily="18" charset="0"/>
              </a:rPr>
              <a:t>Clientname</a:t>
            </a:r>
            <a:r>
              <a:rPr lang="en-DE" sz="144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144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21EB7C50-7096-B319-6631-7D75C3B6225A}"/>
              </a:ext>
            </a:extLst>
          </p:cNvPr>
          <p:cNvSpPr/>
          <p:nvPr/>
        </p:nvSpPr>
        <p:spPr>
          <a:xfrm>
            <a:off x="4396740" y="1091241"/>
            <a:ext cx="999834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20" name="TextBox 19">
            <a:extLst>
              <a:ext uri="{FF2B5EF4-FFF2-40B4-BE49-F238E27FC236}">
                <a16:creationId xmlns:a16="http://schemas.microsoft.com/office/drawing/2014/main" id="{E65A8EE5-1EB8-CE3E-B5F1-EB96A1ACFC26}"/>
              </a:ext>
            </a:extLst>
          </p:cNvPr>
          <p:cNvSpPr txBox="1"/>
          <p:nvPr/>
        </p:nvSpPr>
        <p:spPr>
          <a:xfrm>
            <a:off x="548640" y="2440816"/>
            <a:ext cx="3794760" cy="1265988"/>
          </a:xfrm>
          <a:prstGeom prst="rect">
            <a:avLst/>
          </a:prstGeom>
          <a:noFill/>
        </p:spPr>
        <p:txBody>
          <a:bodyPr wrap="square">
            <a:spAutoFit/>
          </a:bodyPr>
          <a:lstStyle/>
          <a:p>
            <a:pPr>
              <a:lnSpc>
                <a:spcPct val="107000"/>
              </a:lnSpc>
              <a:spcAft>
                <a:spcPts val="960"/>
              </a:spcAft>
            </a:pPr>
            <a:r>
              <a:rPr lang="en-DE" sz="1440" b="1">
                <a:solidFill>
                  <a:srgbClr val="000000"/>
                </a:solidFill>
                <a:latin typeface="Arial" panose="020B0604020202020204" pitchFamily="34" charset="0"/>
                <a:ea typeface="Calibri" panose="020F0502020204030204" pitchFamily="34" charset="0"/>
                <a:cs typeface="Times New Roman" panose="02020603050405020304" pitchFamily="18" charset="0"/>
              </a:rPr>
              <a:t>Demographics</a:t>
            </a:r>
            <a:r>
              <a:rPr lang="en-DE" sz="1440">
                <a:solidFill>
                  <a:srgbClr val="000000"/>
                </a:solidFill>
                <a:latin typeface="Arial" panose="020B0604020202020204" pitchFamily="34" charset="0"/>
                <a:ea typeface="Calibri" panose="020F0502020204030204" pitchFamily="34" charset="0"/>
                <a:cs typeface="Times New Roman" panose="02020603050405020304" pitchFamily="18" charset="0"/>
              </a:rPr>
              <a:t> Tell me about your team – how many people? Where are they located? How long have they worked at [XX]? How is the company organised? Locations? Brief history?</a:t>
            </a:r>
            <a:endParaRPr lang="en-US" sz="144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E56DE7A7-0543-C6EB-67FF-08347D7431BC}"/>
              </a:ext>
            </a:extLst>
          </p:cNvPr>
          <p:cNvSpPr/>
          <p:nvPr/>
        </p:nvSpPr>
        <p:spPr>
          <a:xfrm>
            <a:off x="4396740" y="2440816"/>
            <a:ext cx="999834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22" name="TextBox 21">
            <a:extLst>
              <a:ext uri="{FF2B5EF4-FFF2-40B4-BE49-F238E27FC236}">
                <a16:creationId xmlns:a16="http://schemas.microsoft.com/office/drawing/2014/main" id="{EC8E9760-825B-3616-1131-DAB6274A7CFA}"/>
              </a:ext>
            </a:extLst>
          </p:cNvPr>
          <p:cNvSpPr txBox="1"/>
          <p:nvPr/>
        </p:nvSpPr>
        <p:spPr>
          <a:xfrm>
            <a:off x="548640" y="3913538"/>
            <a:ext cx="3794760" cy="317523"/>
          </a:xfrm>
          <a:prstGeom prst="rect">
            <a:avLst/>
          </a:prstGeom>
          <a:noFill/>
        </p:spPr>
        <p:txBody>
          <a:bodyPr wrap="square">
            <a:spAutoFit/>
          </a:bodyPr>
          <a:lstStyle/>
          <a:p>
            <a:pPr>
              <a:lnSpc>
                <a:spcPct val="107000"/>
              </a:lnSpc>
              <a:spcAft>
                <a:spcPts val="960"/>
              </a:spcAft>
            </a:pPr>
            <a:r>
              <a:rPr lang="en-DE" sz="1440" b="1">
                <a:solidFill>
                  <a:srgbClr val="000000"/>
                </a:solidFill>
                <a:latin typeface="Arial" panose="020B0604020202020204" pitchFamily="34" charset="0"/>
                <a:ea typeface="Calibri" panose="020F0502020204030204" pitchFamily="34" charset="0"/>
              </a:rPr>
              <a:t>Sales Discovery Summary</a:t>
            </a:r>
            <a:endParaRPr lang="en-US" sz="120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BE7CE945-FA17-C3F6-5215-F6E0AA668245}"/>
              </a:ext>
            </a:extLst>
          </p:cNvPr>
          <p:cNvSpPr/>
          <p:nvPr/>
        </p:nvSpPr>
        <p:spPr>
          <a:xfrm>
            <a:off x="4396740" y="3913538"/>
            <a:ext cx="999834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24" name="TextBox 23">
            <a:extLst>
              <a:ext uri="{FF2B5EF4-FFF2-40B4-BE49-F238E27FC236}">
                <a16:creationId xmlns:a16="http://schemas.microsoft.com/office/drawing/2014/main" id="{98CF464F-5AA3-EB9E-7FFA-F3A0D6B248E7}"/>
              </a:ext>
            </a:extLst>
          </p:cNvPr>
          <p:cNvSpPr txBox="1"/>
          <p:nvPr/>
        </p:nvSpPr>
        <p:spPr>
          <a:xfrm>
            <a:off x="548640" y="5058953"/>
            <a:ext cx="13846442" cy="1265988"/>
          </a:xfrm>
          <a:prstGeom prst="rect">
            <a:avLst/>
          </a:prstGeom>
          <a:noFill/>
        </p:spPr>
        <p:txBody>
          <a:bodyPr wrap="square">
            <a:spAutoFit/>
          </a:bodyPr>
          <a:lstStyle/>
          <a:p>
            <a:pPr>
              <a:lnSpc>
                <a:spcPct val="107000"/>
              </a:lnSpc>
              <a:spcAft>
                <a:spcPts val="960"/>
              </a:spcAft>
            </a:pPr>
            <a:r>
              <a:rPr lang="en-US" sz="1440">
                <a:solidFill>
                  <a:srgbClr val="000000"/>
                </a:solidFill>
                <a:latin typeface="Arial" panose="020B0604020202020204" pitchFamily="34" charset="0"/>
                <a:ea typeface="Calibri" panose="020F0502020204030204" pitchFamily="34" charset="0"/>
                <a:cs typeface="Times New Roman" panose="02020603050405020304" pitchFamily="18" charset="0"/>
              </a:rPr>
              <a:t>“&lt;Mr. or Mrs. Customer&gt;, my colleague Mike has given me some background on the project, and I understand you're looking to accomplish XYZ. Since I will be the one on site to present our solution to you, I'd like to take just a few minutes of your time to ask you a few more questions to make sure that I fully understand what it is that you’re looking for from a technical perspective. That way, when we are on site for the demonstration, it will be the best use of your time. “Is that an agreeable approach for you?”</a:t>
            </a:r>
            <a:r>
              <a:rPr lang="en-DE" sz="144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440">
                <a:solidFill>
                  <a:srgbClr val="000000"/>
                </a:solidFill>
                <a:latin typeface="Arial" panose="020B0604020202020204" pitchFamily="34" charset="0"/>
                <a:ea typeface="Calibri" panose="020F0502020204030204" pitchFamily="34" charset="0"/>
                <a:cs typeface="Times New Roman" panose="02020603050405020304" pitchFamily="18" charset="0"/>
              </a:rPr>
              <a:t>“I understand from Mike that you are trying to do XYZ. Could you, in your own words, give me a 30- or 60- second overview of the project just to make sure we're on the same page?”</a:t>
            </a:r>
            <a:endParaRPr lang="en-US" sz="1440">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A64CA3FD-A14A-9A79-3AEE-1D9E28EB0AFC}"/>
              </a:ext>
            </a:extLst>
          </p:cNvPr>
          <p:cNvSpPr/>
          <p:nvPr/>
        </p:nvSpPr>
        <p:spPr>
          <a:xfrm>
            <a:off x="2887980" y="6204369"/>
            <a:ext cx="1150710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pic>
        <p:nvPicPr>
          <p:cNvPr id="3" name="Graphic 2" descr="Home with solid fill">
            <a:hlinkClick r:id="rId2" action="ppaction://hlinksldjump" tooltip="Back to Home"/>
            <a:extLst>
              <a:ext uri="{FF2B5EF4-FFF2-40B4-BE49-F238E27FC236}">
                <a16:creationId xmlns:a16="http://schemas.microsoft.com/office/drawing/2014/main" id="{F928C20C-5E38-5569-AB03-47CA23FFC6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5" name="Graphic 4" descr="Back with solid fill">
            <a:hlinkClick r:id="" action="ppaction://hlinkshowjump?jump=lastslideviewed"/>
            <a:extLst>
              <a:ext uri="{FF2B5EF4-FFF2-40B4-BE49-F238E27FC236}">
                <a16:creationId xmlns:a16="http://schemas.microsoft.com/office/drawing/2014/main" id="{4DC65087-0E3F-83DB-5746-0D982692A6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6" name="Picture 2" descr="Modules Svg Png Icon Free Download (#565500) - OnlineWebFonts.COM">
            <a:hlinkClick r:id="rId7" action="ppaction://hlinksldjump"/>
            <a:extLst>
              <a:ext uri="{FF2B5EF4-FFF2-40B4-BE49-F238E27FC236}">
                <a16:creationId xmlns:a16="http://schemas.microsoft.com/office/drawing/2014/main" id="{26EDA423-F891-564C-9544-80517F3642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88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3D42-C276-0425-E603-73EA75B0F6E2}"/>
              </a:ext>
            </a:extLst>
          </p:cNvPr>
          <p:cNvSpPr>
            <a:spLocks noGrp="1"/>
          </p:cNvSpPr>
          <p:nvPr>
            <p:ph type="title"/>
          </p:nvPr>
        </p:nvSpPr>
        <p:spPr>
          <a:xfrm>
            <a:off x="548640" y="778868"/>
            <a:ext cx="13533120" cy="1105133"/>
          </a:xfrm>
        </p:spPr>
        <p:txBody>
          <a:bodyPr/>
          <a:lstStyle/>
          <a:p>
            <a:r>
              <a:rPr lang="en-DE" sz="1440" b="1">
                <a:solidFill>
                  <a:srgbClr val="000000"/>
                </a:solidFill>
                <a:latin typeface="Arial" panose="020B0604020202020204" pitchFamily="34" charset="0"/>
                <a:ea typeface="Calibri" panose="020F0502020204030204" pitchFamily="34" charset="0"/>
                <a:cs typeface="Times New Roman" panose="02020603050405020304" pitchFamily="18" charset="0"/>
              </a:rPr>
              <a:t>Workflows </a:t>
            </a:r>
            <a:r>
              <a:rPr lang="en-DE" sz="1440">
                <a:solidFill>
                  <a:srgbClr val="000000"/>
                </a:solidFill>
                <a:latin typeface="Arial" panose="020B0604020202020204" pitchFamily="34" charset="0"/>
                <a:ea typeface="Calibri" panose="020F0502020204030204" pitchFamily="34" charset="0"/>
                <a:cs typeface="Times New Roman" panose="02020603050405020304" pitchFamily="18" charset="0"/>
              </a:rPr>
              <a:t>how many different workflows do you have? - Where are they located? - Are the individual workflow components distributed or in single facility? – Are the workflows physical (e.g. pure paper), fully digital, or a hybrid? How long have these workflows been in place? - How many people are involved?  Ask about that team’s experience and backgrounds; are they experienced in their practices or unskilled? - Who (or what) are the customers for these workflows and similarly what are the inputs?</a:t>
            </a:r>
            <a:endParaRPr lang="en-US" sz="1440"/>
          </a:p>
        </p:txBody>
      </p:sp>
      <p:sp>
        <p:nvSpPr>
          <p:cNvPr id="4" name="Rectangle 3">
            <a:extLst>
              <a:ext uri="{FF2B5EF4-FFF2-40B4-BE49-F238E27FC236}">
                <a16:creationId xmlns:a16="http://schemas.microsoft.com/office/drawing/2014/main" id="{F10502CA-9D90-8539-678C-C40D6F449856}"/>
              </a:ext>
            </a:extLst>
          </p:cNvPr>
          <p:cNvSpPr/>
          <p:nvPr/>
        </p:nvSpPr>
        <p:spPr>
          <a:xfrm>
            <a:off x="548640" y="1828800"/>
            <a:ext cx="13533120" cy="288129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5" name="Title 1">
            <a:extLst>
              <a:ext uri="{FF2B5EF4-FFF2-40B4-BE49-F238E27FC236}">
                <a16:creationId xmlns:a16="http://schemas.microsoft.com/office/drawing/2014/main" id="{5C0CA5EC-53F3-B775-83AC-5B4A57C1227E}"/>
              </a:ext>
            </a:extLst>
          </p:cNvPr>
          <p:cNvSpPr txBox="1">
            <a:spLocks/>
          </p:cNvSpPr>
          <p:nvPr/>
        </p:nvSpPr>
        <p:spPr>
          <a:xfrm>
            <a:off x="548640" y="4605590"/>
            <a:ext cx="13533120" cy="110513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nSpc>
                <a:spcPct val="107000"/>
              </a:lnSpc>
              <a:spcAft>
                <a:spcPts val="960"/>
              </a:spcAft>
            </a:pPr>
            <a:r>
              <a:rPr lang="en-DE" sz="1440" b="1">
                <a:solidFill>
                  <a:srgbClr val="000000"/>
                </a:solidFill>
                <a:latin typeface="Arial" panose="020B0604020202020204" pitchFamily="34" charset="0"/>
                <a:ea typeface="Calibri" panose="020F0502020204030204" pitchFamily="34" charset="0"/>
                <a:cs typeface="Times New Roman" panose="02020603050405020304" pitchFamily="18" charset="0"/>
              </a:rPr>
              <a:t>Solution Landscape (ERP systems, WMS, GTM) </a:t>
            </a:r>
            <a:r>
              <a:rPr lang="en-US" sz="1440">
                <a:solidFill>
                  <a:srgbClr val="000000"/>
                </a:solidFill>
                <a:latin typeface="Arial" panose="020B0604020202020204" pitchFamily="34" charset="0"/>
                <a:ea typeface="Calibri" panose="020F0502020204030204" pitchFamily="34" charset="0"/>
                <a:cs typeface="Times New Roman" panose="02020603050405020304" pitchFamily="18" charset="0"/>
              </a:rPr>
              <a:t>What is your prospect’s current software infrastructure – their “tech stack” – and what are their plans for the future? Does the </a:t>
            </a:r>
            <a:r>
              <a:rPr lang="en-DE" sz="1440">
                <a:solidFill>
                  <a:srgbClr val="000000"/>
                </a:solidFill>
                <a:latin typeface="Arial" panose="020B0604020202020204" pitchFamily="34" charset="0"/>
                <a:ea typeface="Calibri" panose="020F0502020204030204" pitchFamily="34" charset="0"/>
                <a:cs typeface="Times New Roman" panose="02020603050405020304" pitchFamily="18" charset="0"/>
              </a:rPr>
              <a:t>organisation</a:t>
            </a:r>
            <a:r>
              <a:rPr lang="en-US" sz="1440">
                <a:solidFill>
                  <a:srgbClr val="000000"/>
                </a:solidFill>
                <a:latin typeface="Arial" panose="020B0604020202020204" pitchFamily="34" charset="0"/>
                <a:ea typeface="Calibri" panose="020F0502020204030204" pitchFamily="34" charset="0"/>
                <a:cs typeface="Times New Roman" panose="02020603050405020304" pitchFamily="18" charset="0"/>
              </a:rPr>
              <a:t> have any previous experience with other tools or solutions like ours? If so, how did it go? If it failed, why?</a:t>
            </a:r>
            <a:endParaRPr lang="en-US" sz="144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1B0EB82-CA01-B711-6091-349B99B9D2AA}"/>
              </a:ext>
            </a:extLst>
          </p:cNvPr>
          <p:cNvSpPr/>
          <p:nvPr/>
        </p:nvSpPr>
        <p:spPr>
          <a:xfrm>
            <a:off x="548640" y="5546116"/>
            <a:ext cx="13533120" cy="201168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7" name="Title 1">
            <a:extLst>
              <a:ext uri="{FF2B5EF4-FFF2-40B4-BE49-F238E27FC236}">
                <a16:creationId xmlns:a16="http://schemas.microsoft.com/office/drawing/2014/main" id="{E7DB123E-05CB-8FC0-AA24-91EDB2F0E0FF}"/>
              </a:ext>
            </a:extLst>
          </p:cNvPr>
          <p:cNvSpPr txBox="1">
            <a:spLocks/>
          </p:cNvSpPr>
          <p:nvPr/>
        </p:nvSpPr>
        <p:spPr>
          <a:xfrm>
            <a:off x="548640" y="163832"/>
            <a:ext cx="13533120" cy="84721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r>
              <a:rPr lang="en-DE" sz="3360" dirty="0">
                <a:solidFill>
                  <a:schemeClr val="accent1"/>
                </a:solidFill>
              </a:rPr>
              <a:t>Situation Sheet (internal)</a:t>
            </a:r>
            <a:endParaRPr lang="en-US" sz="3360" dirty="0">
              <a:solidFill>
                <a:schemeClr val="accent1"/>
              </a:solidFill>
            </a:endParaRPr>
          </a:p>
        </p:txBody>
      </p:sp>
      <p:pic>
        <p:nvPicPr>
          <p:cNvPr id="3" name="Graphic 2" descr="Home with solid fill">
            <a:hlinkClick r:id="rId2" action="ppaction://hlinksldjump" tooltip="Back to Home"/>
            <a:extLst>
              <a:ext uri="{FF2B5EF4-FFF2-40B4-BE49-F238E27FC236}">
                <a16:creationId xmlns:a16="http://schemas.microsoft.com/office/drawing/2014/main" id="{5E46033E-5608-614C-C211-D8F7B85F7F3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8" name="Graphic 7" descr="Back with solid fill">
            <a:hlinkClick r:id="" action="ppaction://hlinkshowjump?jump=lastslideviewed"/>
            <a:extLst>
              <a:ext uri="{FF2B5EF4-FFF2-40B4-BE49-F238E27FC236}">
                <a16:creationId xmlns:a16="http://schemas.microsoft.com/office/drawing/2014/main" id="{3BB5F431-0349-1E6D-933B-77935F5AA45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9" name="Picture 2" descr="Modules Svg Png Icon Free Download (#565500) - OnlineWebFonts.COM">
            <a:hlinkClick r:id="rId7" action="ppaction://hlinksldjump"/>
            <a:extLst>
              <a:ext uri="{FF2B5EF4-FFF2-40B4-BE49-F238E27FC236}">
                <a16:creationId xmlns:a16="http://schemas.microsoft.com/office/drawing/2014/main" id="{9CAF7C8C-DC40-3AB8-B6A9-B906E25CD2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707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548640" y="163831"/>
            <a:ext cx="13533120" cy="567690"/>
          </a:xfrm>
        </p:spPr>
        <p:txBody>
          <a:bodyPr/>
          <a:lstStyle/>
          <a:p>
            <a:r>
              <a:rPr lang="en-DE"/>
              <a:t>Situation Sheet (external)</a:t>
            </a:r>
            <a:endParaRPr lang="en-US"/>
          </a:p>
        </p:txBody>
      </p:sp>
      <p:graphicFrame>
        <p:nvGraphicFramePr>
          <p:cNvPr id="6" name="Table 5">
            <a:extLst>
              <a:ext uri="{FF2B5EF4-FFF2-40B4-BE49-F238E27FC236}">
                <a16:creationId xmlns:a16="http://schemas.microsoft.com/office/drawing/2014/main" id="{F94944D0-331C-1AF2-E8E3-39553DCAF34E}"/>
              </a:ext>
            </a:extLst>
          </p:cNvPr>
          <p:cNvGraphicFramePr>
            <a:graphicFrameLocks noGrp="1"/>
          </p:cNvGraphicFramePr>
          <p:nvPr>
            <p:extLst>
              <p:ext uri="{D42A27DB-BD31-4B8C-83A1-F6EECF244321}">
                <p14:modId xmlns:p14="http://schemas.microsoft.com/office/powerpoint/2010/main" val="344520057"/>
              </p:ext>
            </p:extLst>
          </p:nvPr>
        </p:nvGraphicFramePr>
        <p:xfrm>
          <a:off x="548640" y="895739"/>
          <a:ext cx="13873610" cy="6213352"/>
        </p:xfrm>
        <a:graphic>
          <a:graphicData uri="http://schemas.openxmlformats.org/drawingml/2006/table">
            <a:tbl>
              <a:tblPr firstRow="1" bandRow="1">
                <a:tableStyleId>{5C22544A-7EE6-4342-B048-85BDC9FD1C3A}</a:tableStyleId>
              </a:tblPr>
              <a:tblGrid>
                <a:gridCol w="2774722">
                  <a:extLst>
                    <a:ext uri="{9D8B030D-6E8A-4147-A177-3AD203B41FA5}">
                      <a16:colId xmlns:a16="http://schemas.microsoft.com/office/drawing/2014/main" val="2283950860"/>
                    </a:ext>
                  </a:extLst>
                </a:gridCol>
                <a:gridCol w="2774722">
                  <a:extLst>
                    <a:ext uri="{9D8B030D-6E8A-4147-A177-3AD203B41FA5}">
                      <a16:colId xmlns:a16="http://schemas.microsoft.com/office/drawing/2014/main" val="4122675632"/>
                    </a:ext>
                  </a:extLst>
                </a:gridCol>
                <a:gridCol w="2774722">
                  <a:extLst>
                    <a:ext uri="{9D8B030D-6E8A-4147-A177-3AD203B41FA5}">
                      <a16:colId xmlns:a16="http://schemas.microsoft.com/office/drawing/2014/main" val="2073895817"/>
                    </a:ext>
                  </a:extLst>
                </a:gridCol>
                <a:gridCol w="2107432">
                  <a:extLst>
                    <a:ext uri="{9D8B030D-6E8A-4147-A177-3AD203B41FA5}">
                      <a16:colId xmlns:a16="http://schemas.microsoft.com/office/drawing/2014/main" val="645775707"/>
                    </a:ext>
                  </a:extLst>
                </a:gridCol>
                <a:gridCol w="3442012">
                  <a:extLst>
                    <a:ext uri="{9D8B030D-6E8A-4147-A177-3AD203B41FA5}">
                      <a16:colId xmlns:a16="http://schemas.microsoft.com/office/drawing/2014/main" val="3188773790"/>
                    </a:ext>
                  </a:extLst>
                </a:gridCol>
              </a:tblGrid>
              <a:tr h="1280160">
                <a:tc>
                  <a:txBody>
                    <a:bodyPr/>
                    <a:lstStyle/>
                    <a:p>
                      <a:r>
                        <a:rPr lang="en-US" sz="1800" b="0" i="0">
                          <a:solidFill>
                            <a:schemeClr val="tx2"/>
                          </a:solidFill>
                          <a:effectLst/>
                          <a:latin typeface="+mj-lt"/>
                        </a:rPr>
                        <a:t>Critical Business Issue  </a:t>
                      </a:r>
                      <a:r>
                        <a:rPr lang="en-US" sz="1000" b="0" i="0">
                          <a:solidFill>
                            <a:schemeClr val="tx2"/>
                          </a:solidFill>
                          <a:effectLst/>
                          <a:latin typeface="+mj-lt"/>
                        </a:rPr>
                        <a:t>Document the individual’s top-level challenge, often expressed as a quarterly, annual or project-based goal or objective that is at risk.</a:t>
                      </a:r>
                      <a:br>
                        <a:rPr lang="en-US" sz="1800">
                          <a:solidFill>
                            <a:schemeClr val="tx2"/>
                          </a:solidFill>
                          <a:latin typeface="+mj-lt"/>
                        </a:rPr>
                      </a:br>
                      <a:endParaRPr lang="en-US" sz="1800">
                        <a:solidFill>
                          <a:schemeClr val="tx2"/>
                        </a:solidFill>
                        <a:latin typeface="+mj-lt"/>
                      </a:endParaRPr>
                    </a:p>
                  </a:txBody>
                  <a:tcPr/>
                </a:tc>
                <a:tc>
                  <a:txBody>
                    <a:bodyPr/>
                    <a:lstStyle/>
                    <a:p>
                      <a:r>
                        <a:rPr lang="en-US" sz="1800" b="0" i="0">
                          <a:solidFill>
                            <a:schemeClr val="tx2"/>
                          </a:solidFill>
                          <a:effectLst/>
                          <a:latin typeface="+mj-lt"/>
                        </a:rPr>
                        <a:t>Problems / Reasons  </a:t>
                      </a:r>
                      <a:r>
                        <a:rPr lang="en-US" sz="1000" b="0" i="0">
                          <a:solidFill>
                            <a:schemeClr val="tx2"/>
                          </a:solidFill>
                          <a:effectLst/>
                          <a:latin typeface="+mj-lt"/>
                        </a:rPr>
                        <a:t>Indicate what makes it a problem today for the individual, why it’s hard to achieve the goal or objective, and how they are doing things today.</a:t>
                      </a:r>
                      <a:br>
                        <a:rPr lang="en-US" sz="1800">
                          <a:solidFill>
                            <a:schemeClr val="tx2"/>
                          </a:solidFill>
                          <a:latin typeface="+mj-lt"/>
                        </a:rPr>
                      </a:br>
                      <a:endParaRPr lang="en-US" sz="1800">
                        <a:solidFill>
                          <a:schemeClr val="tx2"/>
                        </a:solidFill>
                        <a:latin typeface="+mj-lt"/>
                      </a:endParaRPr>
                    </a:p>
                  </a:txBody>
                  <a:tcPr/>
                </a:tc>
                <a:tc>
                  <a:txBody>
                    <a:bodyPr/>
                    <a:lstStyle/>
                    <a:p>
                      <a:r>
                        <a:rPr lang="en-US" sz="1800" b="0" i="0">
                          <a:solidFill>
                            <a:schemeClr val="tx2"/>
                          </a:solidFill>
                          <a:effectLst/>
                          <a:latin typeface="+mj-lt"/>
                        </a:rPr>
                        <a:t>Specific Capabilities  </a:t>
                      </a:r>
                      <a:endParaRPr lang="en-DE" sz="1800" b="0" i="0">
                        <a:solidFill>
                          <a:schemeClr val="tx2"/>
                        </a:solidFill>
                        <a:effectLst/>
                        <a:latin typeface="+mj-lt"/>
                      </a:endParaRPr>
                    </a:p>
                    <a:p>
                      <a:r>
                        <a:rPr lang="en-US" sz="1000" b="0" i="0">
                          <a:solidFill>
                            <a:schemeClr val="tx2"/>
                          </a:solidFill>
                          <a:effectLst/>
                          <a:latin typeface="+mj-lt"/>
                        </a:rPr>
                        <a:t>State the capabilities the prospect needs to solve his/her problem from the prospect’s perspective.</a:t>
                      </a:r>
                      <a:br>
                        <a:rPr lang="en-US" sz="1800">
                          <a:solidFill>
                            <a:schemeClr val="tx2"/>
                          </a:solidFill>
                          <a:latin typeface="+mj-lt"/>
                        </a:rPr>
                      </a:br>
                      <a:endParaRPr lang="en-US" sz="1800">
                        <a:solidFill>
                          <a:schemeClr val="tx2"/>
                        </a:solidFill>
                        <a:latin typeface="+mj-lt"/>
                      </a:endParaRPr>
                    </a:p>
                  </a:txBody>
                  <a:tcPr/>
                </a:tc>
                <a:tc>
                  <a:txBody>
                    <a:bodyPr/>
                    <a:lstStyle/>
                    <a:p>
                      <a:r>
                        <a:rPr lang="en-US" sz="1800" b="0" i="0">
                          <a:solidFill>
                            <a:schemeClr val="tx2"/>
                          </a:solidFill>
                          <a:effectLst/>
                          <a:latin typeface="+mj-lt"/>
                        </a:rPr>
                        <a:t>Delta </a:t>
                      </a:r>
                      <a:endParaRPr lang="en-DE" sz="1800" b="0" i="0">
                        <a:solidFill>
                          <a:schemeClr val="tx2"/>
                        </a:solidFill>
                        <a:effectLst/>
                        <a:latin typeface="+mj-lt"/>
                      </a:endParaRPr>
                    </a:p>
                    <a:p>
                      <a:r>
                        <a:rPr lang="en-US" sz="1000" b="0" i="0">
                          <a:solidFill>
                            <a:schemeClr val="tx2"/>
                          </a:solidFill>
                          <a:effectLst/>
                          <a:latin typeface="+mj-lt"/>
                        </a:rPr>
                        <a:t>Using the prospect’s numbers, figure out the value associated with making the change from the way they currently perform work.</a:t>
                      </a:r>
                      <a:br>
                        <a:rPr lang="en-US" sz="1800">
                          <a:solidFill>
                            <a:schemeClr val="tx2"/>
                          </a:solidFill>
                          <a:latin typeface="+mj-lt"/>
                        </a:rPr>
                      </a:br>
                      <a:endParaRPr lang="en-US" sz="1800">
                        <a:solidFill>
                          <a:schemeClr val="tx2"/>
                        </a:solidFill>
                        <a:latin typeface="+mj-lt"/>
                      </a:endParaRPr>
                    </a:p>
                  </a:txBody>
                  <a:tcPr/>
                </a:tc>
                <a:tc>
                  <a:txBody>
                    <a:bodyPr/>
                    <a:lstStyle/>
                    <a:p>
                      <a:r>
                        <a:rPr lang="en-US" sz="1800" b="0" i="0" dirty="0">
                          <a:solidFill>
                            <a:schemeClr val="tx2"/>
                          </a:solidFill>
                          <a:effectLst/>
                          <a:latin typeface="+mj-lt"/>
                        </a:rPr>
                        <a:t>Critical Date / Value Realization Event (V.R.E.)  </a:t>
                      </a:r>
                      <a:r>
                        <a:rPr lang="en-US" sz="1000" b="0" i="0" dirty="0">
                          <a:solidFill>
                            <a:schemeClr val="tx2"/>
                          </a:solidFill>
                          <a:effectLst/>
                          <a:latin typeface="+mj-lt"/>
                        </a:rPr>
                        <a:t>Determine a date by when the prospect needs to have a solution in place (and why) / Figure out what event, e.g., manual task that’s now automated, reporting that was previously unavailable, that indicates the first success using your solution"</a:t>
                      </a:r>
                      <a:endParaRPr lang="en-US" sz="1000" dirty="0">
                        <a:solidFill>
                          <a:schemeClr val="tx2"/>
                        </a:solidFill>
                        <a:latin typeface="+mj-lt"/>
                      </a:endParaRPr>
                    </a:p>
                  </a:txBody>
                  <a:tcPr/>
                </a:tc>
                <a:extLst>
                  <a:ext uri="{0D108BD9-81ED-4DB2-BD59-A6C34878D82A}">
                    <a16:rowId xmlns:a16="http://schemas.microsoft.com/office/drawing/2014/main" val="2236108298"/>
                  </a:ext>
                </a:extLst>
              </a:tr>
              <a:tr h="1233298">
                <a:tc>
                  <a:txBody>
                    <a:bodyPr/>
                    <a:lstStyle/>
                    <a:p>
                      <a:r>
                        <a:rPr lang="en-DE" sz="1200">
                          <a:solidFill>
                            <a:schemeClr val="accent1"/>
                          </a:solidFill>
                          <a:latin typeface="+mj-lt"/>
                        </a:rPr>
                        <a:t>Issue 2</a:t>
                      </a:r>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extLst>
                  <a:ext uri="{0D108BD9-81ED-4DB2-BD59-A6C34878D82A}">
                    <a16:rowId xmlns:a16="http://schemas.microsoft.com/office/drawing/2014/main" val="169020503"/>
                  </a:ext>
                </a:extLst>
              </a:tr>
              <a:tr h="1233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200" kern="1200">
                          <a:solidFill>
                            <a:schemeClr val="accent1"/>
                          </a:solidFill>
                          <a:latin typeface="+mn-lt"/>
                          <a:ea typeface="+mn-ea"/>
                          <a:cs typeface="+mn-cs"/>
                        </a:rPr>
                        <a:t>Issue 3</a:t>
                      </a:r>
                      <a:endParaRPr lang="en-US" sz="1200" kern="1200">
                        <a:solidFill>
                          <a:schemeClr val="accent1"/>
                        </a:solidFill>
                        <a:latin typeface="+mn-lt"/>
                        <a:ea typeface="+mn-ea"/>
                        <a:cs typeface="+mn-cs"/>
                      </a:endParaRPr>
                    </a:p>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extLst>
                  <a:ext uri="{0D108BD9-81ED-4DB2-BD59-A6C34878D82A}">
                    <a16:rowId xmlns:a16="http://schemas.microsoft.com/office/drawing/2014/main" val="357638255"/>
                  </a:ext>
                </a:extLst>
              </a:tr>
              <a:tr h="1233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200" kern="1200">
                          <a:solidFill>
                            <a:schemeClr val="accent1"/>
                          </a:solidFill>
                          <a:latin typeface="+mn-lt"/>
                          <a:ea typeface="+mn-ea"/>
                          <a:cs typeface="+mn-cs"/>
                        </a:rPr>
                        <a:t>Issue 4</a:t>
                      </a:r>
                      <a:endParaRPr lang="en-US" sz="1200" kern="1200">
                        <a:solidFill>
                          <a:schemeClr val="accent1"/>
                        </a:solidFill>
                        <a:latin typeface="+mn-lt"/>
                        <a:ea typeface="+mn-ea"/>
                        <a:cs typeface="+mn-cs"/>
                      </a:endParaRPr>
                    </a:p>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extLst>
                  <a:ext uri="{0D108BD9-81ED-4DB2-BD59-A6C34878D82A}">
                    <a16:rowId xmlns:a16="http://schemas.microsoft.com/office/drawing/2014/main" val="1911268792"/>
                  </a:ext>
                </a:extLst>
              </a:tr>
              <a:tr h="1233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sz="1200" kern="1200">
                          <a:solidFill>
                            <a:schemeClr val="accent1"/>
                          </a:solidFill>
                          <a:latin typeface="+mn-lt"/>
                          <a:ea typeface="+mn-ea"/>
                          <a:cs typeface="+mn-cs"/>
                        </a:rPr>
                        <a:t>Issue 5</a:t>
                      </a:r>
                      <a:endParaRPr lang="en-US" sz="1200" kern="1200">
                        <a:solidFill>
                          <a:schemeClr val="accent1"/>
                        </a:solidFill>
                        <a:latin typeface="+mn-lt"/>
                        <a:ea typeface="+mn-ea"/>
                        <a:cs typeface="+mn-cs"/>
                      </a:endParaRPr>
                    </a:p>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dirty="0">
                        <a:solidFill>
                          <a:schemeClr val="accent1"/>
                        </a:solidFill>
                        <a:latin typeface="+mj-lt"/>
                      </a:endParaRPr>
                    </a:p>
                  </a:txBody>
                  <a:tcPr/>
                </a:tc>
                <a:extLst>
                  <a:ext uri="{0D108BD9-81ED-4DB2-BD59-A6C34878D82A}">
                    <a16:rowId xmlns:a16="http://schemas.microsoft.com/office/drawing/2014/main" val="3067061423"/>
                  </a:ext>
                </a:extLst>
              </a:tr>
            </a:tbl>
          </a:graphicData>
        </a:graphic>
      </p:graphicFrame>
      <p:pic>
        <p:nvPicPr>
          <p:cNvPr id="3" name="Graphic 2" descr="Home with solid fill">
            <a:hlinkClick r:id="rId2" action="ppaction://hlinksldjump" tooltip="Back to Home"/>
            <a:extLst>
              <a:ext uri="{FF2B5EF4-FFF2-40B4-BE49-F238E27FC236}">
                <a16:creationId xmlns:a16="http://schemas.microsoft.com/office/drawing/2014/main" id="{63D80E47-B4E8-F7F3-0B21-CD4F452D407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4" name="Graphic 3" descr="Back with solid fill">
            <a:hlinkClick r:id="" action="ppaction://hlinkshowjump?jump=lastslideviewed"/>
            <a:extLst>
              <a:ext uri="{FF2B5EF4-FFF2-40B4-BE49-F238E27FC236}">
                <a16:creationId xmlns:a16="http://schemas.microsoft.com/office/drawing/2014/main" id="{AF37BCCC-86DD-87C6-5E2A-1116200E09C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5" name="Picture 2" descr="Modules Svg Png Icon Free Download (#565500) - OnlineWebFonts.COM">
            <a:hlinkClick r:id="rId7" action="ppaction://hlinksldjump"/>
            <a:extLst>
              <a:ext uri="{FF2B5EF4-FFF2-40B4-BE49-F238E27FC236}">
                <a16:creationId xmlns:a16="http://schemas.microsoft.com/office/drawing/2014/main" id="{D252C4DA-7606-2071-5781-D951EB0628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990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548640" y="163831"/>
            <a:ext cx="13533120" cy="567690"/>
          </a:xfrm>
        </p:spPr>
        <p:txBody>
          <a:bodyPr/>
          <a:lstStyle/>
          <a:p>
            <a:r>
              <a:rPr lang="en-DE"/>
              <a:t>Situation Sheet (internal)</a:t>
            </a:r>
            <a:endParaRPr lang="en-US"/>
          </a:p>
        </p:txBody>
      </p:sp>
      <p:sp>
        <p:nvSpPr>
          <p:cNvPr id="10" name="TextBox 9">
            <a:extLst>
              <a:ext uri="{FF2B5EF4-FFF2-40B4-BE49-F238E27FC236}">
                <a16:creationId xmlns:a16="http://schemas.microsoft.com/office/drawing/2014/main" id="{A716BB64-2D22-4D0E-7360-9767260AA33D}"/>
              </a:ext>
            </a:extLst>
          </p:cNvPr>
          <p:cNvSpPr txBox="1"/>
          <p:nvPr/>
        </p:nvSpPr>
        <p:spPr>
          <a:xfrm>
            <a:off x="548640" y="1091241"/>
            <a:ext cx="3794760" cy="1028871"/>
          </a:xfrm>
          <a:prstGeom prst="rect">
            <a:avLst/>
          </a:prstGeom>
          <a:noFill/>
        </p:spPr>
        <p:txBody>
          <a:bodyPr wrap="square">
            <a:spAutoFit/>
          </a:bodyPr>
          <a:lstStyle/>
          <a:p>
            <a:pPr>
              <a:lnSpc>
                <a:spcPct val="107000"/>
              </a:lnSpc>
              <a:spcAft>
                <a:spcPts val="960"/>
              </a:spcAft>
            </a:pPr>
            <a:r>
              <a:rPr lang="en-DE" sz="1440" b="1">
                <a:solidFill>
                  <a:srgbClr val="000000"/>
                </a:solidFill>
                <a:latin typeface="Arial" panose="020B0604020202020204" pitchFamily="34" charset="0"/>
                <a:ea typeface="Calibri" panose="020F0502020204030204" pitchFamily="34" charset="0"/>
                <a:cs typeface="Times New Roman" panose="02020603050405020304" pitchFamily="18" charset="0"/>
              </a:rPr>
              <a:t>Volumes and Measurements </a:t>
            </a:r>
            <a:r>
              <a:rPr lang="en-DE" sz="1440">
                <a:solidFill>
                  <a:srgbClr val="000000"/>
                </a:solidFill>
                <a:latin typeface="Arial" panose="020B0604020202020204" pitchFamily="34" charset="0"/>
                <a:ea typeface="Calibri" panose="020F0502020204030204" pitchFamily="34" charset="0"/>
                <a:cs typeface="Times New Roman" panose="02020603050405020304" pitchFamily="18" charset="0"/>
              </a:rPr>
              <a:t>(No of Products, Partners, BOM, Complexity, locations, productions sites, main countries in scope</a:t>
            </a:r>
            <a:endParaRPr lang="en-US" sz="144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20E5592-ED05-1BC8-BE09-A2DF0ECA794F}"/>
              </a:ext>
            </a:extLst>
          </p:cNvPr>
          <p:cNvSpPr/>
          <p:nvPr/>
        </p:nvSpPr>
        <p:spPr>
          <a:xfrm>
            <a:off x="4396740" y="1091241"/>
            <a:ext cx="999834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12" name="TextBox 11">
            <a:extLst>
              <a:ext uri="{FF2B5EF4-FFF2-40B4-BE49-F238E27FC236}">
                <a16:creationId xmlns:a16="http://schemas.microsoft.com/office/drawing/2014/main" id="{7A04A6E1-9ADF-BB4B-7BFF-DAD4FE143414}"/>
              </a:ext>
            </a:extLst>
          </p:cNvPr>
          <p:cNvSpPr txBox="1"/>
          <p:nvPr/>
        </p:nvSpPr>
        <p:spPr>
          <a:xfrm>
            <a:off x="548640" y="2498403"/>
            <a:ext cx="13846442" cy="791755"/>
          </a:xfrm>
          <a:prstGeom prst="rect">
            <a:avLst/>
          </a:prstGeom>
          <a:noFill/>
        </p:spPr>
        <p:txBody>
          <a:bodyPr wrap="square">
            <a:spAutoFit/>
          </a:bodyPr>
          <a:lstStyle/>
          <a:p>
            <a:pPr>
              <a:lnSpc>
                <a:spcPct val="107000"/>
              </a:lnSpc>
              <a:spcAft>
                <a:spcPts val="960"/>
              </a:spcAft>
            </a:pPr>
            <a:r>
              <a:rPr lang="en-DE" sz="1440" b="1">
                <a:solidFill>
                  <a:srgbClr val="000000"/>
                </a:solidFill>
                <a:latin typeface="Arial" panose="020B0604020202020204" pitchFamily="34" charset="0"/>
                <a:ea typeface="Calibri" panose="020F0502020204030204" pitchFamily="34" charset="0"/>
                <a:cs typeface="Times New Roman" panose="02020603050405020304" pitchFamily="18" charset="0"/>
              </a:rPr>
              <a:t>Culture </a:t>
            </a:r>
            <a:r>
              <a:rPr lang="en-US" sz="1440">
                <a:solidFill>
                  <a:srgbClr val="000000"/>
                </a:solidFill>
                <a:latin typeface="Arial" panose="020B0604020202020204" pitchFamily="34" charset="0"/>
                <a:ea typeface="Calibri" panose="020F0502020204030204" pitchFamily="34" charset="0"/>
                <a:cs typeface="Times New Roman" panose="02020603050405020304" pitchFamily="18" charset="0"/>
              </a:rPr>
              <a:t>Tell me, is there anything that makes you unique, as a company? How will you begin to know that the new software is a success – shall we explore a few small “wins” that might be representative?” What would you consider to be an early win – a small success – once you begin to work with the new lists and services?” Is this problem getting worse – how has it changed over the past XX [days, weeks, months, etc.]? </a:t>
            </a:r>
            <a:endParaRPr lang="en-US" sz="144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B386F1E5-01B4-0428-5765-6EE41A32C0E3}"/>
              </a:ext>
            </a:extLst>
          </p:cNvPr>
          <p:cNvSpPr/>
          <p:nvPr/>
        </p:nvSpPr>
        <p:spPr>
          <a:xfrm>
            <a:off x="548640" y="3490658"/>
            <a:ext cx="1384644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16" name="TextBox 15">
            <a:extLst>
              <a:ext uri="{FF2B5EF4-FFF2-40B4-BE49-F238E27FC236}">
                <a16:creationId xmlns:a16="http://schemas.microsoft.com/office/drawing/2014/main" id="{B4B4A54C-1AD9-42A9-A885-7EA14363E686}"/>
              </a:ext>
            </a:extLst>
          </p:cNvPr>
          <p:cNvSpPr txBox="1"/>
          <p:nvPr/>
        </p:nvSpPr>
        <p:spPr>
          <a:xfrm>
            <a:off x="548640" y="4698597"/>
            <a:ext cx="13846442" cy="1168205"/>
          </a:xfrm>
          <a:prstGeom prst="rect">
            <a:avLst/>
          </a:prstGeom>
          <a:noFill/>
        </p:spPr>
        <p:txBody>
          <a:bodyPr wrap="square">
            <a:spAutoFit/>
          </a:bodyPr>
          <a:lstStyle/>
          <a:p>
            <a:pPr>
              <a:lnSpc>
                <a:spcPct val="107000"/>
              </a:lnSpc>
              <a:spcAft>
                <a:spcPts val="960"/>
              </a:spcAft>
            </a:pPr>
            <a:r>
              <a:rPr lang="en-DE" sz="1320" b="1">
                <a:solidFill>
                  <a:srgbClr val="000000"/>
                </a:solidFill>
                <a:latin typeface="Arial" panose="020B0604020202020204" pitchFamily="34" charset="0"/>
                <a:ea typeface="Calibri" panose="020F0502020204030204" pitchFamily="34" charset="0"/>
                <a:cs typeface="Times New Roman" panose="02020603050405020304" pitchFamily="18" charset="0"/>
              </a:rPr>
              <a:t>Process, timelines, budget etc </a:t>
            </a:r>
            <a:r>
              <a:rPr lang="en-US" sz="1320">
                <a:solidFill>
                  <a:srgbClr val="000000"/>
                </a:solidFill>
                <a:latin typeface="Arial" panose="020B0604020202020204" pitchFamily="34" charset="0"/>
                <a:ea typeface="Calibri" panose="020F0502020204030204" pitchFamily="34" charset="0"/>
                <a:cs typeface="Times New Roman" panose="02020603050405020304" pitchFamily="18" charset="0"/>
              </a:rPr>
              <a:t>What happens if you do nothing? How long is “a while”?  Why is it possible to continue in the current mode?  What will it take to make the change – what has to take place? Are you early in your exploration of XX or are you at the point where you are actively seeking a solution? Is there a date by when you need to have a solution in place?” you ask, “And what is driving that need?” (A Critical Date (or Critical Event) is a date by when the prospect needs to have a solution in place, and it includes an explanation of why that date is important)</a:t>
            </a:r>
            <a:r>
              <a:rPr lang="en-DE" sz="132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320">
                <a:solidFill>
                  <a:srgbClr val="000000"/>
                </a:solidFill>
                <a:latin typeface="Arial" panose="020B0604020202020204" pitchFamily="34" charset="0"/>
                <a:ea typeface="Calibri" panose="020F0502020204030204" pitchFamily="34" charset="0"/>
                <a:cs typeface="Times New Roman" panose="02020603050405020304" pitchFamily="18" charset="0"/>
              </a:rPr>
              <a:t>Tell me, what prompted you to reach out to us?” We’ve been discussing your situation for a while and I’m beginning to feel like I understand it reasonably well, but tell me, why did you reach out to me in the first place? Are there specific goals or objectives that you need to achieve, or that are at risk?” Measurements today? </a:t>
            </a:r>
            <a:endParaRPr lang="en-US" sz="132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124C7C7B-EED6-98EC-A4AA-5E63FF278B1E}"/>
              </a:ext>
            </a:extLst>
          </p:cNvPr>
          <p:cNvSpPr/>
          <p:nvPr/>
        </p:nvSpPr>
        <p:spPr>
          <a:xfrm>
            <a:off x="548640" y="6090920"/>
            <a:ext cx="1384644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pic>
        <p:nvPicPr>
          <p:cNvPr id="3" name="Graphic 2" descr="Home with solid fill">
            <a:hlinkClick r:id="rId2" action="ppaction://hlinksldjump" tooltip="Back to Home"/>
            <a:extLst>
              <a:ext uri="{FF2B5EF4-FFF2-40B4-BE49-F238E27FC236}">
                <a16:creationId xmlns:a16="http://schemas.microsoft.com/office/drawing/2014/main" id="{ABDBFF8C-05CF-67BD-B036-6D8B48368F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4" name="Graphic 3" descr="Back with solid fill">
            <a:hlinkClick r:id="" action="ppaction://hlinkshowjump?jump=lastslideviewed"/>
            <a:extLst>
              <a:ext uri="{FF2B5EF4-FFF2-40B4-BE49-F238E27FC236}">
                <a16:creationId xmlns:a16="http://schemas.microsoft.com/office/drawing/2014/main" id="{3C34C80E-E6C3-F9AA-F109-478F2DC1FE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5" name="Picture 2" descr="Modules Svg Png Icon Free Download (#565500) - OnlineWebFonts.COM">
            <a:hlinkClick r:id="rId7" action="ppaction://hlinksldjump"/>
            <a:extLst>
              <a:ext uri="{FF2B5EF4-FFF2-40B4-BE49-F238E27FC236}">
                <a16:creationId xmlns:a16="http://schemas.microsoft.com/office/drawing/2014/main" id="{78B8F148-4030-7F85-E197-E7980132E4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983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548640" y="163831"/>
            <a:ext cx="13533120" cy="567690"/>
          </a:xfrm>
        </p:spPr>
        <p:txBody>
          <a:bodyPr/>
          <a:lstStyle/>
          <a:p>
            <a:r>
              <a:rPr lang="en-DE"/>
              <a:t>Situation Sheet (external)</a:t>
            </a:r>
            <a:endParaRPr lang="en-US"/>
          </a:p>
        </p:txBody>
      </p:sp>
      <p:graphicFrame>
        <p:nvGraphicFramePr>
          <p:cNvPr id="5" name="Table 5">
            <a:extLst>
              <a:ext uri="{FF2B5EF4-FFF2-40B4-BE49-F238E27FC236}">
                <a16:creationId xmlns:a16="http://schemas.microsoft.com/office/drawing/2014/main" id="{AE560158-15BF-A948-C0CC-2C49D47C2079}"/>
              </a:ext>
            </a:extLst>
          </p:cNvPr>
          <p:cNvGraphicFramePr>
            <a:graphicFrameLocks noGrp="1"/>
          </p:cNvGraphicFramePr>
          <p:nvPr>
            <p:ph idx="1"/>
            <p:extLst>
              <p:ext uri="{D42A27DB-BD31-4B8C-83A1-F6EECF244321}">
                <p14:modId xmlns:p14="http://schemas.microsoft.com/office/powerpoint/2010/main" val="1934066235"/>
              </p:ext>
            </p:extLst>
          </p:nvPr>
        </p:nvGraphicFramePr>
        <p:xfrm>
          <a:off x="548640" y="1348856"/>
          <a:ext cx="13533120" cy="1739018"/>
        </p:xfrm>
        <a:graphic>
          <a:graphicData uri="http://schemas.openxmlformats.org/drawingml/2006/table">
            <a:tbl>
              <a:tblPr firstRow="1" bandRow="1">
                <a:tableStyleId>{5C22544A-7EE6-4342-B048-85BDC9FD1C3A}</a:tableStyleId>
              </a:tblPr>
              <a:tblGrid>
                <a:gridCol w="6766560">
                  <a:extLst>
                    <a:ext uri="{9D8B030D-6E8A-4147-A177-3AD203B41FA5}">
                      <a16:colId xmlns:a16="http://schemas.microsoft.com/office/drawing/2014/main" val="402058643"/>
                    </a:ext>
                  </a:extLst>
                </a:gridCol>
                <a:gridCol w="6766560">
                  <a:extLst>
                    <a:ext uri="{9D8B030D-6E8A-4147-A177-3AD203B41FA5}">
                      <a16:colId xmlns:a16="http://schemas.microsoft.com/office/drawing/2014/main" val="3424137145"/>
                    </a:ext>
                  </a:extLst>
                </a:gridCol>
              </a:tblGrid>
              <a:tr h="505720">
                <a:tc>
                  <a:txBody>
                    <a:bodyPr/>
                    <a:lstStyle/>
                    <a:p>
                      <a:r>
                        <a:rPr lang="de-DE" sz="1800" b="0" i="0" dirty="0">
                          <a:solidFill>
                            <a:schemeClr val="tx2"/>
                          </a:solidFill>
                          <a:effectLst/>
                          <a:latin typeface="+mj-lt"/>
                        </a:rPr>
                        <a:t>[Vendor]</a:t>
                      </a:r>
                      <a:endParaRPr lang="en-US" sz="1800" dirty="0">
                        <a:solidFill>
                          <a:schemeClr val="tx2"/>
                        </a:solidFill>
                        <a:latin typeface="+mj-lt"/>
                      </a:endParaRPr>
                    </a:p>
                  </a:txBody>
                  <a:tcPr/>
                </a:tc>
                <a:tc>
                  <a:txBody>
                    <a:bodyPr/>
                    <a:lstStyle/>
                    <a:p>
                      <a:r>
                        <a:rPr lang="en-DE" sz="1800" b="0" i="0" dirty="0">
                          <a:solidFill>
                            <a:schemeClr val="tx2"/>
                          </a:solidFill>
                          <a:effectLst/>
                          <a:latin typeface="+mj-lt"/>
                        </a:rPr>
                        <a:t>[clientname]</a:t>
                      </a:r>
                      <a:endParaRPr lang="en-US" sz="1800" dirty="0">
                        <a:solidFill>
                          <a:schemeClr val="tx2"/>
                        </a:solidFill>
                        <a:latin typeface="+mj-lt"/>
                      </a:endParaRPr>
                    </a:p>
                  </a:txBody>
                  <a:tcPr/>
                </a:tc>
                <a:extLst>
                  <a:ext uri="{0D108BD9-81ED-4DB2-BD59-A6C34878D82A}">
                    <a16:rowId xmlns:a16="http://schemas.microsoft.com/office/drawing/2014/main" val="73253981"/>
                  </a:ext>
                </a:extLst>
              </a:tr>
              <a:tr h="1233298">
                <a:tc>
                  <a:txBody>
                    <a:bodyPr/>
                    <a:lstStyle/>
                    <a:p>
                      <a:pPr marL="171450" indent="-171450">
                        <a:buFont typeface="Arial" panose="020B0604020202020204" pitchFamily="34" charset="0"/>
                        <a:buChar char="•"/>
                      </a:pPr>
                      <a:endParaRPr lang="en-US" sz="1200" dirty="0">
                        <a:solidFill>
                          <a:schemeClr val="accent1"/>
                        </a:solidFill>
                        <a:latin typeface="+mj-lt"/>
                      </a:endParaRPr>
                    </a:p>
                  </a:txBody>
                  <a:tcPr/>
                </a:tc>
                <a:tc>
                  <a:txBody>
                    <a:bodyPr/>
                    <a:lstStyle/>
                    <a:p>
                      <a:pPr marL="171450" indent="-171450">
                        <a:buFont typeface="Arial" panose="020B0604020202020204" pitchFamily="34" charset="0"/>
                        <a:buChar char="•"/>
                      </a:pPr>
                      <a:endParaRPr lang="en-US" sz="1200" dirty="0">
                        <a:solidFill>
                          <a:schemeClr val="accent1"/>
                        </a:solidFill>
                        <a:latin typeface="+mj-lt"/>
                      </a:endParaRPr>
                    </a:p>
                  </a:txBody>
                  <a:tcPr/>
                </a:tc>
                <a:extLst>
                  <a:ext uri="{0D108BD9-81ED-4DB2-BD59-A6C34878D82A}">
                    <a16:rowId xmlns:a16="http://schemas.microsoft.com/office/drawing/2014/main" val="985890844"/>
                  </a:ext>
                </a:extLst>
              </a:tr>
            </a:tbl>
          </a:graphicData>
        </a:graphic>
      </p:graphicFrame>
      <p:sp>
        <p:nvSpPr>
          <p:cNvPr id="7" name="TextBox 6">
            <a:extLst>
              <a:ext uri="{FF2B5EF4-FFF2-40B4-BE49-F238E27FC236}">
                <a16:creationId xmlns:a16="http://schemas.microsoft.com/office/drawing/2014/main" id="{BE61F4EF-DDE2-BF62-CDA6-936AB22411F1}"/>
              </a:ext>
            </a:extLst>
          </p:cNvPr>
          <p:cNvSpPr txBox="1"/>
          <p:nvPr/>
        </p:nvSpPr>
        <p:spPr>
          <a:xfrm>
            <a:off x="548641" y="879681"/>
            <a:ext cx="4161452" cy="369332"/>
          </a:xfrm>
          <a:prstGeom prst="rect">
            <a:avLst/>
          </a:prstGeom>
          <a:noFill/>
        </p:spPr>
        <p:txBody>
          <a:bodyPr wrap="square">
            <a:spAutoFit/>
          </a:bodyPr>
          <a:lstStyle/>
          <a:p>
            <a:r>
              <a:rPr lang="en-DE" b="1" dirty="0">
                <a:solidFill>
                  <a:schemeClr val="accent1"/>
                </a:solidFill>
              </a:rPr>
              <a:t>Mutual Action Plan</a:t>
            </a:r>
            <a:endParaRPr lang="en-US" dirty="0">
              <a:solidFill>
                <a:schemeClr val="accent1"/>
              </a:solidFill>
            </a:endParaRPr>
          </a:p>
        </p:txBody>
      </p:sp>
      <p:pic>
        <p:nvPicPr>
          <p:cNvPr id="3" name="Graphic 2" descr="Home with solid fill">
            <a:hlinkClick r:id="rId2" action="ppaction://hlinksldjump" tooltip="Back to Home"/>
            <a:extLst>
              <a:ext uri="{FF2B5EF4-FFF2-40B4-BE49-F238E27FC236}">
                <a16:creationId xmlns:a16="http://schemas.microsoft.com/office/drawing/2014/main" id="{6092182C-1C74-1573-541F-3BBE33546D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4" name="Graphic 3" descr="Back with solid fill">
            <a:hlinkClick r:id="" action="ppaction://hlinkshowjump?jump=lastslideviewed"/>
            <a:extLst>
              <a:ext uri="{FF2B5EF4-FFF2-40B4-BE49-F238E27FC236}">
                <a16:creationId xmlns:a16="http://schemas.microsoft.com/office/drawing/2014/main" id="{28FF6483-53F0-51B3-4000-DE8B5A3BCFD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6" name="Picture 2" descr="Modules Svg Png Icon Free Download (#565500) - OnlineWebFonts.COM">
            <a:hlinkClick r:id="rId7" action="ppaction://hlinksldjump"/>
            <a:extLst>
              <a:ext uri="{FF2B5EF4-FFF2-40B4-BE49-F238E27FC236}">
                <a16:creationId xmlns:a16="http://schemas.microsoft.com/office/drawing/2014/main" id="{C4BB12D1-3387-4DA5-FA02-62CC1D979A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649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548640" y="163831"/>
            <a:ext cx="13533120" cy="567690"/>
          </a:xfrm>
        </p:spPr>
        <p:txBody>
          <a:bodyPr/>
          <a:lstStyle/>
          <a:p>
            <a:r>
              <a:rPr lang="en-DE"/>
              <a:t>Situation Sheet (internal)</a:t>
            </a:r>
            <a:endParaRPr lang="en-US"/>
          </a:p>
        </p:txBody>
      </p:sp>
      <p:sp>
        <p:nvSpPr>
          <p:cNvPr id="12" name="TextBox 11">
            <a:extLst>
              <a:ext uri="{FF2B5EF4-FFF2-40B4-BE49-F238E27FC236}">
                <a16:creationId xmlns:a16="http://schemas.microsoft.com/office/drawing/2014/main" id="{7A04A6E1-9ADF-BB4B-7BFF-DAD4FE143414}"/>
              </a:ext>
            </a:extLst>
          </p:cNvPr>
          <p:cNvSpPr txBox="1"/>
          <p:nvPr/>
        </p:nvSpPr>
        <p:spPr>
          <a:xfrm>
            <a:off x="548640" y="856215"/>
            <a:ext cx="13846442" cy="791755"/>
          </a:xfrm>
          <a:prstGeom prst="rect">
            <a:avLst/>
          </a:prstGeom>
          <a:noFill/>
        </p:spPr>
        <p:txBody>
          <a:bodyPr wrap="square">
            <a:spAutoFit/>
          </a:bodyPr>
          <a:lstStyle/>
          <a:p>
            <a:pPr>
              <a:lnSpc>
                <a:spcPct val="107000"/>
              </a:lnSpc>
              <a:spcAft>
                <a:spcPts val="960"/>
              </a:spcAft>
            </a:pPr>
            <a:r>
              <a:rPr lang="en-DE" sz="1440" b="1">
                <a:solidFill>
                  <a:srgbClr val="000000"/>
                </a:solidFill>
                <a:latin typeface="Arial" panose="020B0604020202020204" pitchFamily="34" charset="0"/>
                <a:ea typeface="Calibri" panose="020F0502020204030204" pitchFamily="34" charset="0"/>
                <a:cs typeface="Times New Roman" panose="02020603050405020304" pitchFamily="18" charset="0"/>
              </a:rPr>
              <a:t>Demo Meeting  </a:t>
            </a:r>
            <a:r>
              <a:rPr lang="en-DE" sz="1440" b="1">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DE" sz="1440" b="1">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440" b="1">
                <a:solidFill>
                  <a:srgbClr val="000000"/>
                </a:solidFill>
                <a:latin typeface="Arial" panose="020B0604020202020204" pitchFamily="34" charset="0"/>
                <a:ea typeface="Calibri" panose="020F0502020204030204" pitchFamily="34" charset="0"/>
                <a:cs typeface="Times New Roman" panose="02020603050405020304" pitchFamily="18" charset="0"/>
              </a:rPr>
              <a:t>Attendance</a:t>
            </a:r>
            <a:r>
              <a:rPr lang="en-DE" sz="1440" b="1">
                <a:solidFill>
                  <a:srgbClr val="000000"/>
                </a:solidFill>
                <a:latin typeface="Arial" panose="020B0604020202020204" pitchFamily="34" charset="0"/>
                <a:ea typeface="Calibri" panose="020F0502020204030204" pitchFamily="34" charset="0"/>
                <a:cs typeface="Times New Roman" panose="02020603050405020304" pitchFamily="18" charset="0"/>
              </a:rPr>
              <a:t>, Roles and Meeting location</a:t>
            </a:r>
            <a:r>
              <a:rPr lang="en-DE" sz="144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440">
                <a:solidFill>
                  <a:srgbClr val="000000"/>
                </a:solidFill>
                <a:latin typeface="Arial" panose="020B0604020202020204" pitchFamily="34" charset="0"/>
                <a:ea typeface="Calibri" panose="020F0502020204030204" pitchFamily="34" charset="0"/>
                <a:cs typeface="Times New Roman" panose="02020603050405020304" pitchFamily="18" charset="0"/>
              </a:rPr>
              <a:t>Who’s going to be in attendance? What are their roles? Are they hand-on users, technical principals, management, decision makers, etc.? What are the meeting logistics? Is it a secure environment? Will I have internet access? Are we meeting in a conference room or someone’s office?</a:t>
            </a:r>
            <a:endParaRPr lang="en-US" sz="144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B386F1E5-01B4-0428-5765-6EE41A32C0E3}"/>
              </a:ext>
            </a:extLst>
          </p:cNvPr>
          <p:cNvSpPr/>
          <p:nvPr/>
        </p:nvSpPr>
        <p:spPr>
          <a:xfrm>
            <a:off x="548640" y="1848470"/>
            <a:ext cx="1384644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16" name="TextBox 15">
            <a:extLst>
              <a:ext uri="{FF2B5EF4-FFF2-40B4-BE49-F238E27FC236}">
                <a16:creationId xmlns:a16="http://schemas.microsoft.com/office/drawing/2014/main" id="{B4B4A54C-1AD9-42A9-A885-7EA14363E686}"/>
              </a:ext>
            </a:extLst>
          </p:cNvPr>
          <p:cNvSpPr txBox="1"/>
          <p:nvPr/>
        </p:nvSpPr>
        <p:spPr>
          <a:xfrm>
            <a:off x="548640" y="3175841"/>
            <a:ext cx="13846442" cy="318933"/>
          </a:xfrm>
          <a:prstGeom prst="rect">
            <a:avLst/>
          </a:prstGeom>
          <a:noFill/>
        </p:spPr>
        <p:txBody>
          <a:bodyPr wrap="square">
            <a:spAutoFit/>
          </a:bodyPr>
          <a:lstStyle/>
          <a:p>
            <a:pPr>
              <a:lnSpc>
                <a:spcPct val="107000"/>
              </a:lnSpc>
              <a:spcAft>
                <a:spcPts val="960"/>
              </a:spcAft>
            </a:pPr>
            <a:r>
              <a:rPr lang="en-DE" sz="1440" b="1">
                <a:solidFill>
                  <a:schemeClr val="accent1"/>
                </a:solidFill>
                <a:latin typeface="Calibri" panose="020F0502020204030204" pitchFamily="34" charset="0"/>
                <a:ea typeface="Calibri" panose="020F0502020204030204" pitchFamily="34" charset="0"/>
                <a:cs typeface="Times New Roman" panose="02020603050405020304" pitchFamily="18" charset="0"/>
              </a:rPr>
              <a:t>After Discovery</a:t>
            </a:r>
            <a:endParaRPr lang="en-US" sz="144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E4CCD77-99FC-2C36-F622-BDCAE0F46815}"/>
              </a:ext>
            </a:extLst>
          </p:cNvPr>
          <p:cNvGraphicFramePr>
            <a:graphicFrameLocks noGrp="1"/>
          </p:cNvGraphicFramePr>
          <p:nvPr>
            <p:extLst>
              <p:ext uri="{D42A27DB-BD31-4B8C-83A1-F6EECF244321}">
                <p14:modId xmlns:p14="http://schemas.microsoft.com/office/powerpoint/2010/main" val="1049926798"/>
              </p:ext>
            </p:extLst>
          </p:nvPr>
        </p:nvGraphicFramePr>
        <p:xfrm>
          <a:off x="548640" y="3629552"/>
          <a:ext cx="13846443" cy="1277616"/>
        </p:xfrm>
        <a:graphic>
          <a:graphicData uri="http://schemas.openxmlformats.org/drawingml/2006/table">
            <a:tbl>
              <a:tblPr bandRow="1">
                <a:tableStyleId>{5C22544A-7EE6-4342-B048-85BDC9FD1C3A}</a:tableStyleId>
              </a:tblPr>
              <a:tblGrid>
                <a:gridCol w="540256">
                  <a:extLst>
                    <a:ext uri="{9D8B030D-6E8A-4147-A177-3AD203B41FA5}">
                      <a16:colId xmlns:a16="http://schemas.microsoft.com/office/drawing/2014/main" val="3864033868"/>
                    </a:ext>
                  </a:extLst>
                </a:gridCol>
                <a:gridCol w="13306187">
                  <a:extLst>
                    <a:ext uri="{9D8B030D-6E8A-4147-A177-3AD203B41FA5}">
                      <a16:colId xmlns:a16="http://schemas.microsoft.com/office/drawing/2014/main" val="2317272611"/>
                    </a:ext>
                  </a:extLst>
                </a:gridCol>
              </a:tblGrid>
              <a:tr h="646680">
                <a:tc>
                  <a:txBody>
                    <a:bodyPr/>
                    <a:lstStyle/>
                    <a:p>
                      <a:pPr>
                        <a:lnSpc>
                          <a:spcPct val="107000"/>
                        </a:lnSpc>
                        <a:spcAft>
                          <a:spcPts val="800"/>
                        </a:spcAft>
                      </a:pPr>
                      <a:r>
                        <a:rPr lang="en-DE"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lnSpc>
                          <a:spcPct val="107000"/>
                        </a:lnSpc>
                        <a:spcAft>
                          <a:spcPts val="800"/>
                        </a:spcAft>
                      </a:pPr>
                      <a:r>
                        <a:rPr lang="en-DE" sz="1300">
                          <a:solidFill>
                            <a:schemeClr val="accent1"/>
                          </a:solidFill>
                          <a:effectLst/>
                        </a:rPr>
                        <a:t>Do we have a solution for their problems?</a:t>
                      </a:r>
                      <a:endParaRPr lang="en-US" sz="1300">
                        <a:solidFill>
                          <a:schemeClr val="accent1"/>
                        </a:solidFill>
                        <a:effectLst/>
                      </a:endParaRPr>
                    </a:p>
                    <a:p>
                      <a:pPr>
                        <a:lnSpc>
                          <a:spcPct val="107000"/>
                        </a:lnSpc>
                        <a:spcAft>
                          <a:spcPts val="800"/>
                        </a:spcAft>
                      </a:pPr>
                      <a:r>
                        <a:rPr lang="en-DE" sz="1300">
                          <a:solidFill>
                            <a:schemeClr val="accent1"/>
                          </a:solidFill>
                          <a:effectLst/>
                        </a:rPr>
                        <a:t> </a:t>
                      </a:r>
                      <a:endParaRPr lang="en-US" sz="13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872080226"/>
                  </a:ext>
                </a:extLst>
              </a:tr>
              <a:tr h="630936">
                <a:tc>
                  <a:txBody>
                    <a:bodyPr/>
                    <a:lstStyle/>
                    <a:p>
                      <a:pPr>
                        <a:lnSpc>
                          <a:spcPct val="107000"/>
                        </a:lnSpc>
                        <a:spcAft>
                          <a:spcPts val="800"/>
                        </a:spcAft>
                      </a:pPr>
                      <a:r>
                        <a:rPr lang="en-DE"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lnSpc>
                          <a:spcPct val="107000"/>
                        </a:lnSpc>
                        <a:spcAft>
                          <a:spcPts val="800"/>
                        </a:spcAft>
                      </a:pPr>
                      <a:r>
                        <a:rPr lang="en-DE" sz="1300" dirty="0">
                          <a:solidFill>
                            <a:schemeClr val="accent1"/>
                          </a:solidFill>
                          <a:effectLst/>
                        </a:rPr>
                        <a:t>Do we understand the key problem and what is it ?</a:t>
                      </a:r>
                      <a:endParaRPr lang="en-US" sz="1300" dirty="0">
                        <a:solidFill>
                          <a:schemeClr val="accent1"/>
                        </a:solidFill>
                        <a:effectLst/>
                      </a:endParaRPr>
                    </a:p>
                    <a:p>
                      <a:pPr>
                        <a:lnSpc>
                          <a:spcPct val="107000"/>
                        </a:lnSpc>
                        <a:spcAft>
                          <a:spcPts val="800"/>
                        </a:spcAft>
                      </a:pPr>
                      <a:r>
                        <a:rPr lang="en-DE" sz="1300" dirty="0">
                          <a:solidFill>
                            <a:schemeClr val="accent1"/>
                          </a:solidFill>
                          <a:effectLst/>
                        </a:rPr>
                        <a:t> </a:t>
                      </a:r>
                      <a:endParaRPr lang="en-US" sz="13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1905739588"/>
                  </a:ext>
                </a:extLst>
              </a:tr>
            </a:tbl>
          </a:graphicData>
        </a:graphic>
      </p:graphicFrame>
      <p:graphicFrame>
        <p:nvGraphicFramePr>
          <p:cNvPr id="4" name="Table 3">
            <a:extLst>
              <a:ext uri="{FF2B5EF4-FFF2-40B4-BE49-F238E27FC236}">
                <a16:creationId xmlns:a16="http://schemas.microsoft.com/office/drawing/2014/main" id="{B8040382-034F-F948-B852-63DB61038EC1}"/>
              </a:ext>
            </a:extLst>
          </p:cNvPr>
          <p:cNvGraphicFramePr>
            <a:graphicFrameLocks noGrp="1"/>
          </p:cNvGraphicFramePr>
          <p:nvPr>
            <p:extLst>
              <p:ext uri="{D42A27DB-BD31-4B8C-83A1-F6EECF244321}">
                <p14:modId xmlns:p14="http://schemas.microsoft.com/office/powerpoint/2010/main" val="3791247107"/>
              </p:ext>
            </p:extLst>
          </p:nvPr>
        </p:nvGraphicFramePr>
        <p:xfrm>
          <a:off x="548640" y="5180649"/>
          <a:ext cx="13846442" cy="2372810"/>
        </p:xfrm>
        <a:graphic>
          <a:graphicData uri="http://schemas.openxmlformats.org/drawingml/2006/table">
            <a:tbl>
              <a:tblPr firstRow="1" bandRow="1">
                <a:tableStyleId>{5C22544A-7EE6-4342-B048-85BDC9FD1C3A}</a:tableStyleId>
              </a:tblPr>
              <a:tblGrid>
                <a:gridCol w="6923221">
                  <a:extLst>
                    <a:ext uri="{9D8B030D-6E8A-4147-A177-3AD203B41FA5}">
                      <a16:colId xmlns:a16="http://schemas.microsoft.com/office/drawing/2014/main" val="2647510421"/>
                    </a:ext>
                  </a:extLst>
                </a:gridCol>
                <a:gridCol w="6923221">
                  <a:extLst>
                    <a:ext uri="{9D8B030D-6E8A-4147-A177-3AD203B41FA5}">
                      <a16:colId xmlns:a16="http://schemas.microsoft.com/office/drawing/2014/main" val="1749048891"/>
                    </a:ext>
                  </a:extLst>
                </a:gridCol>
              </a:tblGrid>
              <a:tr h="204445">
                <a:tc>
                  <a:txBody>
                    <a:bodyPr/>
                    <a:lstStyle/>
                    <a:p>
                      <a:pPr>
                        <a:lnSpc>
                          <a:spcPct val="107000"/>
                        </a:lnSpc>
                        <a:spcAft>
                          <a:spcPts val="800"/>
                        </a:spcAft>
                      </a:pPr>
                      <a:r>
                        <a:rPr lang="en-DE" sz="1300">
                          <a:solidFill>
                            <a:schemeClr val="tx2"/>
                          </a:solidFill>
                          <a:effectLst/>
                        </a:rPr>
                        <a:t>The solution in scope and Top Key points</a:t>
                      </a:r>
                      <a:endParaRPr lang="en-US" sz="13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lnSpc>
                          <a:spcPct val="107000"/>
                        </a:lnSpc>
                        <a:spcAft>
                          <a:spcPts val="800"/>
                        </a:spcAft>
                      </a:pPr>
                      <a:r>
                        <a:rPr lang="en-DE" sz="1300" dirty="0">
                          <a:solidFill>
                            <a:schemeClr val="tx2"/>
                          </a:solidFill>
                          <a:effectLst/>
                        </a:rPr>
                        <a:t>Gaps </a:t>
                      </a:r>
                      <a:endParaRPr lang="en-US" sz="13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68555863"/>
                  </a:ext>
                </a:extLst>
              </a:tr>
              <a:tr h="2168365">
                <a:tc>
                  <a:txBody>
                    <a:bodyPr/>
                    <a:lstStyle/>
                    <a:p>
                      <a:pPr>
                        <a:lnSpc>
                          <a:spcPct val="107000"/>
                        </a:lnSpc>
                        <a:spcAft>
                          <a:spcPts val="800"/>
                        </a:spcAft>
                      </a:pPr>
                      <a:r>
                        <a:rPr lang="en-DE" sz="1200">
                          <a:solidFill>
                            <a:schemeClr val="accent1"/>
                          </a:solidFill>
                          <a:effectLst/>
                        </a:rPr>
                        <a:t> </a:t>
                      </a:r>
                      <a:endParaRPr lang="en-US" sz="12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tc>
                  <a:txBody>
                    <a:bodyPr/>
                    <a:lstStyle/>
                    <a:p>
                      <a:pPr>
                        <a:lnSpc>
                          <a:spcPct val="107000"/>
                        </a:lnSpc>
                        <a:spcAft>
                          <a:spcPts val="800"/>
                        </a:spcAft>
                      </a:pPr>
                      <a:r>
                        <a:rPr lang="en-DE" sz="1200" dirty="0">
                          <a:solidFill>
                            <a:schemeClr val="accent1"/>
                          </a:solidFill>
                          <a:effectLst/>
                        </a:rPr>
                        <a:t> </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tc>
                <a:extLst>
                  <a:ext uri="{0D108BD9-81ED-4DB2-BD59-A6C34878D82A}">
                    <a16:rowId xmlns:a16="http://schemas.microsoft.com/office/drawing/2014/main" val="1883174035"/>
                  </a:ext>
                </a:extLst>
              </a:tr>
            </a:tbl>
          </a:graphicData>
        </a:graphic>
      </p:graphicFrame>
      <p:pic>
        <p:nvPicPr>
          <p:cNvPr id="5" name="Graphic 4" descr="Home with solid fill">
            <a:hlinkClick r:id="rId2" action="ppaction://hlinksldjump" tooltip="Back to Home"/>
            <a:extLst>
              <a:ext uri="{FF2B5EF4-FFF2-40B4-BE49-F238E27FC236}">
                <a16:creationId xmlns:a16="http://schemas.microsoft.com/office/drawing/2014/main" id="{F79E89A0-A4DF-3AD7-DB32-50A01495CFB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6" name="Graphic 5" descr="Back with solid fill">
            <a:hlinkClick r:id="" action="ppaction://hlinkshowjump?jump=lastslideviewed"/>
            <a:extLst>
              <a:ext uri="{FF2B5EF4-FFF2-40B4-BE49-F238E27FC236}">
                <a16:creationId xmlns:a16="http://schemas.microsoft.com/office/drawing/2014/main" id="{4C6CFFBA-4916-C7D9-D668-94B7A909A0A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7" name="Picture 2" descr="Modules Svg Png Icon Free Download (#565500) - OnlineWebFonts.COM">
            <a:hlinkClick r:id="rId7" action="ppaction://hlinksldjump"/>
            <a:extLst>
              <a:ext uri="{FF2B5EF4-FFF2-40B4-BE49-F238E27FC236}">
                <a16:creationId xmlns:a16="http://schemas.microsoft.com/office/drawing/2014/main" id="{0E13EE4D-6C62-6E61-73BB-03B3E79EDE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462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BEF12-905D-1019-5329-6A11F76ED2B4}"/>
              </a:ext>
            </a:extLst>
          </p:cNvPr>
          <p:cNvSpPr>
            <a:spLocks noGrp="1"/>
          </p:cNvSpPr>
          <p:nvPr>
            <p:ph type="ctrTitle"/>
          </p:nvPr>
        </p:nvSpPr>
        <p:spPr/>
        <p:txBody>
          <a:bodyPr/>
          <a:lstStyle/>
          <a:p>
            <a:r>
              <a:rPr lang="en-DE"/>
              <a:t>Demo Summary</a:t>
            </a:r>
            <a:endParaRPr lang="en-US"/>
          </a:p>
        </p:txBody>
      </p:sp>
      <p:sp>
        <p:nvSpPr>
          <p:cNvPr id="8" name="Subtitle 5">
            <a:extLst>
              <a:ext uri="{FF2B5EF4-FFF2-40B4-BE49-F238E27FC236}">
                <a16:creationId xmlns:a16="http://schemas.microsoft.com/office/drawing/2014/main" id="{0CDF486C-F55E-4EEA-AFD2-2AFFB34A8BCF}"/>
              </a:ext>
            </a:extLst>
          </p:cNvPr>
          <p:cNvSpPr>
            <a:spLocks noGrp="1"/>
          </p:cNvSpPr>
          <p:nvPr>
            <p:ph type="subTitle" idx="1"/>
          </p:nvPr>
        </p:nvSpPr>
        <p:spPr>
          <a:xfrm>
            <a:off x="9098568" y="6896443"/>
            <a:ext cx="4673809" cy="731495"/>
          </a:xfr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DE">
                <a:solidFill>
                  <a:schemeClr val="bg1"/>
                </a:solidFill>
                <a:hlinkClick r:id="rId2">
                  <a:extLst>
                    <a:ext uri="{A12FA001-AC4F-418D-AE19-62706E023703}">
                      <ahyp:hlinkClr xmlns:ahyp="http://schemas.microsoft.com/office/drawing/2018/hyperlinkcolor" val="tx"/>
                    </a:ext>
                  </a:extLst>
                </a:hlinkClick>
              </a:rPr>
              <a:t>Pre-Sales Playbook</a:t>
            </a:r>
            <a:endParaRPr lang="en-US">
              <a:solidFill>
                <a:schemeClr val="bg1"/>
              </a:solidFill>
              <a:hlinkClick r:id="rId3">
                <a:extLst>
                  <a:ext uri="{A12FA001-AC4F-418D-AE19-62706E023703}">
                    <ahyp:hlinkClr xmlns:ahyp="http://schemas.microsoft.com/office/drawing/2018/hyperlinkcolor" val="tx"/>
                  </a:ext>
                </a:extLst>
              </a:hlinkClick>
            </a:endParaRPr>
          </a:p>
        </p:txBody>
      </p:sp>
      <p:pic>
        <p:nvPicPr>
          <p:cNvPr id="2" name="Graphic 1" descr="Home with solid fill">
            <a:hlinkClick r:id="rId4" action="ppaction://hlinksldjump" tooltip="Back to Home"/>
            <a:extLst>
              <a:ext uri="{FF2B5EF4-FFF2-40B4-BE49-F238E27FC236}">
                <a16:creationId xmlns:a16="http://schemas.microsoft.com/office/drawing/2014/main" id="{4514EEC8-3C4D-5EBC-E3A5-11A9B1ABA6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47339" y="107668"/>
            <a:ext cx="347743" cy="347743"/>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978C29DB-1AB4-D3A5-113E-B797F9EC883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49673" y="107668"/>
            <a:ext cx="347743" cy="347743"/>
          </a:xfrm>
          <a:prstGeom prst="rect">
            <a:avLst/>
          </a:prstGeom>
        </p:spPr>
      </p:pic>
      <p:pic>
        <p:nvPicPr>
          <p:cNvPr id="9" name="Picture 2" descr="Modules Svg Png Icon Free Download (#565500) - OnlineWebFonts.COM">
            <a:hlinkClick r:id="rId9" action="ppaction://hlinksldjump"/>
            <a:extLst>
              <a:ext uri="{FF2B5EF4-FFF2-40B4-BE49-F238E27FC236}">
                <a16:creationId xmlns:a16="http://schemas.microsoft.com/office/drawing/2014/main" id="{D31F8575-2350-200E-C63E-78BC2CDACD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6311A3-A4E0-A695-CBD4-A5A907D0121E}"/>
              </a:ext>
            </a:extLst>
          </p:cNvPr>
          <p:cNvSpPr>
            <a:spLocks noGrp="1"/>
          </p:cNvSpPr>
          <p:nvPr>
            <p:ph type="title"/>
          </p:nvPr>
        </p:nvSpPr>
        <p:spPr/>
        <p:txBody>
          <a:bodyPr/>
          <a:lstStyle/>
          <a:p>
            <a:r>
              <a:rPr lang="en-US" sz="2800">
                <a:solidFill>
                  <a:schemeClr val="accent1"/>
                </a:solidFill>
              </a:rPr>
              <a:t>Document History</a:t>
            </a:r>
            <a:br>
              <a:rPr lang="en-US">
                <a:solidFill>
                  <a:schemeClr val="accent1"/>
                </a:solidFill>
              </a:rPr>
            </a:br>
            <a:endParaRPr lang="en-US">
              <a:solidFill>
                <a:schemeClr val="accent1"/>
              </a:solidFill>
            </a:endParaRPr>
          </a:p>
        </p:txBody>
      </p:sp>
      <p:graphicFrame>
        <p:nvGraphicFramePr>
          <p:cNvPr id="5" name="Content Placeholder 4">
            <a:extLst>
              <a:ext uri="{FF2B5EF4-FFF2-40B4-BE49-F238E27FC236}">
                <a16:creationId xmlns:a16="http://schemas.microsoft.com/office/drawing/2014/main" id="{1DE453C6-D027-785E-D563-FF05FBCC41B6}"/>
              </a:ext>
            </a:extLst>
          </p:cNvPr>
          <p:cNvGraphicFramePr>
            <a:graphicFrameLocks noGrp="1"/>
          </p:cNvGraphicFramePr>
          <p:nvPr>
            <p:ph idx="4294967295"/>
            <p:extLst>
              <p:ext uri="{D42A27DB-BD31-4B8C-83A1-F6EECF244321}">
                <p14:modId xmlns:p14="http://schemas.microsoft.com/office/powerpoint/2010/main" val="3760115883"/>
              </p:ext>
            </p:extLst>
          </p:nvPr>
        </p:nvGraphicFramePr>
        <p:xfrm>
          <a:off x="1005840" y="1646982"/>
          <a:ext cx="11296073" cy="4872575"/>
        </p:xfrm>
        <a:graphic>
          <a:graphicData uri="http://schemas.openxmlformats.org/drawingml/2006/table">
            <a:tbl>
              <a:tblPr firstRow="1" bandRow="1"/>
              <a:tblGrid>
                <a:gridCol w="1078975">
                  <a:extLst>
                    <a:ext uri="{9D8B030D-6E8A-4147-A177-3AD203B41FA5}">
                      <a16:colId xmlns:a16="http://schemas.microsoft.com/office/drawing/2014/main" val="20000"/>
                    </a:ext>
                  </a:extLst>
                </a:gridCol>
                <a:gridCol w="1473620">
                  <a:extLst>
                    <a:ext uri="{9D8B030D-6E8A-4147-A177-3AD203B41FA5}">
                      <a16:colId xmlns:a16="http://schemas.microsoft.com/office/drawing/2014/main" val="20001"/>
                    </a:ext>
                  </a:extLst>
                </a:gridCol>
                <a:gridCol w="2886784">
                  <a:extLst>
                    <a:ext uri="{9D8B030D-6E8A-4147-A177-3AD203B41FA5}">
                      <a16:colId xmlns:a16="http://schemas.microsoft.com/office/drawing/2014/main" val="20002"/>
                    </a:ext>
                  </a:extLst>
                </a:gridCol>
                <a:gridCol w="5856694">
                  <a:extLst>
                    <a:ext uri="{9D8B030D-6E8A-4147-A177-3AD203B41FA5}">
                      <a16:colId xmlns:a16="http://schemas.microsoft.com/office/drawing/2014/main" val="3575441044"/>
                    </a:ext>
                  </a:extLst>
                </a:gridCol>
              </a:tblGrid>
              <a:tr h="645494">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marL="0" algn="l" defTabSz="914400" rtl="0" eaLnBrk="1" latinLnBrk="0" hangingPunct="1"/>
                      <a:r>
                        <a:rPr lang="en-US" sz="1600" b="1" kern="1200" dirty="0">
                          <a:solidFill>
                            <a:schemeClr val="accent1"/>
                          </a:solidFill>
                          <a:latin typeface="+mj-lt"/>
                        </a:rPr>
                        <a:t>Current Version:</a:t>
                      </a:r>
                      <a:endParaRPr lang="en-US" sz="1600" b="1" kern="1200" dirty="0">
                        <a:solidFill>
                          <a:schemeClr val="accent1"/>
                        </a:solidFill>
                        <a:latin typeface="+mj-lt"/>
                        <a:ea typeface="+mn-ea"/>
                        <a:cs typeface="Arial" panose="020B0604020202020204" pitchFamily="34" charset="0"/>
                      </a:endParaRPr>
                    </a:p>
                  </a:txBody>
                  <a:tcPr marL="70772" marR="70772" marT="38100" marB="381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marL="0" algn="l" defTabSz="914400" rtl="0" eaLnBrk="1" latinLnBrk="0" hangingPunct="1"/>
                      <a:r>
                        <a:rPr lang="en-US" sz="1600" kern="1200">
                          <a:solidFill>
                            <a:schemeClr val="accent1"/>
                          </a:solidFill>
                          <a:latin typeface="+mj-lt"/>
                        </a:rPr>
                        <a:t>1.00</a:t>
                      </a:r>
                      <a:endParaRPr lang="en-US" sz="1600" kern="1200">
                        <a:solidFill>
                          <a:schemeClr val="accent1"/>
                        </a:solidFill>
                        <a:latin typeface="+mj-lt"/>
                        <a:ea typeface="+mn-ea"/>
                        <a:cs typeface="Arial" panose="020B0604020202020204" pitchFamily="34" charset="0"/>
                      </a:endParaRPr>
                    </a:p>
                  </a:txBody>
                  <a:tcPr marL="70772" marR="70772" marT="38100" marB="381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marL="0" algn="r" defTabSz="914400" rtl="0" eaLnBrk="1" latinLnBrk="0" hangingPunct="1"/>
                      <a:r>
                        <a:rPr lang="en-US" sz="1600" b="1" kern="1200">
                          <a:solidFill>
                            <a:schemeClr val="accent1"/>
                          </a:solidFill>
                          <a:latin typeface="+mj-lt"/>
                        </a:rPr>
                        <a:t>Date:</a:t>
                      </a:r>
                      <a:endParaRPr lang="en-US" sz="1600" b="1" kern="1200">
                        <a:solidFill>
                          <a:schemeClr val="accent1"/>
                        </a:solidFill>
                        <a:latin typeface="+mj-lt"/>
                        <a:ea typeface="+mn-ea"/>
                        <a:cs typeface="Arial" panose="020B0604020202020204" pitchFamily="34" charset="0"/>
                      </a:endParaRPr>
                    </a:p>
                  </a:txBody>
                  <a:tcPr marL="70772" marR="70772" marT="38100" marB="381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fld id="{C97A5242-CF10-4BD9-87FA-DFF9EBD46C50}" type="datetime1">
                        <a:rPr lang="en-US" sz="1600" kern="1200" smtClean="0">
                          <a:solidFill>
                            <a:schemeClr val="accent1"/>
                          </a:solidFill>
                          <a:latin typeface="+mj-lt"/>
                        </a:rPr>
                        <a:t>4/15/2024</a:t>
                      </a:fld>
                      <a:endParaRPr lang="en-US" sz="1600" b="1" kern="1200">
                        <a:solidFill>
                          <a:schemeClr val="accent1"/>
                        </a:solidFill>
                        <a:latin typeface="+mj-lt"/>
                        <a:ea typeface="+mn-ea"/>
                        <a:cs typeface="Arial" panose="020B0604020202020204" pitchFamily="34" charset="0"/>
                      </a:endParaRPr>
                    </a:p>
                  </a:txBody>
                  <a:tcPr marL="70772" marR="70772" marT="38100" marB="381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6361">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r>
                        <a:rPr lang="en-US" sz="1600" b="1">
                          <a:solidFill>
                            <a:schemeClr val="accent1"/>
                          </a:solidFill>
                          <a:latin typeface="+mj-lt"/>
                        </a:rPr>
                        <a:t>Version</a:t>
                      </a:r>
                      <a:endParaRPr lang="en-US" sz="1600" b="1">
                        <a:solidFill>
                          <a:schemeClr val="accent1"/>
                        </a:solidFill>
                        <a:latin typeface="+mj-lt"/>
                        <a:cs typeface="Arial" panose="020B0604020202020204" pitchFamily="34" charset="0"/>
                      </a:endParaRPr>
                    </a:p>
                  </a:txBody>
                  <a:tcPr marL="70772" marR="70772" marT="38100" marB="381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353231">
                        <a:alpha val="20000"/>
                      </a:srgbClr>
                    </a:solid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r>
                        <a:rPr lang="en-US" sz="1600" b="1">
                          <a:solidFill>
                            <a:schemeClr val="accent1"/>
                          </a:solidFill>
                          <a:latin typeface="+mj-lt"/>
                        </a:rPr>
                        <a:t>Date</a:t>
                      </a:r>
                      <a:endParaRPr lang="en-US" sz="1600" b="1">
                        <a:solidFill>
                          <a:schemeClr val="accent1"/>
                        </a:solidFill>
                        <a:latin typeface="+mj-lt"/>
                        <a:cs typeface="Arial" panose="020B0604020202020204" pitchFamily="34" charset="0"/>
                      </a:endParaRPr>
                    </a:p>
                  </a:txBody>
                  <a:tcPr marL="70772" marR="70772" marT="38100" marB="381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353231">
                        <a:alpha val="20000"/>
                      </a:srgbClr>
                    </a:solid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l"/>
                      <a:r>
                        <a:rPr lang="en-US" sz="1600" b="1">
                          <a:solidFill>
                            <a:schemeClr val="accent1"/>
                          </a:solidFill>
                          <a:latin typeface="+mj-lt"/>
                        </a:rPr>
                        <a:t>Name</a:t>
                      </a:r>
                      <a:endParaRPr lang="en-US" sz="1600" b="1">
                        <a:solidFill>
                          <a:schemeClr val="accent1"/>
                        </a:solidFill>
                        <a:latin typeface="+mj-lt"/>
                        <a:cs typeface="Arial" panose="020B0604020202020204" pitchFamily="34" charset="0"/>
                      </a:endParaRPr>
                    </a:p>
                  </a:txBody>
                  <a:tcPr marL="70772" marR="70772" marT="38100" marB="381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353231">
                        <a:alpha val="20000"/>
                      </a:srgbClr>
                    </a:solidFill>
                  </a:tcPr>
                </a:tc>
                <a:tc>
                  <a:txBody>
                    <a:bodyPr/>
                    <a:lstStyle/>
                    <a:p>
                      <a:r>
                        <a:rPr lang="en-US" sz="1600" b="1" dirty="0">
                          <a:solidFill>
                            <a:schemeClr val="accent1"/>
                          </a:solidFill>
                          <a:latin typeface="+mj-lt"/>
                        </a:rPr>
                        <a:t>Description</a:t>
                      </a:r>
                      <a:endParaRPr lang="en-US" dirty="0">
                        <a:solidFill>
                          <a:schemeClr val="accent1"/>
                        </a:solidFill>
                      </a:endParaRPr>
                    </a:p>
                  </a:txBody>
                  <a:tcPr marL="70772" marR="70772" marT="38100" marB="381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353231">
                        <a:alpha val="20000"/>
                      </a:srgbClr>
                    </a:solidFill>
                  </a:tcPr>
                </a:tc>
                <a:extLst>
                  <a:ext uri="{0D108BD9-81ED-4DB2-BD59-A6C34878D82A}">
                    <a16:rowId xmlns:a16="http://schemas.microsoft.com/office/drawing/2014/main" val="10006"/>
                  </a:ext>
                </a:extLst>
              </a:tr>
              <a:tr h="412105">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r>
                        <a:rPr lang="en-DE" sz="1600" b="0">
                          <a:solidFill>
                            <a:schemeClr val="accent1"/>
                          </a:solidFill>
                          <a:latin typeface="+mj-lt"/>
                          <a:cs typeface="Arial" panose="020B0604020202020204" pitchFamily="34" charset="0"/>
                        </a:rPr>
                        <a:t>1</a:t>
                      </a:r>
                      <a:endParaRPr lang="en-US" sz="1600" b="0">
                        <a:solidFill>
                          <a:schemeClr val="accent1"/>
                        </a:solidFill>
                        <a:latin typeface="+mj-lt"/>
                        <a:cs typeface="Arial" panose="020B0604020202020204" pitchFamily="34" charset="0"/>
                      </a:endParaRPr>
                    </a:p>
                  </a:txBody>
                  <a:tcPr marL="70772" marR="70772" marT="38100" marB="381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marL="0" marR="0" lvl="0" indent="0" algn="ctr" defTabSz="653101" rtl="0" eaLnBrk="1" fontAlgn="auto" latinLnBrk="0" hangingPunct="1">
                        <a:lnSpc>
                          <a:spcPct val="100000"/>
                        </a:lnSpc>
                        <a:spcBef>
                          <a:spcPts val="0"/>
                        </a:spcBef>
                        <a:spcAft>
                          <a:spcPts val="0"/>
                        </a:spcAft>
                        <a:buClrTx/>
                        <a:buSzTx/>
                        <a:buFontTx/>
                        <a:buNone/>
                        <a:tabLst/>
                        <a:defRPr/>
                      </a:pPr>
                      <a:r>
                        <a:rPr lang="en-DE" sz="1600" kern="1200">
                          <a:solidFill>
                            <a:schemeClr val="accent1"/>
                          </a:solidFill>
                          <a:highlight>
                            <a:srgbClr val="FFFF00"/>
                          </a:highlight>
                          <a:latin typeface="+mj-lt"/>
                          <a:ea typeface="+mn-ea"/>
                          <a:cs typeface="+mn-cs"/>
                        </a:rPr>
                        <a:t>01</a:t>
                      </a:r>
                      <a:r>
                        <a:rPr lang="en-US" sz="1600" kern="1200">
                          <a:solidFill>
                            <a:schemeClr val="accent1"/>
                          </a:solidFill>
                          <a:highlight>
                            <a:srgbClr val="FFFF00"/>
                          </a:highlight>
                          <a:latin typeface="+mj-lt"/>
                          <a:ea typeface="+mn-ea"/>
                          <a:cs typeface="+mn-cs"/>
                        </a:rPr>
                        <a:t>/0</a:t>
                      </a:r>
                      <a:r>
                        <a:rPr lang="en-DE" sz="1600" kern="1200">
                          <a:solidFill>
                            <a:schemeClr val="accent1"/>
                          </a:solidFill>
                          <a:highlight>
                            <a:srgbClr val="FFFF00"/>
                          </a:highlight>
                          <a:latin typeface="+mj-lt"/>
                          <a:ea typeface="+mn-ea"/>
                          <a:cs typeface="+mn-cs"/>
                        </a:rPr>
                        <a:t>1</a:t>
                      </a:r>
                      <a:r>
                        <a:rPr lang="en-US" sz="1600" kern="1200">
                          <a:solidFill>
                            <a:schemeClr val="accent1"/>
                          </a:solidFill>
                          <a:highlight>
                            <a:srgbClr val="FFFF00"/>
                          </a:highlight>
                          <a:latin typeface="+mj-lt"/>
                          <a:ea typeface="+mn-ea"/>
                          <a:cs typeface="+mn-cs"/>
                        </a:rPr>
                        <a:t>/2023</a:t>
                      </a:r>
                      <a:endParaRPr lang="en-US" sz="1600" kern="1200">
                        <a:solidFill>
                          <a:schemeClr val="accent1"/>
                        </a:solidFill>
                        <a:highlight>
                          <a:srgbClr val="FFFF00"/>
                        </a:highlight>
                        <a:latin typeface="+mj-lt"/>
                        <a:ea typeface="+mn-ea"/>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marL="0" marR="0" lvl="0" indent="0" algn="l" defTabSz="653101" rtl="0" eaLnBrk="1" fontAlgn="auto" latinLnBrk="0" hangingPunct="1">
                        <a:lnSpc>
                          <a:spcPct val="100000"/>
                        </a:lnSpc>
                        <a:spcBef>
                          <a:spcPts val="0"/>
                        </a:spcBef>
                        <a:spcAft>
                          <a:spcPts val="0"/>
                        </a:spcAft>
                        <a:buClrTx/>
                        <a:buSzTx/>
                        <a:buFontTx/>
                        <a:buNone/>
                        <a:tabLst/>
                        <a:defRPr/>
                      </a:pPr>
                      <a:r>
                        <a:rPr lang="de-DE" sz="1600" b="0" dirty="0">
                          <a:solidFill>
                            <a:schemeClr val="accent1"/>
                          </a:solidFill>
                          <a:highlight>
                            <a:srgbClr val="FFFF00"/>
                          </a:highlight>
                          <a:latin typeface="+mj-lt"/>
                          <a:cs typeface="Arial" panose="020B0604020202020204" pitchFamily="34" charset="0"/>
                        </a:rPr>
                        <a:t>[Sales]</a:t>
                      </a:r>
                      <a:r>
                        <a:rPr lang="en-DE" sz="1600" b="0" dirty="0">
                          <a:solidFill>
                            <a:schemeClr val="accent1"/>
                          </a:solidFill>
                          <a:highlight>
                            <a:srgbClr val="FFFF00"/>
                          </a:highlight>
                          <a:latin typeface="+mj-lt"/>
                          <a:cs typeface="Arial" panose="020B0604020202020204" pitchFamily="34" charset="0"/>
                        </a:rPr>
                        <a:t>, </a:t>
                      </a:r>
                      <a:r>
                        <a:rPr lang="de-DE" sz="1600" b="0" kern="1200" dirty="0">
                          <a:solidFill>
                            <a:schemeClr val="accent1"/>
                          </a:solidFill>
                          <a:highlight>
                            <a:srgbClr val="FFFF00"/>
                          </a:highlight>
                          <a:latin typeface="+mj-lt"/>
                          <a:ea typeface="+mn-ea"/>
                          <a:cs typeface="Arial" panose="020B0604020202020204" pitchFamily="34" charset="0"/>
                        </a:rPr>
                        <a:t>[PreSales]</a:t>
                      </a:r>
                      <a:r>
                        <a:rPr lang="en-DE" sz="1600" b="0" kern="1200" dirty="0">
                          <a:solidFill>
                            <a:schemeClr val="accent1"/>
                          </a:solidFill>
                          <a:highlight>
                            <a:srgbClr val="FFFF00"/>
                          </a:highlight>
                          <a:latin typeface="+mj-lt"/>
                          <a:ea typeface="+mn-ea"/>
                          <a:cs typeface="Arial" panose="020B0604020202020204" pitchFamily="34" charset="0"/>
                        </a:rPr>
                        <a:t> </a:t>
                      </a:r>
                      <a:r>
                        <a:rPr lang="de-DE" sz="1600" b="0" kern="1200" dirty="0">
                          <a:solidFill>
                            <a:schemeClr val="accent1"/>
                          </a:solidFill>
                          <a:highlight>
                            <a:srgbClr val="FFFF00"/>
                          </a:highlight>
                          <a:latin typeface="+mj-lt"/>
                          <a:ea typeface="+mn-ea"/>
                          <a:cs typeface="Arial" panose="020B0604020202020204" pitchFamily="34" charset="0"/>
                        </a:rPr>
                        <a:t>[Professional Service]</a:t>
                      </a:r>
                      <a:endParaRPr lang="en-US" sz="1600" b="0" kern="1200" dirty="0">
                        <a:solidFill>
                          <a:schemeClr val="accent1"/>
                        </a:solidFill>
                        <a:highlight>
                          <a:srgbClr val="FFFF00"/>
                        </a:highlight>
                        <a:latin typeface="+mj-lt"/>
                        <a:ea typeface="+mn-ea"/>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noFill/>
                  </a:tcPr>
                </a:tc>
                <a:tc>
                  <a:txBody>
                    <a:bodyPr/>
                    <a:lstStyle/>
                    <a:p>
                      <a:r>
                        <a:rPr lang="en-DE" sz="1600">
                          <a:solidFill>
                            <a:schemeClr val="accent1"/>
                          </a:solidFill>
                          <a:latin typeface="+mj-lt"/>
                        </a:rPr>
                        <a:t>Initial Creation of the OSD</a:t>
                      </a:r>
                      <a:endParaRPr lang="en-US" sz="1600">
                        <a:solidFill>
                          <a:schemeClr val="accent1"/>
                        </a:solidFill>
                        <a:latin typeface="+mj-lt"/>
                      </a:endParaRPr>
                    </a:p>
                  </a:txBody>
                  <a:tcPr marL="70772" marR="70772" marT="38100" marB="3810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2105">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353231">
                        <a:alpha val="20000"/>
                      </a:srgbClr>
                    </a:solid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solidFill>
                      <a:srgbClr val="353231">
                        <a:alpha val="20000"/>
                      </a:srgbClr>
                    </a:solid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lang="en-US" sz="1600" b="0" kern="1200">
                        <a:solidFill>
                          <a:schemeClr val="accent1"/>
                        </a:solidFill>
                        <a:latin typeface="+mj-lt"/>
                        <a:ea typeface="+mn-ea"/>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solidFill>
                      <a:srgbClr val="353231">
                        <a:alpha val="20000"/>
                      </a:srgbClr>
                    </a:solidFill>
                  </a:tcPr>
                </a:tc>
                <a:tc>
                  <a:txBody>
                    <a:bodyPr/>
                    <a:lstStyle/>
                    <a:p>
                      <a:endParaRPr lang="en-US" sz="1600">
                        <a:solidFill>
                          <a:schemeClr val="accent1"/>
                        </a:solidFill>
                        <a:latin typeface="+mj-lt"/>
                      </a:endParaRPr>
                    </a:p>
                  </a:txBody>
                  <a:tcPr marL="70772" marR="70772" marT="38100" marB="3810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353231">
                        <a:alpha val="20000"/>
                      </a:srgbClr>
                    </a:solidFill>
                  </a:tcPr>
                </a:tc>
                <a:extLst>
                  <a:ext uri="{0D108BD9-81ED-4DB2-BD59-A6C34878D82A}">
                    <a16:rowId xmlns:a16="http://schemas.microsoft.com/office/drawing/2014/main" val="10008"/>
                  </a:ext>
                </a:extLst>
              </a:tr>
              <a:tr h="412105">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endParaRPr lang="en-US" sz="1600" b="0" kern="1200">
                        <a:solidFill>
                          <a:schemeClr val="accent1"/>
                        </a:solidFill>
                        <a:latin typeface="+mj-lt"/>
                        <a:ea typeface="+mn-ea"/>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noFill/>
                  </a:tcPr>
                </a:tc>
                <a:tc>
                  <a:txBody>
                    <a:bodyPr/>
                    <a:lstStyle/>
                    <a:p>
                      <a:endParaRPr lang="en-US" sz="1600">
                        <a:solidFill>
                          <a:schemeClr val="accent1"/>
                        </a:solidFill>
                        <a:latin typeface="+mj-lt"/>
                      </a:endParaRPr>
                    </a:p>
                  </a:txBody>
                  <a:tcPr marL="70772" marR="70772" marT="38100" marB="3810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12105">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353231">
                        <a:alpha val="20000"/>
                      </a:srgbClr>
                    </a:solid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solidFill>
                      <a:srgbClr val="353231">
                        <a:alpha val="20000"/>
                      </a:srgbClr>
                    </a:solid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marL="0" marR="0" lvl="0" indent="0" algn="l" defTabSz="653101" rtl="0" eaLnBrk="1" fontAlgn="auto" latinLnBrk="0" hangingPunct="1">
                        <a:lnSpc>
                          <a:spcPct val="100000"/>
                        </a:lnSpc>
                        <a:spcBef>
                          <a:spcPts val="0"/>
                        </a:spcBef>
                        <a:spcAft>
                          <a:spcPts val="0"/>
                        </a:spcAft>
                        <a:buClrTx/>
                        <a:buSzTx/>
                        <a:buFontTx/>
                        <a:buNone/>
                        <a:tabLst/>
                        <a:defRPr/>
                      </a:pPr>
                      <a:endParaRPr lang="en-US" sz="1600" b="0" kern="1200">
                        <a:solidFill>
                          <a:schemeClr val="accent1"/>
                        </a:solidFill>
                        <a:latin typeface="+mj-lt"/>
                        <a:ea typeface="+mn-ea"/>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solidFill>
                      <a:srgbClr val="353231">
                        <a:alpha val="20000"/>
                      </a:srgbClr>
                    </a:solidFill>
                  </a:tcPr>
                </a:tc>
                <a:tc>
                  <a:txBody>
                    <a:bodyPr/>
                    <a:lstStyle/>
                    <a:p>
                      <a:endParaRPr lang="en-US" sz="1600">
                        <a:solidFill>
                          <a:schemeClr val="accent1"/>
                        </a:solidFill>
                        <a:latin typeface="+mj-lt"/>
                      </a:endParaRPr>
                    </a:p>
                  </a:txBody>
                  <a:tcPr marL="70772" marR="70772" marT="38100" marB="3810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353231">
                        <a:alpha val="20000"/>
                      </a:srgbClr>
                    </a:solidFill>
                  </a:tcPr>
                </a:tc>
                <a:extLst>
                  <a:ext uri="{0D108BD9-81ED-4DB2-BD59-A6C34878D82A}">
                    <a16:rowId xmlns:a16="http://schemas.microsoft.com/office/drawing/2014/main" val="10010"/>
                  </a:ext>
                </a:extLst>
              </a:tr>
              <a:tr h="412105">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l"/>
                      <a:endParaRPr lang="en-US" sz="1600" b="0">
                        <a:solidFill>
                          <a:schemeClr val="accent1"/>
                        </a:solidFill>
                        <a:latin typeface="+mj-lt"/>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noFill/>
                  </a:tcPr>
                </a:tc>
                <a:tc>
                  <a:txBody>
                    <a:bodyPr/>
                    <a:lstStyle/>
                    <a:p>
                      <a:endParaRPr lang="en-US" sz="1600" dirty="0">
                        <a:solidFill>
                          <a:schemeClr val="accent1"/>
                        </a:solidFill>
                        <a:latin typeface="+mj-lt"/>
                      </a:endParaRPr>
                    </a:p>
                  </a:txBody>
                  <a:tcPr marL="70772" marR="70772" marT="38100" marB="3810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12105">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353231">
                        <a:alpha val="20000"/>
                      </a:srgbClr>
                    </a:solid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solidFill>
                      <a:srgbClr val="353231">
                        <a:alpha val="20000"/>
                      </a:srgbClr>
                    </a:solid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l"/>
                      <a:endParaRPr lang="en-US" sz="1600" b="0">
                        <a:solidFill>
                          <a:schemeClr val="accent1"/>
                        </a:solidFill>
                        <a:latin typeface="+mj-lt"/>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solidFill>
                      <a:srgbClr val="353231">
                        <a:alpha val="20000"/>
                      </a:srgbClr>
                    </a:solidFill>
                  </a:tcPr>
                </a:tc>
                <a:tc>
                  <a:txBody>
                    <a:bodyPr/>
                    <a:lstStyle/>
                    <a:p>
                      <a:endParaRPr lang="en-US" sz="1600">
                        <a:solidFill>
                          <a:schemeClr val="accent1"/>
                        </a:solidFill>
                        <a:latin typeface="+mj-lt"/>
                      </a:endParaRPr>
                    </a:p>
                  </a:txBody>
                  <a:tcPr marL="70772" marR="70772" marT="38100" marB="3810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353231">
                        <a:alpha val="20000"/>
                      </a:srgbClr>
                    </a:solidFill>
                  </a:tcPr>
                </a:tc>
                <a:extLst>
                  <a:ext uri="{0D108BD9-81ED-4DB2-BD59-A6C34878D82A}">
                    <a16:rowId xmlns:a16="http://schemas.microsoft.com/office/drawing/2014/main" val="10012"/>
                  </a:ext>
                </a:extLst>
              </a:tr>
              <a:tr h="412105">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marL="0" marR="0" lvl="0" indent="0" algn="l" defTabSz="653101" rtl="0" eaLnBrk="1" fontAlgn="auto" latinLnBrk="0" hangingPunct="1">
                        <a:lnSpc>
                          <a:spcPct val="100000"/>
                        </a:lnSpc>
                        <a:spcBef>
                          <a:spcPts val="0"/>
                        </a:spcBef>
                        <a:spcAft>
                          <a:spcPts val="0"/>
                        </a:spcAft>
                        <a:buClrTx/>
                        <a:buSzTx/>
                        <a:buFontTx/>
                        <a:buNone/>
                        <a:tabLst/>
                        <a:defRPr/>
                      </a:pPr>
                      <a:endParaRPr lang="en-US" sz="1600" b="0">
                        <a:solidFill>
                          <a:schemeClr val="accent1"/>
                        </a:solidFill>
                        <a:latin typeface="+mj-lt"/>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noFill/>
                  </a:tcPr>
                </a:tc>
                <a:tc>
                  <a:txBody>
                    <a:bodyPr/>
                    <a:lstStyle/>
                    <a:p>
                      <a:endParaRPr lang="en-US" sz="1600">
                        <a:solidFill>
                          <a:schemeClr val="accent1"/>
                        </a:solidFill>
                        <a:latin typeface="+mj-lt"/>
                      </a:endParaRPr>
                    </a:p>
                  </a:txBody>
                  <a:tcPr marL="70772" marR="70772" marT="38100" marB="3810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412105">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353231">
                        <a:alpha val="20000"/>
                      </a:srgbClr>
                    </a:solid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solidFill>
                      <a:srgbClr val="353231">
                        <a:alpha val="20000"/>
                      </a:srgbClr>
                    </a:solid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l"/>
                      <a:endParaRPr lang="en-US" sz="1600" b="0">
                        <a:solidFill>
                          <a:schemeClr val="accent1"/>
                        </a:solidFill>
                        <a:latin typeface="+mj-lt"/>
                        <a:cs typeface="Arial" panose="020B0604020202020204" pitchFamily="34" charset="0"/>
                      </a:endParaRPr>
                    </a:p>
                  </a:txBody>
                  <a:tcPr marL="70772" marR="70772" marT="38100" marB="38100" anchor="ctr">
                    <a:lnL>
                      <a:noFill/>
                    </a:lnL>
                    <a:lnR>
                      <a:noFill/>
                    </a:lnR>
                    <a:lnT>
                      <a:noFill/>
                    </a:lnT>
                    <a:lnB>
                      <a:noFill/>
                    </a:lnB>
                    <a:lnTlToBr w="12700" cmpd="sng">
                      <a:noFill/>
                      <a:prstDash val="solid"/>
                    </a:lnTlToBr>
                    <a:lnBlToTr w="12700" cmpd="sng">
                      <a:noFill/>
                      <a:prstDash val="solid"/>
                    </a:lnBlToTr>
                    <a:solidFill>
                      <a:srgbClr val="353231">
                        <a:alpha val="20000"/>
                      </a:srgbClr>
                    </a:solidFill>
                  </a:tcPr>
                </a:tc>
                <a:tc>
                  <a:txBody>
                    <a:bodyPr/>
                    <a:lstStyle/>
                    <a:p>
                      <a:endParaRPr lang="en-US" sz="1600">
                        <a:solidFill>
                          <a:schemeClr val="accent1"/>
                        </a:solidFill>
                        <a:latin typeface="+mj-lt"/>
                      </a:endParaRPr>
                    </a:p>
                  </a:txBody>
                  <a:tcPr marL="70772" marR="70772" marT="38100" marB="3810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353231">
                        <a:alpha val="20000"/>
                      </a:srgbClr>
                    </a:solidFill>
                  </a:tcPr>
                </a:tc>
                <a:extLst>
                  <a:ext uri="{0D108BD9-81ED-4DB2-BD59-A6C34878D82A}">
                    <a16:rowId xmlns:a16="http://schemas.microsoft.com/office/drawing/2014/main" val="10015"/>
                  </a:ext>
                </a:extLst>
              </a:tr>
              <a:tr h="412105">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ctr"/>
                      <a:endParaRPr lang="en-US" sz="1600" b="0">
                        <a:solidFill>
                          <a:schemeClr val="accent1"/>
                        </a:solidFill>
                        <a:latin typeface="+mj-lt"/>
                        <a:cs typeface="Arial" panose="020B0604020202020204" pitchFamily="34" charset="0"/>
                      </a:endParaRPr>
                    </a:p>
                  </a:txBody>
                  <a:tcPr marL="70772" marR="70772" marT="38100" marB="381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53101" rtl="0" eaLnBrk="1" latinLnBrk="0" hangingPunct="1">
                        <a:defRPr sz="2600" kern="1200">
                          <a:solidFill>
                            <a:schemeClr val="tx1"/>
                          </a:solidFill>
                          <a:latin typeface="Arial" panose="020B0604020202020204"/>
                        </a:defRPr>
                      </a:lvl1pPr>
                      <a:lvl2pPr marL="653101" algn="l" defTabSz="653101" rtl="0" eaLnBrk="1" latinLnBrk="0" hangingPunct="1">
                        <a:defRPr sz="2600" kern="1200">
                          <a:solidFill>
                            <a:schemeClr val="tx1"/>
                          </a:solidFill>
                          <a:latin typeface="Arial" panose="020B0604020202020204"/>
                        </a:defRPr>
                      </a:lvl2pPr>
                      <a:lvl3pPr marL="1306202" algn="l" defTabSz="653101" rtl="0" eaLnBrk="1" latinLnBrk="0" hangingPunct="1">
                        <a:defRPr sz="2600" kern="1200">
                          <a:solidFill>
                            <a:schemeClr val="tx1"/>
                          </a:solidFill>
                          <a:latin typeface="Arial" panose="020B0604020202020204"/>
                        </a:defRPr>
                      </a:lvl3pPr>
                      <a:lvl4pPr marL="1959303" algn="l" defTabSz="653101" rtl="0" eaLnBrk="1" latinLnBrk="0" hangingPunct="1">
                        <a:defRPr sz="2600" kern="1200">
                          <a:solidFill>
                            <a:schemeClr val="tx1"/>
                          </a:solidFill>
                          <a:latin typeface="Arial" panose="020B0604020202020204"/>
                        </a:defRPr>
                      </a:lvl4pPr>
                      <a:lvl5pPr marL="2612404" algn="l" defTabSz="653101" rtl="0" eaLnBrk="1" latinLnBrk="0" hangingPunct="1">
                        <a:defRPr sz="2600" kern="1200">
                          <a:solidFill>
                            <a:schemeClr val="tx1"/>
                          </a:solidFill>
                          <a:latin typeface="Arial" panose="020B0604020202020204"/>
                        </a:defRPr>
                      </a:lvl5pPr>
                      <a:lvl6pPr marL="3265505" algn="l" defTabSz="653101" rtl="0" eaLnBrk="1" latinLnBrk="0" hangingPunct="1">
                        <a:defRPr sz="2600" kern="1200">
                          <a:solidFill>
                            <a:schemeClr val="tx1"/>
                          </a:solidFill>
                          <a:latin typeface="Arial" panose="020B0604020202020204"/>
                        </a:defRPr>
                      </a:lvl6pPr>
                      <a:lvl7pPr marL="3918606" algn="l" defTabSz="653101" rtl="0" eaLnBrk="1" latinLnBrk="0" hangingPunct="1">
                        <a:defRPr sz="2600" kern="1200">
                          <a:solidFill>
                            <a:schemeClr val="tx1"/>
                          </a:solidFill>
                          <a:latin typeface="Arial" panose="020B0604020202020204"/>
                        </a:defRPr>
                      </a:lvl7pPr>
                      <a:lvl8pPr marL="4571707" algn="l" defTabSz="653101" rtl="0" eaLnBrk="1" latinLnBrk="0" hangingPunct="1">
                        <a:defRPr sz="2600" kern="1200">
                          <a:solidFill>
                            <a:schemeClr val="tx1"/>
                          </a:solidFill>
                          <a:latin typeface="Arial" panose="020B0604020202020204"/>
                        </a:defRPr>
                      </a:lvl8pPr>
                      <a:lvl9pPr marL="5224808" algn="l" defTabSz="653101" rtl="0" eaLnBrk="1" latinLnBrk="0" hangingPunct="1">
                        <a:defRPr sz="2600" kern="1200">
                          <a:solidFill>
                            <a:schemeClr val="tx1"/>
                          </a:solidFill>
                          <a:latin typeface="Arial" panose="020B0604020202020204"/>
                        </a:defRPr>
                      </a:lvl9pPr>
                    </a:lstStyle>
                    <a:p>
                      <a:pPr algn="l"/>
                      <a:endParaRPr lang="en-US" sz="1600">
                        <a:solidFill>
                          <a:schemeClr val="accent1"/>
                        </a:solidFill>
                        <a:latin typeface="+mj-lt"/>
                        <a:cs typeface="Arial" panose="020B0604020202020204" pitchFamily="34" charset="0"/>
                      </a:endParaRPr>
                    </a:p>
                  </a:txBody>
                  <a:tcPr marL="70772" marR="70772" marT="38100" marB="381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solidFill>
                          <a:schemeClr val="accent1"/>
                        </a:solidFill>
                        <a:latin typeface="+mj-lt"/>
                      </a:endParaRPr>
                    </a:p>
                  </a:txBody>
                  <a:tcPr marL="70772" marR="70772" marT="38100" marB="3810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bl>
          </a:graphicData>
        </a:graphic>
      </p:graphicFrame>
      <p:pic>
        <p:nvPicPr>
          <p:cNvPr id="6" name="Graphic 5" descr="Home with solid fill">
            <a:hlinkClick r:id="rId2" action="ppaction://hlinksldjump" tooltip="Back to Home"/>
            <a:extLst>
              <a:ext uri="{FF2B5EF4-FFF2-40B4-BE49-F238E27FC236}">
                <a16:creationId xmlns:a16="http://schemas.microsoft.com/office/drawing/2014/main" id="{A8A5D3D3-81A8-3AD9-0531-7DDE4DD00F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8" name="Graphic 7" descr="Back with solid fill">
            <a:hlinkClick r:id="" action="ppaction://hlinkshowjump?jump=lastslideviewed"/>
            <a:extLst>
              <a:ext uri="{FF2B5EF4-FFF2-40B4-BE49-F238E27FC236}">
                <a16:creationId xmlns:a16="http://schemas.microsoft.com/office/drawing/2014/main" id="{8EAF8D50-328B-780B-7B6E-5B68D073657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9" name="Picture 2" descr="Modules Svg Png Icon Free Download (#565500) - OnlineWebFonts.COM">
            <a:hlinkClick r:id="rId7" action="ppaction://hlinksldjump"/>
            <a:extLst>
              <a:ext uri="{FF2B5EF4-FFF2-40B4-BE49-F238E27FC236}">
                <a16:creationId xmlns:a16="http://schemas.microsoft.com/office/drawing/2014/main" id="{D2F2E74D-6BA2-3E82-B8B2-DC7CFCDACB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94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815A-A7D7-A49E-AE5C-0FFCA4863268}"/>
              </a:ext>
            </a:extLst>
          </p:cNvPr>
          <p:cNvSpPr>
            <a:spLocks noGrp="1"/>
          </p:cNvSpPr>
          <p:nvPr>
            <p:ph type="title"/>
          </p:nvPr>
        </p:nvSpPr>
        <p:spPr>
          <a:xfrm>
            <a:off x="548640" y="163831"/>
            <a:ext cx="13533120" cy="1083641"/>
          </a:xfrm>
        </p:spPr>
        <p:txBody>
          <a:bodyPr/>
          <a:lstStyle/>
          <a:p>
            <a:r>
              <a:rPr lang="en-DE"/>
              <a:t>Best Practise Demo </a:t>
            </a:r>
            <a:endParaRPr lang="en-US"/>
          </a:p>
        </p:txBody>
      </p:sp>
      <p:sp>
        <p:nvSpPr>
          <p:cNvPr id="18" name="Content Placeholder 17">
            <a:extLst>
              <a:ext uri="{FF2B5EF4-FFF2-40B4-BE49-F238E27FC236}">
                <a16:creationId xmlns:a16="http://schemas.microsoft.com/office/drawing/2014/main" id="{6AAA355E-89C7-BAAC-EA7C-EA70BDF7F3FF}"/>
              </a:ext>
            </a:extLst>
          </p:cNvPr>
          <p:cNvSpPr>
            <a:spLocks noGrp="1"/>
          </p:cNvSpPr>
          <p:nvPr>
            <p:ph idx="1"/>
          </p:nvPr>
        </p:nvSpPr>
        <p:spPr>
          <a:xfrm>
            <a:off x="556260" y="1028641"/>
            <a:ext cx="13525500" cy="6559276"/>
          </a:xfrm>
        </p:spPr>
        <p:txBody>
          <a:bodyPr numCol="2"/>
          <a:lstStyle/>
          <a:p>
            <a:pPr marL="0" indent="0">
              <a:buNone/>
            </a:pPr>
            <a:r>
              <a:rPr lang="en-DE" sz="1100" u="sng"/>
              <a:t>Before Demo</a:t>
            </a:r>
          </a:p>
          <a:p>
            <a:r>
              <a:rPr lang="en-DE" sz="1100"/>
              <a:t>What are the Top 3-5 things the Customer is interested (Prepare and Show Top-Down)</a:t>
            </a:r>
          </a:p>
          <a:p>
            <a:r>
              <a:rPr lang="en-DE" sz="1100"/>
              <a:t>Proper Discovery helps to understand the pain points. The first discovery should not be more than 30 min. After 25 min offer a second discovery (prof if they are serious) </a:t>
            </a:r>
          </a:p>
          <a:p>
            <a:r>
              <a:rPr lang="en-US" sz="1100"/>
              <a:t>Understand the audience: Before conducting a software demo, it is essential to understand the audience and tailor the demo to their specific needs, goals, and pain points. This will help to ensure that the demonstration is relevant and engaging.</a:t>
            </a:r>
          </a:p>
          <a:p>
            <a:r>
              <a:rPr lang="en-US" sz="1100"/>
              <a:t>Plan and rehearse the demo: Planning and rehearsing the software demo is crucial to ensure that the demonstration is smooth and professional. This includes preparing visual aids, such as screen sharing or slides, and rehearsing the flow of the demo.</a:t>
            </a:r>
          </a:p>
          <a:p>
            <a:r>
              <a:rPr lang="en-US" sz="1100"/>
              <a:t>Test the software: Before conducting the demo, make sure that the software is running smoothly and troubleshoot any issues that may arise. This will help to avoid any technical difficulties during the demonstration and ensure that the software is functioning as it should.</a:t>
            </a:r>
          </a:p>
          <a:p>
            <a:r>
              <a:rPr lang="en-US" sz="1100"/>
              <a:t>Gather resources: Having resources such as customer testimonials, case studies, and information about the competition readily available can help to support the demonstration and answer any questions that may arise.</a:t>
            </a:r>
          </a:p>
          <a:p>
            <a:r>
              <a:rPr lang="en-US" sz="1100"/>
              <a:t>Prepare for questions: Be prepared to answer any technical or functional questions about the software. It is important to have a clear understanding of the software's capabilities and limitations to be able to effectively demonstrate it and address any concerns or objections that may arise.</a:t>
            </a:r>
            <a:endParaRPr lang="en-DE" sz="1100"/>
          </a:p>
          <a:p>
            <a:r>
              <a:rPr lang="en-DE" sz="1100"/>
              <a:t>Send a mail out with the meeting details, agenda, and thoughts around recording, webcam etc. example in the GTM master deck </a:t>
            </a:r>
          </a:p>
          <a:p>
            <a:pPr marL="0" indent="0">
              <a:buNone/>
            </a:pPr>
            <a:r>
              <a:rPr lang="en-DE" sz="1100" u="sng"/>
              <a:t>While Demo</a:t>
            </a:r>
          </a:p>
          <a:p>
            <a:r>
              <a:rPr lang="en-DE" sz="1100"/>
              <a:t>Tell-Show-Tell. Start with the most important. </a:t>
            </a:r>
            <a:r>
              <a:rPr lang="en-US" sz="1100"/>
              <a:t>Keep the demo focused and avoid unnecessary information. Stick to the key features and benefits of the software, and avoid going into too much detail or showing features that are not relevant to the audience.</a:t>
            </a:r>
            <a:endParaRPr lang="en-DE" sz="1100"/>
          </a:p>
          <a:p>
            <a:r>
              <a:rPr lang="en-US" sz="1100"/>
              <a:t>Use real-world examples and scenarios to demonstrate the software's capabilities. Show the audience how the software can be used in their industry or business and the results they can expect to achieve.</a:t>
            </a:r>
          </a:p>
          <a:p>
            <a:r>
              <a:rPr lang="en-US" sz="1100"/>
              <a:t>Encourage audience participation and interaction during the demo. Ask questions, solicit feedback, and involve the audience in the demonstration to keep them engaged and interested.</a:t>
            </a:r>
          </a:p>
          <a:p>
            <a:r>
              <a:rPr lang="en-US" sz="1100"/>
              <a:t>Be prepared to answer technical questions. Have a good understanding of the software's technical details and be able to answer any questions the audience may have about its capabilities and functionality.</a:t>
            </a:r>
            <a:endParaRPr lang="en-DE" sz="1100"/>
          </a:p>
          <a:p>
            <a:r>
              <a:rPr lang="en-DE" sz="1100"/>
              <a:t>The use cases with names should be used to get in the role of this person ( always say I´m Kevin, I do, I execute, Avoid to say you can or you should)  </a:t>
            </a:r>
          </a:p>
          <a:p>
            <a:r>
              <a:rPr lang="en-DE" sz="1100"/>
              <a:t>Use the ASD to make notes, organise timing and questions in the chat</a:t>
            </a:r>
          </a:p>
          <a:p>
            <a:r>
              <a:rPr lang="en-DE" sz="1100"/>
              <a:t>Pause and ask questions to get people’s attention</a:t>
            </a:r>
          </a:p>
          <a:p>
            <a:r>
              <a:rPr lang="en-DE" sz="1100"/>
              <a:t>Do breaks at least every 45 min. Use the break timer</a:t>
            </a:r>
          </a:p>
          <a:p>
            <a:r>
              <a:rPr lang="en-DE" sz="1100"/>
              <a:t>Use the webcam and ask people to join you</a:t>
            </a:r>
          </a:p>
          <a:p>
            <a:r>
              <a:rPr lang="en-DE" sz="1100"/>
              <a:t>Give at least 10 min at the end for questions, mutual action plan &amp; next steps </a:t>
            </a:r>
          </a:p>
          <a:p>
            <a:pPr marL="0" indent="0">
              <a:buNone/>
            </a:pPr>
            <a:r>
              <a:rPr lang="en-DE" sz="1100" u="sng"/>
              <a:t>After the Demo</a:t>
            </a:r>
          </a:p>
          <a:p>
            <a:r>
              <a:rPr lang="en-DE" sz="1100"/>
              <a:t>It is good to call all participants and ask about their opinion, what was good, and what is missing. Should be done by the ASD and one by one.</a:t>
            </a:r>
          </a:p>
          <a:p>
            <a:r>
              <a:rPr lang="en-DE" sz="1100"/>
              <a:t>Share the recording &amp; material via </a:t>
            </a:r>
            <a:r>
              <a:rPr lang="en-DE" sz="1100" err="1"/>
              <a:t>paperflite</a:t>
            </a:r>
            <a:r>
              <a:rPr lang="en-DE" sz="1100"/>
              <a:t> </a:t>
            </a:r>
          </a:p>
          <a:p>
            <a:r>
              <a:rPr lang="en-DE" sz="1100"/>
              <a:t>Answer the questions raised and not answered in the demo</a:t>
            </a:r>
          </a:p>
          <a:p>
            <a:r>
              <a:rPr lang="en-DE" sz="1100"/>
              <a:t>Organize a </a:t>
            </a:r>
            <a:r>
              <a:rPr lang="en-US" sz="1100"/>
              <a:t>follow-up call or meeting: Schedule a follow-up call or meeting with the audience to discuss next steps and move forward with the sales process if they are interested in purchasing the software.</a:t>
            </a:r>
            <a:endParaRPr lang="en-DE" sz="1100"/>
          </a:p>
        </p:txBody>
      </p:sp>
      <p:pic>
        <p:nvPicPr>
          <p:cNvPr id="3" name="Graphic 2" descr="Home with solid fill">
            <a:hlinkClick r:id="rId3" action="ppaction://hlinksldjump" tooltip="Back to Home"/>
            <a:extLst>
              <a:ext uri="{FF2B5EF4-FFF2-40B4-BE49-F238E27FC236}">
                <a16:creationId xmlns:a16="http://schemas.microsoft.com/office/drawing/2014/main" id="{6F11E9E3-5655-97A5-DE95-8E3637B9695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47339" y="107668"/>
            <a:ext cx="347743" cy="347743"/>
          </a:xfrm>
          <a:prstGeom prst="rect">
            <a:avLst/>
          </a:prstGeom>
        </p:spPr>
      </p:pic>
      <p:pic>
        <p:nvPicPr>
          <p:cNvPr id="4" name="Graphic 3" descr="Back with solid fill">
            <a:hlinkClick r:id="" action="ppaction://hlinkshowjump?jump=lastslideviewed"/>
            <a:extLst>
              <a:ext uri="{FF2B5EF4-FFF2-40B4-BE49-F238E27FC236}">
                <a16:creationId xmlns:a16="http://schemas.microsoft.com/office/drawing/2014/main" id="{B8D2AF1C-1C4A-94F6-2362-C9F0A0282EC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49673" y="107668"/>
            <a:ext cx="347743" cy="347743"/>
          </a:xfrm>
          <a:prstGeom prst="rect">
            <a:avLst/>
          </a:prstGeom>
        </p:spPr>
      </p:pic>
      <p:pic>
        <p:nvPicPr>
          <p:cNvPr id="5" name="Picture 2" descr="Modules Svg Png Icon Free Download (#565500) - OnlineWebFonts.COM">
            <a:hlinkClick r:id="rId8" action="ppaction://hlinksldjump"/>
            <a:extLst>
              <a:ext uri="{FF2B5EF4-FFF2-40B4-BE49-F238E27FC236}">
                <a16:creationId xmlns:a16="http://schemas.microsoft.com/office/drawing/2014/main" id="{F336CAD3-2760-32A0-6F48-941B033B30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803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E2C1AF-7BD4-7A8F-14C6-78C8928887FB}"/>
              </a:ext>
            </a:extLst>
          </p:cNvPr>
          <p:cNvSpPr>
            <a:spLocks noGrp="1"/>
          </p:cNvSpPr>
          <p:nvPr>
            <p:ph type="title"/>
          </p:nvPr>
        </p:nvSpPr>
        <p:spPr/>
        <p:txBody>
          <a:bodyPr/>
          <a:lstStyle/>
          <a:p>
            <a:r>
              <a:rPr lang="en-DE"/>
              <a:t>Demo/Workshop Summary</a:t>
            </a:r>
            <a:endParaRPr lang="en-US"/>
          </a:p>
        </p:txBody>
      </p:sp>
      <p:sp>
        <p:nvSpPr>
          <p:cNvPr id="5" name="Content Placeholder 4">
            <a:extLst>
              <a:ext uri="{FF2B5EF4-FFF2-40B4-BE49-F238E27FC236}">
                <a16:creationId xmlns:a16="http://schemas.microsoft.com/office/drawing/2014/main" id="{B9BE0A0F-CB6E-FEAD-4AEA-49242510D9C9}"/>
              </a:ext>
            </a:extLst>
          </p:cNvPr>
          <p:cNvSpPr>
            <a:spLocks noGrp="1"/>
          </p:cNvSpPr>
          <p:nvPr>
            <p:ph sz="half" idx="1"/>
          </p:nvPr>
        </p:nvSpPr>
        <p:spPr/>
        <p:txBody>
          <a:bodyPr/>
          <a:lstStyle/>
          <a:p>
            <a:pPr marL="457200" indent="-457200">
              <a:buFont typeface="+mj-lt"/>
              <a:buAutoNum type="arabicPeriod"/>
            </a:pPr>
            <a:endParaRPr lang="en-US"/>
          </a:p>
        </p:txBody>
      </p:sp>
      <p:sp>
        <p:nvSpPr>
          <p:cNvPr id="6" name="Content Placeholder 5">
            <a:extLst>
              <a:ext uri="{FF2B5EF4-FFF2-40B4-BE49-F238E27FC236}">
                <a16:creationId xmlns:a16="http://schemas.microsoft.com/office/drawing/2014/main" id="{2DCEF9C4-D99F-7253-2098-6648127728A5}"/>
              </a:ext>
            </a:extLst>
          </p:cNvPr>
          <p:cNvSpPr>
            <a:spLocks noGrp="1"/>
          </p:cNvSpPr>
          <p:nvPr>
            <p:ph sz="half" idx="2"/>
          </p:nvPr>
        </p:nvSpPr>
        <p:spPr/>
        <p:txBody>
          <a:bodyPr/>
          <a:lstStyle/>
          <a:p>
            <a:endParaRPr lang="en-US"/>
          </a:p>
        </p:txBody>
      </p:sp>
      <p:sp>
        <p:nvSpPr>
          <p:cNvPr id="7" name="Text Placeholder 6">
            <a:extLst>
              <a:ext uri="{FF2B5EF4-FFF2-40B4-BE49-F238E27FC236}">
                <a16:creationId xmlns:a16="http://schemas.microsoft.com/office/drawing/2014/main" id="{6F9C5439-EB6E-D426-DF5D-D6790676DD0D}"/>
              </a:ext>
            </a:extLst>
          </p:cNvPr>
          <p:cNvSpPr>
            <a:spLocks noGrp="1"/>
          </p:cNvSpPr>
          <p:nvPr>
            <p:ph type="body" sz="quarter" idx="13"/>
          </p:nvPr>
        </p:nvSpPr>
        <p:spPr/>
        <p:txBody>
          <a:bodyPr/>
          <a:lstStyle/>
          <a:p>
            <a:r>
              <a:rPr lang="en-DE"/>
              <a:t>Most Important Demo Topics (Before)</a:t>
            </a:r>
            <a:endParaRPr lang="en-US"/>
          </a:p>
        </p:txBody>
      </p:sp>
      <p:sp>
        <p:nvSpPr>
          <p:cNvPr id="8" name="Text Placeholder 7">
            <a:extLst>
              <a:ext uri="{FF2B5EF4-FFF2-40B4-BE49-F238E27FC236}">
                <a16:creationId xmlns:a16="http://schemas.microsoft.com/office/drawing/2014/main" id="{3CDFAABC-2A1F-58F4-FCA3-AF1A5AC074EB}"/>
              </a:ext>
            </a:extLst>
          </p:cNvPr>
          <p:cNvSpPr>
            <a:spLocks noGrp="1"/>
          </p:cNvSpPr>
          <p:nvPr>
            <p:ph type="body" sz="quarter" idx="14"/>
          </p:nvPr>
        </p:nvSpPr>
        <p:spPr/>
        <p:txBody>
          <a:bodyPr/>
          <a:lstStyle/>
          <a:p>
            <a:r>
              <a:rPr lang="en-DE"/>
              <a:t>Demo Notes (ASD) &amp; Follow up question notes</a:t>
            </a:r>
            <a:endParaRPr lang="en-US"/>
          </a:p>
        </p:txBody>
      </p:sp>
      <p:sp>
        <p:nvSpPr>
          <p:cNvPr id="9" name="Content Placeholder 8">
            <a:extLst>
              <a:ext uri="{FF2B5EF4-FFF2-40B4-BE49-F238E27FC236}">
                <a16:creationId xmlns:a16="http://schemas.microsoft.com/office/drawing/2014/main" id="{8C8FECEB-B6C8-1394-3B10-B5D82A4BDD5D}"/>
              </a:ext>
            </a:extLst>
          </p:cNvPr>
          <p:cNvSpPr>
            <a:spLocks noGrp="1"/>
          </p:cNvSpPr>
          <p:nvPr>
            <p:ph sz="half" idx="15"/>
          </p:nvPr>
        </p:nvSpPr>
        <p:spPr/>
        <p:txBody>
          <a:bodyPr/>
          <a:lstStyle/>
          <a:p>
            <a:endParaRPr lang="en-US"/>
          </a:p>
        </p:txBody>
      </p:sp>
      <p:sp>
        <p:nvSpPr>
          <p:cNvPr id="10" name="Text Placeholder 9">
            <a:extLst>
              <a:ext uri="{FF2B5EF4-FFF2-40B4-BE49-F238E27FC236}">
                <a16:creationId xmlns:a16="http://schemas.microsoft.com/office/drawing/2014/main" id="{F4E379EC-0134-D847-E97F-770DBE031C41}"/>
              </a:ext>
            </a:extLst>
          </p:cNvPr>
          <p:cNvSpPr>
            <a:spLocks noGrp="1"/>
          </p:cNvSpPr>
          <p:nvPr>
            <p:ph type="body" sz="quarter" idx="16"/>
          </p:nvPr>
        </p:nvSpPr>
        <p:spPr/>
        <p:txBody>
          <a:bodyPr/>
          <a:lstStyle/>
          <a:p>
            <a:r>
              <a:rPr lang="en-DE"/>
              <a:t>Follow-up feedback of Demo:</a:t>
            </a:r>
            <a:endParaRPr lang="en-US"/>
          </a:p>
        </p:txBody>
      </p:sp>
    </p:spTree>
    <p:extLst>
      <p:ext uri="{BB962C8B-B14F-4D97-AF65-F5344CB8AC3E}">
        <p14:creationId xmlns:p14="http://schemas.microsoft.com/office/powerpoint/2010/main" val="861566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BEF12-905D-1019-5329-6A11F76ED2B4}"/>
              </a:ext>
            </a:extLst>
          </p:cNvPr>
          <p:cNvSpPr>
            <a:spLocks noGrp="1"/>
          </p:cNvSpPr>
          <p:nvPr>
            <p:ph type="ctrTitle"/>
          </p:nvPr>
        </p:nvSpPr>
        <p:spPr/>
        <p:txBody>
          <a:bodyPr/>
          <a:lstStyle/>
          <a:p>
            <a:r>
              <a:rPr lang="en-DE"/>
              <a:t>Services Discovery</a:t>
            </a:r>
            <a:endParaRPr lang="en-US"/>
          </a:p>
        </p:txBody>
      </p:sp>
      <p:sp>
        <p:nvSpPr>
          <p:cNvPr id="6" name="Subtitle 5">
            <a:extLst>
              <a:ext uri="{FF2B5EF4-FFF2-40B4-BE49-F238E27FC236}">
                <a16:creationId xmlns:a16="http://schemas.microsoft.com/office/drawing/2014/main" id="{C3B5AC55-68E4-E579-29F0-07BC5C4AD3A1}"/>
              </a:ext>
            </a:extLst>
          </p:cNvPr>
          <p:cNvSpPr>
            <a:spLocks noGrp="1"/>
          </p:cNvSpPr>
          <p:nvPr>
            <p:ph type="subTitle" idx="1"/>
          </p:nvPr>
        </p:nvSpPr>
        <p:spPr/>
        <p:txBody>
          <a:bodyPr/>
          <a:lstStyle/>
          <a:p>
            <a:endParaRPr lang="en-US"/>
          </a:p>
        </p:txBody>
      </p:sp>
      <p:pic>
        <p:nvPicPr>
          <p:cNvPr id="2" name="Graphic 1" descr="Home with solid fill">
            <a:hlinkClick r:id="rId2" action="ppaction://hlinksldjump" tooltip="Back to Home"/>
            <a:extLst>
              <a:ext uri="{FF2B5EF4-FFF2-40B4-BE49-F238E27FC236}">
                <a16:creationId xmlns:a16="http://schemas.microsoft.com/office/drawing/2014/main" id="{C3AF3C2C-7EA0-413C-49FF-2FF8A518801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C8C9F2AA-9840-807E-C71A-A849D67E51D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9" name="Picture 2" descr="Modules Svg Png Icon Free Download (#565500) - OnlineWebFonts.COM">
            <a:hlinkClick r:id="rId7" action="ppaction://hlinksldjump"/>
            <a:extLst>
              <a:ext uri="{FF2B5EF4-FFF2-40B4-BE49-F238E27FC236}">
                <a16:creationId xmlns:a16="http://schemas.microsoft.com/office/drawing/2014/main" id="{D51A3423-FE6C-2592-E0CA-BDE6E6C1CA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534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BEF12-905D-1019-5329-6A11F76ED2B4}"/>
              </a:ext>
            </a:extLst>
          </p:cNvPr>
          <p:cNvSpPr>
            <a:spLocks noGrp="1"/>
          </p:cNvSpPr>
          <p:nvPr>
            <p:ph type="ctrTitle"/>
          </p:nvPr>
        </p:nvSpPr>
        <p:spPr/>
        <p:txBody>
          <a:bodyPr/>
          <a:lstStyle/>
          <a:p>
            <a:r>
              <a:rPr lang="en-DE"/>
              <a:t>Win-Lost Analysis</a:t>
            </a:r>
            <a:endParaRPr lang="en-US"/>
          </a:p>
        </p:txBody>
      </p:sp>
      <p:sp>
        <p:nvSpPr>
          <p:cNvPr id="6" name="Subtitle 5">
            <a:extLst>
              <a:ext uri="{FF2B5EF4-FFF2-40B4-BE49-F238E27FC236}">
                <a16:creationId xmlns:a16="http://schemas.microsoft.com/office/drawing/2014/main" id="{C3B5AC55-68E4-E579-29F0-07BC5C4AD3A1}"/>
              </a:ext>
            </a:extLst>
          </p:cNvPr>
          <p:cNvSpPr>
            <a:spLocks noGrp="1"/>
          </p:cNvSpPr>
          <p:nvPr>
            <p:ph type="subTitle" idx="1"/>
          </p:nvPr>
        </p:nvSpPr>
        <p:spPr/>
        <p:txBody>
          <a:bodyPr/>
          <a:lstStyle/>
          <a:p>
            <a:endParaRPr lang="en-US"/>
          </a:p>
        </p:txBody>
      </p:sp>
      <p:pic>
        <p:nvPicPr>
          <p:cNvPr id="2" name="Graphic 1" descr="Home with solid fill">
            <a:hlinkClick r:id="rId2" action="ppaction://hlinksldjump" tooltip="Back to Home"/>
            <a:extLst>
              <a:ext uri="{FF2B5EF4-FFF2-40B4-BE49-F238E27FC236}">
                <a16:creationId xmlns:a16="http://schemas.microsoft.com/office/drawing/2014/main" id="{C3AF3C2C-7EA0-413C-49FF-2FF8A518801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C8C9F2AA-9840-807E-C71A-A849D67E51D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9" name="Picture 2" descr="Modules Svg Png Icon Free Download (#565500) - OnlineWebFonts.COM">
            <a:hlinkClick r:id="rId7" action="ppaction://hlinksldjump"/>
            <a:extLst>
              <a:ext uri="{FF2B5EF4-FFF2-40B4-BE49-F238E27FC236}">
                <a16:creationId xmlns:a16="http://schemas.microsoft.com/office/drawing/2014/main" id="{D51A3423-FE6C-2592-E0CA-BDE6E6C1CA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077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548640" y="163831"/>
            <a:ext cx="13533120" cy="567690"/>
          </a:xfrm>
        </p:spPr>
        <p:txBody>
          <a:bodyPr/>
          <a:lstStyle/>
          <a:p>
            <a:r>
              <a:rPr lang="en-US"/>
              <a:t>WIN-LOST Analysis</a:t>
            </a:r>
          </a:p>
        </p:txBody>
      </p:sp>
      <p:graphicFrame>
        <p:nvGraphicFramePr>
          <p:cNvPr id="7" name="Table 6">
            <a:extLst>
              <a:ext uri="{FF2B5EF4-FFF2-40B4-BE49-F238E27FC236}">
                <a16:creationId xmlns:a16="http://schemas.microsoft.com/office/drawing/2014/main" id="{71111A7D-419C-7C5A-58AF-D31392B58341}"/>
              </a:ext>
            </a:extLst>
          </p:cNvPr>
          <p:cNvGraphicFramePr>
            <a:graphicFrameLocks noGrp="1"/>
          </p:cNvGraphicFramePr>
          <p:nvPr>
            <p:extLst>
              <p:ext uri="{D42A27DB-BD31-4B8C-83A1-F6EECF244321}">
                <p14:modId xmlns:p14="http://schemas.microsoft.com/office/powerpoint/2010/main" val="3062520121"/>
              </p:ext>
            </p:extLst>
          </p:nvPr>
        </p:nvGraphicFramePr>
        <p:xfrm>
          <a:off x="548640" y="2349545"/>
          <a:ext cx="13533121" cy="3931920"/>
        </p:xfrm>
        <a:graphic>
          <a:graphicData uri="http://schemas.openxmlformats.org/drawingml/2006/table">
            <a:tbl>
              <a:tblPr firstRow="1" bandRow="1">
                <a:tableStyleId>{B301B821-A1FF-4177-AEE7-76D212191A09}</a:tableStyleId>
              </a:tblPr>
              <a:tblGrid>
                <a:gridCol w="671991">
                  <a:extLst>
                    <a:ext uri="{9D8B030D-6E8A-4147-A177-3AD203B41FA5}">
                      <a16:colId xmlns:a16="http://schemas.microsoft.com/office/drawing/2014/main" val="574087349"/>
                    </a:ext>
                  </a:extLst>
                </a:gridCol>
                <a:gridCol w="1913959">
                  <a:extLst>
                    <a:ext uri="{9D8B030D-6E8A-4147-A177-3AD203B41FA5}">
                      <a16:colId xmlns:a16="http://schemas.microsoft.com/office/drawing/2014/main" val="447970674"/>
                    </a:ext>
                  </a:extLst>
                </a:gridCol>
                <a:gridCol w="10947171">
                  <a:extLst>
                    <a:ext uri="{9D8B030D-6E8A-4147-A177-3AD203B41FA5}">
                      <a16:colId xmlns:a16="http://schemas.microsoft.com/office/drawing/2014/main" val="3832613179"/>
                    </a:ext>
                  </a:extLst>
                </a:gridCol>
              </a:tblGrid>
              <a:tr h="190500">
                <a:tc>
                  <a:txBody>
                    <a:bodyPr/>
                    <a:lstStyle/>
                    <a:p>
                      <a:pPr marL="0" algn="l" defTabSz="1097280" rtl="0" eaLnBrk="1" fontAlgn="t" latinLnBrk="0" hangingPunct="1"/>
                      <a:endParaRPr lang="en-US" sz="1200" b="0" kern="1200" dirty="0">
                        <a:solidFill>
                          <a:schemeClr val="tx2"/>
                        </a:solidFill>
                        <a:effectLst/>
                      </a:endParaRPr>
                    </a:p>
                    <a:p>
                      <a:pPr marL="0" algn="l" defTabSz="1097280" rtl="0" eaLnBrk="1" fontAlgn="base" latinLnBrk="0" hangingPunct="1"/>
                      <a:r>
                        <a:rPr lang="en-US" sz="1200" b="0" kern="1200" dirty="0">
                          <a:solidFill>
                            <a:schemeClr val="tx2"/>
                          </a:solidFill>
                          <a:effectLst/>
                        </a:rPr>
                        <a:t>Y/N </a:t>
                      </a:r>
                      <a:endParaRPr lang="en-US" sz="1200" b="0" i="0" kern="1200" dirty="0">
                        <a:solidFill>
                          <a:schemeClr val="tx2"/>
                        </a:solidFill>
                        <a:effectLst/>
                        <a:latin typeface="+mj-lt"/>
                        <a:ea typeface="+mn-ea"/>
                        <a:cs typeface="+mn-cs"/>
                      </a:endParaRPr>
                    </a:p>
                  </a:txBody>
                  <a:tcPr/>
                </a:tc>
                <a:tc>
                  <a:txBody>
                    <a:bodyPr/>
                    <a:lstStyle/>
                    <a:p>
                      <a:pPr marL="0" algn="l" defTabSz="1097280" rtl="0" eaLnBrk="1" fontAlgn="t" latinLnBrk="0" hangingPunct="1"/>
                      <a:endParaRPr lang="en-US" sz="1200" b="0" kern="1200" dirty="0">
                        <a:solidFill>
                          <a:schemeClr val="tx2"/>
                        </a:solidFill>
                        <a:effectLst/>
                      </a:endParaRPr>
                    </a:p>
                    <a:p>
                      <a:pPr marL="0" algn="l" defTabSz="1097280" rtl="0" eaLnBrk="1" fontAlgn="base" latinLnBrk="0" hangingPunct="1"/>
                      <a:r>
                        <a:rPr lang="en-US" sz="1200" b="0" kern="1200" dirty="0">
                          <a:solidFill>
                            <a:schemeClr val="tx2"/>
                          </a:solidFill>
                          <a:effectLst/>
                        </a:rPr>
                        <a:t>Topic </a:t>
                      </a:r>
                      <a:endParaRPr lang="en-US" sz="1200" b="0" i="0" kern="1200" dirty="0">
                        <a:solidFill>
                          <a:schemeClr val="tx2"/>
                        </a:solidFill>
                        <a:effectLst/>
                        <a:latin typeface="+mj-lt"/>
                        <a:ea typeface="+mn-ea"/>
                        <a:cs typeface="+mn-cs"/>
                      </a:endParaRPr>
                    </a:p>
                  </a:txBody>
                  <a:tcPr/>
                </a:tc>
                <a:tc>
                  <a:txBody>
                    <a:bodyPr/>
                    <a:lstStyle/>
                    <a:p>
                      <a:pPr marL="0" algn="l" defTabSz="1097280" rtl="0" eaLnBrk="1" fontAlgn="t" latinLnBrk="0" hangingPunct="1"/>
                      <a:endParaRPr lang="en-US" sz="1200" b="0" kern="1200" dirty="0">
                        <a:solidFill>
                          <a:schemeClr val="tx2"/>
                        </a:solidFill>
                        <a:effectLst/>
                      </a:endParaRPr>
                    </a:p>
                    <a:p>
                      <a:pPr marL="0" algn="l" defTabSz="1097280" rtl="0" eaLnBrk="1" fontAlgn="base" latinLnBrk="0" hangingPunct="1"/>
                      <a:r>
                        <a:rPr lang="en-US" sz="1200" b="0" kern="1200" dirty="0">
                          <a:solidFill>
                            <a:schemeClr val="tx2"/>
                          </a:solidFill>
                          <a:effectLst/>
                        </a:rPr>
                        <a:t>Details </a:t>
                      </a:r>
                      <a:endParaRPr lang="en-US" sz="1200" b="0" i="0" kern="1200" dirty="0">
                        <a:solidFill>
                          <a:schemeClr val="tx2"/>
                        </a:solidFill>
                        <a:effectLst/>
                        <a:latin typeface="+mj-lt"/>
                        <a:ea typeface="+mn-ea"/>
                        <a:cs typeface="+mn-cs"/>
                      </a:endParaRPr>
                    </a:p>
                  </a:txBody>
                  <a:tcPr/>
                </a:tc>
                <a:extLst>
                  <a:ext uri="{0D108BD9-81ED-4DB2-BD59-A6C34878D82A}">
                    <a16:rowId xmlns:a16="http://schemas.microsoft.com/office/drawing/2014/main" val="4111209414"/>
                  </a:ext>
                </a:extLst>
              </a:tr>
              <a:tr h="0">
                <a:tc>
                  <a:txBody>
                    <a:bodyPr/>
                    <a:lstStyle/>
                    <a:p>
                      <a:pPr marL="0" algn="l" defTabSz="1097280" rtl="0" eaLnBrk="1" fontAlgn="t" latinLnBrk="0" hangingPunct="1"/>
                      <a:endParaRPr lang="en-US" sz="1200" b="0" i="0" kern="1200" dirty="0">
                        <a:solidFill>
                          <a:schemeClr val="accent1"/>
                        </a:solidFill>
                        <a:effectLst/>
                        <a:latin typeface="+mj-lt"/>
                        <a:ea typeface="+mn-ea"/>
                        <a:cs typeface="+mn-cs"/>
                      </a:endParaRPr>
                    </a:p>
                  </a:txBody>
                  <a:tcPr/>
                </a:tc>
                <a:tc>
                  <a:txBody>
                    <a:bodyPr/>
                    <a:lstStyle/>
                    <a:p>
                      <a:pPr marL="0" algn="l" defTabSz="1097280" rtl="0" eaLnBrk="1" fontAlgn="base" latinLnBrk="0" hangingPunct="1"/>
                      <a:r>
                        <a:rPr lang="en-US" sz="1200" b="0" kern="1200" dirty="0">
                          <a:solidFill>
                            <a:schemeClr val="accent1"/>
                          </a:solidFill>
                          <a:effectLst/>
                        </a:rPr>
                        <a:t>Price </a:t>
                      </a:r>
                      <a:endParaRPr lang="en-US" sz="1200" b="0" i="0" kern="1200" dirty="0">
                        <a:solidFill>
                          <a:schemeClr val="accent1"/>
                        </a:solidFill>
                        <a:effectLst/>
                        <a:latin typeface="+mj-lt"/>
                        <a:ea typeface="+mn-ea"/>
                        <a:cs typeface="+mn-cs"/>
                      </a:endParaRPr>
                    </a:p>
                  </a:txBody>
                  <a:tcPr/>
                </a:tc>
                <a:tc>
                  <a:txBody>
                    <a:bodyPr/>
                    <a:lstStyle/>
                    <a:p>
                      <a:pPr marL="0" algn="l" defTabSz="1097280" rtl="0" eaLnBrk="1" fontAlgn="t" latinLnBrk="0" hangingPunct="1"/>
                      <a:endParaRPr lang="en-US" sz="1200" b="0" kern="1200" dirty="0">
                        <a:solidFill>
                          <a:schemeClr val="accent1"/>
                        </a:solidFill>
                        <a:effectLst/>
                      </a:endParaRPr>
                    </a:p>
                    <a:p>
                      <a:pPr marL="0" algn="l" defTabSz="1097280" rtl="0" eaLnBrk="1" fontAlgn="base" latinLnBrk="0" hangingPunct="1"/>
                      <a:r>
                        <a:rPr lang="en-US" sz="1200" b="0" kern="1200" dirty="0">
                          <a:solidFill>
                            <a:schemeClr val="accent1"/>
                          </a:solidFill>
                          <a:effectLst/>
                        </a:rPr>
                        <a:t> </a:t>
                      </a:r>
                      <a:endParaRPr lang="en-US" sz="1200" b="0" i="0" kern="1200" dirty="0">
                        <a:solidFill>
                          <a:schemeClr val="accent1"/>
                        </a:solidFill>
                        <a:effectLst/>
                        <a:latin typeface="+mj-lt"/>
                        <a:ea typeface="+mn-ea"/>
                        <a:cs typeface="+mn-cs"/>
                      </a:endParaRPr>
                    </a:p>
                  </a:txBody>
                  <a:tcPr/>
                </a:tc>
                <a:extLst>
                  <a:ext uri="{0D108BD9-81ED-4DB2-BD59-A6C34878D82A}">
                    <a16:rowId xmlns:a16="http://schemas.microsoft.com/office/drawing/2014/main" val="3312951976"/>
                  </a:ext>
                </a:extLst>
              </a:tr>
              <a:tr h="190500">
                <a:tc>
                  <a:txBody>
                    <a:bodyPr/>
                    <a:lstStyle/>
                    <a:p>
                      <a:pPr marL="0" algn="l" defTabSz="1097280" rtl="0" eaLnBrk="1" fontAlgn="t" latinLnBrk="0" hangingPunct="1"/>
                      <a:endParaRPr lang="en-US" sz="1200" b="0" kern="1200">
                        <a:solidFill>
                          <a:schemeClr val="tx1"/>
                        </a:solidFill>
                        <a:effectLst/>
                      </a:endParaRPr>
                    </a:p>
                    <a:p>
                      <a:pPr marL="0" algn="l" defTabSz="1097280" rtl="0" eaLnBrk="1" fontAlgn="base" latinLnBrk="0" hangingPunct="1"/>
                      <a:r>
                        <a:rPr lang="en-US" sz="1200" b="0" kern="1200">
                          <a:solidFill>
                            <a:schemeClr val="tx1"/>
                          </a:solidFill>
                          <a:effectLst/>
                        </a:rPr>
                        <a:t> </a:t>
                      </a:r>
                      <a:endParaRPr lang="en-US" sz="1200" b="0" i="0" kern="1200">
                        <a:solidFill>
                          <a:schemeClr val="tx1"/>
                        </a:solidFill>
                        <a:effectLst/>
                        <a:latin typeface="+mj-lt"/>
                        <a:ea typeface="+mn-ea"/>
                        <a:cs typeface="+mn-cs"/>
                      </a:endParaRPr>
                    </a:p>
                  </a:txBody>
                  <a:tcPr/>
                </a:tc>
                <a:tc>
                  <a:txBody>
                    <a:bodyPr/>
                    <a:lstStyle/>
                    <a:p>
                      <a:pPr marL="0" algn="l" defTabSz="1097280" rtl="0" eaLnBrk="1" fontAlgn="base" latinLnBrk="0" hangingPunct="1"/>
                      <a:r>
                        <a:rPr lang="en-US" sz="1200" b="0" kern="1200">
                          <a:solidFill>
                            <a:schemeClr val="tx1"/>
                          </a:solidFill>
                          <a:effectLst/>
                        </a:rPr>
                        <a:t>Product did not meet requirements </a:t>
                      </a:r>
                      <a:endParaRPr lang="en-US" sz="1200" b="0" i="0" kern="1200">
                        <a:solidFill>
                          <a:schemeClr val="tx1"/>
                        </a:solidFill>
                        <a:effectLst/>
                        <a:latin typeface="+mj-lt"/>
                        <a:ea typeface="+mn-ea"/>
                        <a:cs typeface="+mn-cs"/>
                      </a:endParaRPr>
                    </a:p>
                  </a:txBody>
                  <a:tcPr/>
                </a:tc>
                <a:tc>
                  <a:txBody>
                    <a:bodyPr/>
                    <a:lstStyle/>
                    <a:p>
                      <a:pPr marL="0" algn="l" defTabSz="1097280" rtl="0" eaLnBrk="1" fontAlgn="t" latinLnBrk="0" hangingPunct="1"/>
                      <a:endParaRPr lang="en-US" sz="1200" b="0" kern="1200">
                        <a:solidFill>
                          <a:schemeClr val="tx1"/>
                        </a:solidFill>
                        <a:effectLst/>
                      </a:endParaRPr>
                    </a:p>
                    <a:p>
                      <a:pPr marL="0" algn="l" defTabSz="1097280" rtl="0" eaLnBrk="1" fontAlgn="base" latinLnBrk="0" hangingPunct="1"/>
                      <a:r>
                        <a:rPr lang="en-US" sz="1200" b="0" kern="1200">
                          <a:solidFill>
                            <a:schemeClr val="tx1"/>
                          </a:solidFill>
                          <a:effectLst/>
                        </a:rPr>
                        <a:t> </a:t>
                      </a:r>
                      <a:endParaRPr lang="en-US" sz="1200" b="0" i="0" kern="1200">
                        <a:solidFill>
                          <a:schemeClr val="tx1"/>
                        </a:solidFill>
                        <a:effectLst/>
                        <a:latin typeface="+mj-lt"/>
                        <a:ea typeface="+mn-ea"/>
                        <a:cs typeface="+mn-cs"/>
                      </a:endParaRPr>
                    </a:p>
                  </a:txBody>
                  <a:tcPr/>
                </a:tc>
                <a:extLst>
                  <a:ext uri="{0D108BD9-81ED-4DB2-BD59-A6C34878D82A}">
                    <a16:rowId xmlns:a16="http://schemas.microsoft.com/office/drawing/2014/main" val="3847621192"/>
                  </a:ext>
                </a:extLst>
              </a:tr>
              <a:tr h="190500">
                <a:tc>
                  <a:txBody>
                    <a:bodyPr/>
                    <a:lstStyle/>
                    <a:p>
                      <a:pPr marL="0" algn="l" defTabSz="1097280" rtl="0" eaLnBrk="1" fontAlgn="t" latinLnBrk="0" hangingPunct="1"/>
                      <a:endParaRPr lang="en-US" sz="1200" b="0" kern="1200">
                        <a:solidFill>
                          <a:schemeClr val="accent1"/>
                        </a:solidFill>
                        <a:effectLst/>
                      </a:endParaRPr>
                    </a:p>
                    <a:p>
                      <a:pPr marL="0" algn="l" defTabSz="1097280" rtl="0" eaLnBrk="1" fontAlgn="base" latinLnBrk="0" hangingPunct="1"/>
                      <a:r>
                        <a:rPr lang="en-US" sz="1200" b="0" kern="1200">
                          <a:solidFill>
                            <a:schemeClr val="accent1"/>
                          </a:solidFill>
                          <a:effectLst/>
                        </a:rPr>
                        <a:t> </a:t>
                      </a:r>
                      <a:endParaRPr lang="en-US" sz="1200" b="0" i="0" kern="1200">
                        <a:solidFill>
                          <a:schemeClr val="accent1"/>
                        </a:solidFill>
                        <a:effectLst/>
                        <a:latin typeface="+mj-lt"/>
                        <a:ea typeface="+mn-ea"/>
                        <a:cs typeface="+mn-cs"/>
                      </a:endParaRPr>
                    </a:p>
                  </a:txBody>
                  <a:tcPr/>
                </a:tc>
                <a:tc>
                  <a:txBody>
                    <a:bodyPr/>
                    <a:lstStyle/>
                    <a:p>
                      <a:pPr marL="0" algn="l" defTabSz="1097280" rtl="0" eaLnBrk="1" fontAlgn="base" latinLnBrk="0" hangingPunct="1"/>
                      <a:r>
                        <a:rPr lang="en-US" sz="1200" b="0" kern="1200">
                          <a:solidFill>
                            <a:schemeClr val="accent1"/>
                          </a:solidFill>
                          <a:effectLst/>
                        </a:rPr>
                        <a:t>Do Nothing </a:t>
                      </a:r>
                      <a:endParaRPr lang="en-US" sz="1200" b="0" i="0" kern="1200">
                        <a:solidFill>
                          <a:schemeClr val="accent1"/>
                        </a:solidFill>
                        <a:effectLst/>
                        <a:latin typeface="+mj-lt"/>
                        <a:ea typeface="+mn-ea"/>
                        <a:cs typeface="+mn-cs"/>
                      </a:endParaRPr>
                    </a:p>
                  </a:txBody>
                  <a:tcPr/>
                </a:tc>
                <a:tc>
                  <a:txBody>
                    <a:bodyPr/>
                    <a:lstStyle/>
                    <a:p>
                      <a:pPr marL="0" algn="l" defTabSz="1097280" rtl="0" eaLnBrk="1" fontAlgn="t" latinLnBrk="0" hangingPunct="1"/>
                      <a:endParaRPr lang="en-US" sz="1200" b="0" kern="1200" dirty="0">
                        <a:solidFill>
                          <a:schemeClr val="accent1"/>
                        </a:solidFill>
                        <a:effectLst/>
                      </a:endParaRPr>
                    </a:p>
                    <a:p>
                      <a:pPr marL="0" algn="l" defTabSz="1097280" rtl="0" eaLnBrk="1" fontAlgn="base" latinLnBrk="0" hangingPunct="1"/>
                      <a:r>
                        <a:rPr lang="en-US" sz="1200" b="0" kern="1200" dirty="0">
                          <a:solidFill>
                            <a:schemeClr val="accent1"/>
                          </a:solidFill>
                          <a:effectLst/>
                        </a:rPr>
                        <a:t> </a:t>
                      </a:r>
                      <a:endParaRPr lang="en-US" sz="1200" b="0" i="0" kern="1200" dirty="0">
                        <a:solidFill>
                          <a:schemeClr val="accent1"/>
                        </a:solidFill>
                        <a:effectLst/>
                        <a:latin typeface="+mj-lt"/>
                        <a:ea typeface="+mn-ea"/>
                        <a:cs typeface="+mn-cs"/>
                      </a:endParaRPr>
                    </a:p>
                  </a:txBody>
                  <a:tcPr/>
                </a:tc>
                <a:extLst>
                  <a:ext uri="{0D108BD9-81ED-4DB2-BD59-A6C34878D82A}">
                    <a16:rowId xmlns:a16="http://schemas.microsoft.com/office/drawing/2014/main" val="3555632195"/>
                  </a:ext>
                </a:extLst>
              </a:tr>
              <a:tr h="190500">
                <a:tc>
                  <a:txBody>
                    <a:bodyPr/>
                    <a:lstStyle/>
                    <a:p>
                      <a:pPr marL="0" algn="l" defTabSz="1097280" rtl="0" eaLnBrk="1" fontAlgn="t" latinLnBrk="0" hangingPunct="1"/>
                      <a:endParaRPr lang="en-US" sz="1200" b="0" kern="1200">
                        <a:solidFill>
                          <a:schemeClr val="tx1"/>
                        </a:solidFill>
                        <a:effectLst/>
                      </a:endParaRPr>
                    </a:p>
                    <a:p>
                      <a:pPr marL="0" algn="l" defTabSz="1097280" rtl="0" eaLnBrk="1" fontAlgn="base" latinLnBrk="0" hangingPunct="1"/>
                      <a:r>
                        <a:rPr lang="en-US" sz="1200" b="0" kern="1200">
                          <a:solidFill>
                            <a:schemeClr val="tx1"/>
                          </a:solidFill>
                          <a:effectLst/>
                        </a:rPr>
                        <a:t> </a:t>
                      </a:r>
                      <a:endParaRPr lang="en-US" sz="1200" b="0" i="0" kern="1200">
                        <a:solidFill>
                          <a:schemeClr val="tx1"/>
                        </a:solidFill>
                        <a:effectLst/>
                        <a:latin typeface="+mj-lt"/>
                        <a:ea typeface="+mn-ea"/>
                        <a:cs typeface="+mn-cs"/>
                      </a:endParaRPr>
                    </a:p>
                  </a:txBody>
                  <a:tcPr/>
                </a:tc>
                <a:tc>
                  <a:txBody>
                    <a:bodyPr/>
                    <a:lstStyle/>
                    <a:p>
                      <a:pPr marL="0" algn="l" defTabSz="1097280" rtl="0" eaLnBrk="1" fontAlgn="base" latinLnBrk="0" hangingPunct="1"/>
                      <a:r>
                        <a:rPr lang="en-DE" sz="1200" b="0" kern="1200">
                          <a:solidFill>
                            <a:schemeClr val="tx1"/>
                          </a:solidFill>
                          <a:effectLst/>
                        </a:rPr>
                        <a:t>T</a:t>
                      </a:r>
                      <a:r>
                        <a:rPr lang="en-US" sz="1200" b="0" kern="1200" err="1">
                          <a:solidFill>
                            <a:schemeClr val="tx1"/>
                          </a:solidFill>
                          <a:effectLst/>
                        </a:rPr>
                        <a:t>oo</a:t>
                      </a:r>
                      <a:r>
                        <a:rPr lang="en-US" sz="1200" b="0" kern="1200">
                          <a:solidFill>
                            <a:schemeClr val="tx1"/>
                          </a:solidFill>
                          <a:effectLst/>
                        </a:rPr>
                        <a:t> Complicated </a:t>
                      </a:r>
                      <a:endParaRPr lang="en-US" sz="1200" b="0" i="0" kern="1200">
                        <a:solidFill>
                          <a:schemeClr val="tx1"/>
                        </a:solidFill>
                        <a:effectLst/>
                        <a:latin typeface="+mj-lt"/>
                        <a:ea typeface="+mn-ea"/>
                        <a:cs typeface="+mn-cs"/>
                      </a:endParaRPr>
                    </a:p>
                  </a:txBody>
                  <a:tcPr/>
                </a:tc>
                <a:tc>
                  <a:txBody>
                    <a:bodyPr/>
                    <a:lstStyle/>
                    <a:p>
                      <a:pPr marL="0" algn="l" defTabSz="1097280" rtl="0" eaLnBrk="1" fontAlgn="t" latinLnBrk="0" hangingPunct="1"/>
                      <a:endParaRPr lang="en-US" sz="1200" b="0" kern="1200">
                        <a:solidFill>
                          <a:schemeClr val="tx1"/>
                        </a:solidFill>
                        <a:effectLst/>
                      </a:endParaRPr>
                    </a:p>
                    <a:p>
                      <a:pPr marL="0" algn="l" defTabSz="1097280" rtl="0" eaLnBrk="1" fontAlgn="base" latinLnBrk="0" hangingPunct="1"/>
                      <a:r>
                        <a:rPr lang="en-US" sz="1200" b="0" kern="1200">
                          <a:solidFill>
                            <a:schemeClr val="tx1"/>
                          </a:solidFill>
                          <a:effectLst/>
                        </a:rPr>
                        <a:t> </a:t>
                      </a:r>
                      <a:endParaRPr lang="en-US" sz="1200" b="0" i="0" kern="1200">
                        <a:solidFill>
                          <a:schemeClr val="tx1"/>
                        </a:solidFill>
                        <a:effectLst/>
                        <a:latin typeface="+mj-lt"/>
                        <a:ea typeface="+mn-ea"/>
                        <a:cs typeface="+mn-cs"/>
                      </a:endParaRPr>
                    </a:p>
                  </a:txBody>
                  <a:tcPr/>
                </a:tc>
                <a:extLst>
                  <a:ext uri="{0D108BD9-81ED-4DB2-BD59-A6C34878D82A}">
                    <a16:rowId xmlns:a16="http://schemas.microsoft.com/office/drawing/2014/main" val="3359014343"/>
                  </a:ext>
                </a:extLst>
              </a:tr>
              <a:tr h="190500">
                <a:tc>
                  <a:txBody>
                    <a:bodyPr/>
                    <a:lstStyle/>
                    <a:p>
                      <a:pPr marL="0" algn="l" defTabSz="1097280" rtl="0" eaLnBrk="1" fontAlgn="t" latinLnBrk="0" hangingPunct="1"/>
                      <a:endParaRPr lang="en-US" sz="1200" b="0" i="0" kern="1200">
                        <a:solidFill>
                          <a:schemeClr val="accent1"/>
                        </a:solidFill>
                        <a:effectLst/>
                        <a:latin typeface="+mj-lt"/>
                        <a:ea typeface="+mn-ea"/>
                        <a:cs typeface="+mn-cs"/>
                      </a:endParaRPr>
                    </a:p>
                  </a:txBody>
                  <a:tcPr/>
                </a:tc>
                <a:tc>
                  <a:txBody>
                    <a:bodyPr/>
                    <a:lstStyle/>
                    <a:p>
                      <a:pPr marL="0" algn="l" defTabSz="1097280" rtl="0" eaLnBrk="1" fontAlgn="base" latinLnBrk="0" hangingPunct="1"/>
                      <a:r>
                        <a:rPr lang="en-US" sz="1200" b="0" kern="1200">
                          <a:solidFill>
                            <a:schemeClr val="accent1"/>
                          </a:solidFill>
                          <a:effectLst/>
                        </a:rPr>
                        <a:t>Not Ready to Buy </a:t>
                      </a:r>
                      <a:endParaRPr lang="en-US" sz="1200" b="0" i="0" kern="1200">
                        <a:solidFill>
                          <a:schemeClr val="accent1"/>
                        </a:solidFill>
                        <a:effectLst/>
                        <a:latin typeface="+mj-lt"/>
                        <a:ea typeface="+mn-ea"/>
                        <a:cs typeface="+mn-cs"/>
                      </a:endParaRPr>
                    </a:p>
                  </a:txBody>
                  <a:tcPr/>
                </a:tc>
                <a:tc>
                  <a:txBody>
                    <a:bodyPr/>
                    <a:lstStyle/>
                    <a:p>
                      <a:pPr marL="0" algn="l" defTabSz="1097280" rtl="0" eaLnBrk="1" fontAlgn="t" latinLnBrk="0" hangingPunct="1"/>
                      <a:endParaRPr lang="en-US" sz="1200" b="0" kern="1200" dirty="0">
                        <a:solidFill>
                          <a:schemeClr val="accent1"/>
                        </a:solidFill>
                        <a:effectLst/>
                      </a:endParaRPr>
                    </a:p>
                    <a:p>
                      <a:pPr marL="0" algn="l" defTabSz="1097280" rtl="0" eaLnBrk="1" fontAlgn="base" latinLnBrk="0" hangingPunct="1"/>
                      <a:r>
                        <a:rPr lang="en-US" sz="1200" b="0" kern="1200" dirty="0">
                          <a:solidFill>
                            <a:schemeClr val="accent1"/>
                          </a:solidFill>
                          <a:effectLst/>
                        </a:rPr>
                        <a:t> </a:t>
                      </a:r>
                      <a:endParaRPr lang="en-US" sz="1200" b="0" i="0" kern="1200" dirty="0">
                        <a:solidFill>
                          <a:schemeClr val="accent1"/>
                        </a:solidFill>
                        <a:effectLst/>
                        <a:latin typeface="+mj-lt"/>
                        <a:ea typeface="+mn-ea"/>
                        <a:cs typeface="+mn-cs"/>
                      </a:endParaRPr>
                    </a:p>
                  </a:txBody>
                  <a:tcPr/>
                </a:tc>
                <a:extLst>
                  <a:ext uri="{0D108BD9-81ED-4DB2-BD59-A6C34878D82A}">
                    <a16:rowId xmlns:a16="http://schemas.microsoft.com/office/drawing/2014/main" val="2808115063"/>
                  </a:ext>
                </a:extLst>
              </a:tr>
              <a:tr h="190500">
                <a:tc>
                  <a:txBody>
                    <a:bodyPr/>
                    <a:lstStyle/>
                    <a:p>
                      <a:pPr marL="0" algn="l" defTabSz="1097280" rtl="0" eaLnBrk="1" fontAlgn="t" latinLnBrk="0" hangingPunct="1"/>
                      <a:endParaRPr lang="en-US" sz="1200" b="0" i="0" kern="1200">
                        <a:solidFill>
                          <a:schemeClr val="tx1"/>
                        </a:solidFill>
                        <a:effectLst/>
                        <a:latin typeface="+mj-lt"/>
                        <a:ea typeface="+mn-ea"/>
                        <a:cs typeface="+mn-cs"/>
                      </a:endParaRPr>
                    </a:p>
                  </a:txBody>
                  <a:tcPr/>
                </a:tc>
                <a:tc>
                  <a:txBody>
                    <a:bodyPr/>
                    <a:lstStyle/>
                    <a:p>
                      <a:pPr marL="0" algn="l" defTabSz="1097280" rtl="0" eaLnBrk="1" fontAlgn="base" latinLnBrk="0" hangingPunct="1"/>
                      <a:r>
                        <a:rPr lang="en-US" sz="1200" b="0" kern="1200">
                          <a:solidFill>
                            <a:schemeClr val="tx1"/>
                          </a:solidFill>
                          <a:effectLst/>
                        </a:rPr>
                        <a:t>No Budget </a:t>
                      </a:r>
                      <a:endParaRPr lang="en-US" sz="1200" b="0" i="0" kern="1200">
                        <a:solidFill>
                          <a:schemeClr val="tx1"/>
                        </a:solidFill>
                        <a:effectLst/>
                        <a:latin typeface="+mj-lt"/>
                        <a:ea typeface="+mn-ea"/>
                        <a:cs typeface="+mn-cs"/>
                      </a:endParaRPr>
                    </a:p>
                  </a:txBody>
                  <a:tcPr/>
                </a:tc>
                <a:tc>
                  <a:txBody>
                    <a:bodyPr/>
                    <a:lstStyle/>
                    <a:p>
                      <a:pPr marL="0" algn="l" defTabSz="1097280" rtl="0" eaLnBrk="1" fontAlgn="t" latinLnBrk="0" hangingPunct="1"/>
                      <a:endParaRPr lang="en-US" sz="1200" b="0" kern="1200">
                        <a:solidFill>
                          <a:schemeClr val="tx1"/>
                        </a:solidFill>
                        <a:effectLst/>
                      </a:endParaRPr>
                    </a:p>
                    <a:p>
                      <a:pPr marL="0" algn="l" defTabSz="1097280" rtl="0" eaLnBrk="1" fontAlgn="base" latinLnBrk="0" hangingPunct="1"/>
                      <a:r>
                        <a:rPr lang="en-US" sz="1200" b="0" kern="1200">
                          <a:solidFill>
                            <a:schemeClr val="tx1"/>
                          </a:solidFill>
                          <a:effectLst/>
                        </a:rPr>
                        <a:t> </a:t>
                      </a:r>
                      <a:endParaRPr lang="en-US" sz="1200" b="0" i="0" kern="1200">
                        <a:solidFill>
                          <a:schemeClr val="tx1"/>
                        </a:solidFill>
                        <a:effectLst/>
                        <a:latin typeface="+mj-lt"/>
                        <a:ea typeface="+mn-ea"/>
                        <a:cs typeface="+mn-cs"/>
                      </a:endParaRPr>
                    </a:p>
                  </a:txBody>
                  <a:tcPr/>
                </a:tc>
                <a:extLst>
                  <a:ext uri="{0D108BD9-81ED-4DB2-BD59-A6C34878D82A}">
                    <a16:rowId xmlns:a16="http://schemas.microsoft.com/office/drawing/2014/main" val="577706109"/>
                  </a:ext>
                </a:extLst>
              </a:tr>
              <a:tr h="190500">
                <a:tc>
                  <a:txBody>
                    <a:bodyPr/>
                    <a:lstStyle/>
                    <a:p>
                      <a:pPr marL="0" algn="l" defTabSz="1097280" rtl="0" eaLnBrk="1" fontAlgn="t" latinLnBrk="0" hangingPunct="1"/>
                      <a:endParaRPr lang="en-US" sz="1200" b="0" kern="1200">
                        <a:solidFill>
                          <a:schemeClr val="accent1"/>
                        </a:solidFill>
                        <a:effectLst/>
                      </a:endParaRPr>
                    </a:p>
                    <a:p>
                      <a:pPr marL="0" algn="l" defTabSz="1097280" rtl="0" eaLnBrk="1" fontAlgn="base" latinLnBrk="0" hangingPunct="1"/>
                      <a:r>
                        <a:rPr lang="en-US" sz="1200" b="0" kern="1200">
                          <a:solidFill>
                            <a:schemeClr val="accent1"/>
                          </a:solidFill>
                          <a:effectLst/>
                        </a:rPr>
                        <a:t> </a:t>
                      </a:r>
                      <a:endParaRPr lang="en-US" sz="1200" b="0" i="0" kern="1200">
                        <a:solidFill>
                          <a:schemeClr val="accent1"/>
                        </a:solidFill>
                        <a:effectLst/>
                        <a:latin typeface="+mj-lt"/>
                        <a:ea typeface="+mn-ea"/>
                        <a:cs typeface="+mn-cs"/>
                      </a:endParaRPr>
                    </a:p>
                  </a:txBody>
                  <a:tcPr/>
                </a:tc>
                <a:tc>
                  <a:txBody>
                    <a:bodyPr/>
                    <a:lstStyle/>
                    <a:p>
                      <a:pPr marL="0" algn="l" defTabSz="1097280" rtl="0" eaLnBrk="1" fontAlgn="base" latinLnBrk="0" hangingPunct="1"/>
                      <a:r>
                        <a:rPr lang="en-US" sz="1200" b="0" kern="1200">
                          <a:solidFill>
                            <a:schemeClr val="accent1"/>
                          </a:solidFill>
                          <a:effectLst/>
                        </a:rPr>
                        <a:t>Needs internal socialization </a:t>
                      </a:r>
                      <a:endParaRPr lang="en-US" sz="1200" b="0" i="0" kern="1200">
                        <a:solidFill>
                          <a:schemeClr val="accent1"/>
                        </a:solidFill>
                        <a:effectLst/>
                        <a:latin typeface="+mj-lt"/>
                        <a:ea typeface="+mn-ea"/>
                        <a:cs typeface="+mn-cs"/>
                      </a:endParaRPr>
                    </a:p>
                  </a:txBody>
                  <a:tcPr/>
                </a:tc>
                <a:tc>
                  <a:txBody>
                    <a:bodyPr/>
                    <a:lstStyle/>
                    <a:p>
                      <a:pPr marL="0" algn="l" defTabSz="1097280" rtl="0" eaLnBrk="1" fontAlgn="t" latinLnBrk="0" hangingPunct="1"/>
                      <a:endParaRPr lang="en-US" sz="1200" b="0" i="0" kern="1200" dirty="0">
                        <a:solidFill>
                          <a:schemeClr val="accent1"/>
                        </a:solidFill>
                        <a:effectLst/>
                        <a:latin typeface="+mj-lt"/>
                        <a:ea typeface="+mn-ea"/>
                        <a:cs typeface="+mn-cs"/>
                      </a:endParaRPr>
                    </a:p>
                  </a:txBody>
                  <a:tcPr/>
                </a:tc>
                <a:extLst>
                  <a:ext uri="{0D108BD9-81ED-4DB2-BD59-A6C34878D82A}">
                    <a16:rowId xmlns:a16="http://schemas.microsoft.com/office/drawing/2014/main" val="1974945428"/>
                  </a:ext>
                </a:extLst>
              </a:tr>
              <a:tr h="190500">
                <a:tc>
                  <a:txBody>
                    <a:bodyPr/>
                    <a:lstStyle/>
                    <a:p>
                      <a:pPr marL="0" algn="l" defTabSz="1097280" rtl="0" eaLnBrk="1" fontAlgn="t" latinLnBrk="0" hangingPunct="1"/>
                      <a:endParaRPr lang="en-US" sz="1200" b="0" i="0" kern="1200">
                        <a:solidFill>
                          <a:schemeClr val="tx1"/>
                        </a:solidFill>
                        <a:effectLst/>
                        <a:latin typeface="+mj-lt"/>
                        <a:ea typeface="+mn-ea"/>
                        <a:cs typeface="+mn-cs"/>
                      </a:endParaRPr>
                    </a:p>
                  </a:txBody>
                  <a:tcPr/>
                </a:tc>
                <a:tc>
                  <a:txBody>
                    <a:bodyPr/>
                    <a:lstStyle/>
                    <a:p>
                      <a:pPr marL="0" algn="l" defTabSz="1097280" rtl="0" eaLnBrk="1" fontAlgn="base" latinLnBrk="0" hangingPunct="1"/>
                      <a:r>
                        <a:rPr lang="en-US" sz="1200" b="0" kern="1200">
                          <a:solidFill>
                            <a:schemeClr val="tx1"/>
                          </a:solidFill>
                          <a:effectLst/>
                        </a:rPr>
                        <a:t>Timing (other priorities) </a:t>
                      </a:r>
                      <a:endParaRPr lang="en-US" sz="1200" b="0" i="0" kern="1200">
                        <a:solidFill>
                          <a:schemeClr val="tx1"/>
                        </a:solidFill>
                        <a:effectLst/>
                        <a:latin typeface="+mj-lt"/>
                        <a:ea typeface="+mn-ea"/>
                        <a:cs typeface="+mn-cs"/>
                      </a:endParaRPr>
                    </a:p>
                  </a:txBody>
                  <a:tcPr/>
                </a:tc>
                <a:tc>
                  <a:txBody>
                    <a:bodyPr/>
                    <a:lstStyle/>
                    <a:p>
                      <a:pPr marL="0" algn="l" defTabSz="1097280" rtl="0" eaLnBrk="1" fontAlgn="t" latinLnBrk="0" hangingPunct="1"/>
                      <a:endParaRPr lang="en-US" sz="1200" b="0" i="0" kern="1200" dirty="0">
                        <a:solidFill>
                          <a:schemeClr val="tx1"/>
                        </a:solidFill>
                        <a:effectLst/>
                        <a:latin typeface="+mj-lt"/>
                        <a:ea typeface="+mn-ea"/>
                        <a:cs typeface="+mn-cs"/>
                      </a:endParaRPr>
                    </a:p>
                  </a:txBody>
                  <a:tcPr/>
                </a:tc>
                <a:extLst>
                  <a:ext uri="{0D108BD9-81ED-4DB2-BD59-A6C34878D82A}">
                    <a16:rowId xmlns:a16="http://schemas.microsoft.com/office/drawing/2014/main" val="4280875084"/>
                  </a:ext>
                </a:extLst>
              </a:tr>
            </a:tbl>
          </a:graphicData>
        </a:graphic>
      </p:graphicFrame>
      <p:sp>
        <p:nvSpPr>
          <p:cNvPr id="9" name="TextBox 8">
            <a:extLst>
              <a:ext uri="{FF2B5EF4-FFF2-40B4-BE49-F238E27FC236}">
                <a16:creationId xmlns:a16="http://schemas.microsoft.com/office/drawing/2014/main" id="{E9B0C150-B81D-487A-6719-301D052753C5}"/>
              </a:ext>
            </a:extLst>
          </p:cNvPr>
          <p:cNvSpPr txBox="1"/>
          <p:nvPr/>
        </p:nvSpPr>
        <p:spPr>
          <a:xfrm>
            <a:off x="548640" y="950698"/>
            <a:ext cx="2541401" cy="554639"/>
          </a:xfrm>
          <a:prstGeom prst="rect">
            <a:avLst/>
          </a:prstGeom>
          <a:noFill/>
        </p:spPr>
        <p:txBody>
          <a:bodyPr wrap="square">
            <a:spAutoFit/>
          </a:bodyPr>
          <a:lstStyle/>
          <a:p>
            <a:pPr>
              <a:lnSpc>
                <a:spcPct val="107000"/>
              </a:lnSpc>
              <a:spcAft>
                <a:spcPts val="960"/>
              </a:spcAft>
            </a:pPr>
            <a:r>
              <a:rPr lang="en-DE" sz="1440" b="1">
                <a:solidFill>
                  <a:srgbClr val="000000"/>
                </a:solidFill>
                <a:latin typeface="Arial" panose="020B0604020202020204" pitchFamily="34" charset="0"/>
                <a:ea typeface="Calibri" panose="020F0502020204030204" pitchFamily="34" charset="0"/>
                <a:cs typeface="Times New Roman" panose="02020603050405020304" pitchFamily="18" charset="0"/>
              </a:rPr>
              <a:t>Attendees</a:t>
            </a:r>
            <a:r>
              <a:rPr lang="en-DE" sz="1440">
                <a:solidFill>
                  <a:srgbClr val="000000"/>
                </a:solidFill>
                <a:latin typeface="Arial" panose="020B0604020202020204" pitchFamily="34" charset="0"/>
                <a:ea typeface="Calibri" panose="020F0502020204030204" pitchFamily="34" charset="0"/>
                <a:cs typeface="Times New Roman" panose="02020603050405020304" pitchFamily="18" charset="0"/>
              </a:rPr>
              <a:t> (Names and Roles)</a:t>
            </a:r>
            <a:endParaRPr lang="en-US" sz="144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0EAFD95-C456-623C-FEAC-A3076F8041D5}"/>
              </a:ext>
            </a:extLst>
          </p:cNvPr>
          <p:cNvSpPr/>
          <p:nvPr/>
        </p:nvSpPr>
        <p:spPr>
          <a:xfrm>
            <a:off x="3090039" y="967825"/>
            <a:ext cx="4587767"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15" name="TextBox 14">
            <a:extLst>
              <a:ext uri="{FF2B5EF4-FFF2-40B4-BE49-F238E27FC236}">
                <a16:creationId xmlns:a16="http://schemas.microsoft.com/office/drawing/2014/main" id="{067246F6-D0FE-A20A-FC1F-8774BD7CF4F3}"/>
              </a:ext>
            </a:extLst>
          </p:cNvPr>
          <p:cNvSpPr txBox="1"/>
          <p:nvPr/>
        </p:nvSpPr>
        <p:spPr>
          <a:xfrm>
            <a:off x="8541756" y="908801"/>
            <a:ext cx="2541401" cy="317523"/>
          </a:xfrm>
          <a:prstGeom prst="rect">
            <a:avLst/>
          </a:prstGeom>
          <a:noFill/>
        </p:spPr>
        <p:txBody>
          <a:bodyPr wrap="square">
            <a:spAutoFit/>
          </a:bodyPr>
          <a:lstStyle/>
          <a:p>
            <a:pPr>
              <a:lnSpc>
                <a:spcPct val="107000"/>
              </a:lnSpc>
              <a:spcAft>
                <a:spcPts val="960"/>
              </a:spcAft>
            </a:pPr>
            <a:r>
              <a:rPr lang="en-DE" sz="1440" b="1">
                <a:solidFill>
                  <a:srgbClr val="000000"/>
                </a:solidFill>
                <a:latin typeface="Arial" panose="020B0604020202020204" pitchFamily="34" charset="0"/>
                <a:ea typeface="Calibri" panose="020F0502020204030204" pitchFamily="34" charset="0"/>
                <a:cs typeface="Times New Roman" panose="02020603050405020304" pitchFamily="18" charset="0"/>
              </a:rPr>
              <a:t>Opportunity Stage</a:t>
            </a:r>
            <a:endParaRPr lang="en-US" sz="144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0617F1E2-5BC0-851B-F0F9-E2EF946C29C3}"/>
              </a:ext>
            </a:extLst>
          </p:cNvPr>
          <p:cNvSpPr/>
          <p:nvPr/>
        </p:nvSpPr>
        <p:spPr>
          <a:xfrm>
            <a:off x="10936538" y="967825"/>
            <a:ext cx="314522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pic>
        <p:nvPicPr>
          <p:cNvPr id="18" name="Graphic 17" descr="Home with solid fill">
            <a:hlinkClick r:id="rId2" action="ppaction://hlinksldjump" tooltip="Back to Home"/>
            <a:extLst>
              <a:ext uri="{FF2B5EF4-FFF2-40B4-BE49-F238E27FC236}">
                <a16:creationId xmlns:a16="http://schemas.microsoft.com/office/drawing/2014/main" id="{09D9C228-F7E8-E91C-BBCA-9F6ED997BD0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19" name="Graphic 18" descr="Back with solid fill">
            <a:hlinkClick r:id="" action="ppaction://hlinkshowjump?jump=lastslideviewed"/>
            <a:extLst>
              <a:ext uri="{FF2B5EF4-FFF2-40B4-BE49-F238E27FC236}">
                <a16:creationId xmlns:a16="http://schemas.microsoft.com/office/drawing/2014/main" id="{AEC03B74-A4F7-B603-9F97-5A0C195AF63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20" name="Picture 2" descr="Modules Svg Png Icon Free Download (#565500) - OnlineWebFonts.COM">
            <a:hlinkClick r:id="rId7" action="ppaction://hlinksldjump"/>
            <a:extLst>
              <a:ext uri="{FF2B5EF4-FFF2-40B4-BE49-F238E27FC236}">
                <a16:creationId xmlns:a16="http://schemas.microsoft.com/office/drawing/2014/main" id="{9094A2F7-8E96-A8FF-C01E-79905B1C86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728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548640" y="163831"/>
            <a:ext cx="13533120" cy="567690"/>
          </a:xfrm>
        </p:spPr>
        <p:txBody>
          <a:bodyPr/>
          <a:lstStyle/>
          <a:p>
            <a:r>
              <a:rPr lang="en-US"/>
              <a:t>WIN-LOST Analysis</a:t>
            </a:r>
          </a:p>
        </p:txBody>
      </p:sp>
      <p:sp>
        <p:nvSpPr>
          <p:cNvPr id="3" name="TextBox 2">
            <a:extLst>
              <a:ext uri="{FF2B5EF4-FFF2-40B4-BE49-F238E27FC236}">
                <a16:creationId xmlns:a16="http://schemas.microsoft.com/office/drawing/2014/main" id="{6CDBDB6E-0923-7AEB-D748-AF2B12314DFE}"/>
              </a:ext>
            </a:extLst>
          </p:cNvPr>
          <p:cNvSpPr txBox="1"/>
          <p:nvPr/>
        </p:nvSpPr>
        <p:spPr>
          <a:xfrm>
            <a:off x="548640" y="856215"/>
            <a:ext cx="13846442" cy="317523"/>
          </a:xfrm>
          <a:prstGeom prst="rect">
            <a:avLst/>
          </a:prstGeom>
          <a:noFill/>
        </p:spPr>
        <p:txBody>
          <a:bodyPr wrap="square">
            <a:spAutoFit/>
          </a:bodyPr>
          <a:lstStyle/>
          <a:p>
            <a:pPr>
              <a:lnSpc>
                <a:spcPct val="107000"/>
              </a:lnSpc>
              <a:spcAft>
                <a:spcPts val="960"/>
              </a:spcAft>
            </a:pPr>
            <a:r>
              <a:rPr lang="en-DE" sz="1440" b="1">
                <a:solidFill>
                  <a:srgbClr val="000000"/>
                </a:solidFill>
                <a:latin typeface="Arial" panose="020B0604020202020204" pitchFamily="34" charset="0"/>
                <a:ea typeface="Calibri" panose="020F0502020204030204" pitchFamily="34" charset="0"/>
                <a:cs typeface="Times New Roman" panose="02020603050405020304" pitchFamily="18" charset="0"/>
              </a:rPr>
              <a:t>Co</a:t>
            </a:r>
            <a:r>
              <a:rPr lang="en-US" sz="1440" b="1" err="1">
                <a:solidFill>
                  <a:srgbClr val="000000"/>
                </a:solidFill>
                <a:latin typeface="Arial" panose="020B0604020202020204" pitchFamily="34" charset="0"/>
                <a:ea typeface="Calibri" panose="020F0502020204030204" pitchFamily="34" charset="0"/>
                <a:cs typeface="Times New Roman" panose="02020603050405020304" pitchFamily="18" charset="0"/>
              </a:rPr>
              <a:t>mpetition</a:t>
            </a:r>
            <a:r>
              <a:rPr lang="en-US" sz="1440" b="1">
                <a:solidFill>
                  <a:srgbClr val="000000"/>
                </a:solidFill>
                <a:latin typeface="Arial" panose="020B0604020202020204" pitchFamily="34" charset="0"/>
                <a:ea typeface="Calibri" panose="020F0502020204030204" pitchFamily="34" charset="0"/>
                <a:cs typeface="Times New Roman" panose="02020603050405020304" pitchFamily="18" charset="0"/>
              </a:rPr>
              <a:t> who won? Why? Reasons why others have done it better? Technical vs. Price?</a:t>
            </a:r>
            <a:endParaRPr lang="en-US" sz="144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A52F95A-282E-D51B-DEF7-CCF0310B84ED}"/>
              </a:ext>
            </a:extLst>
          </p:cNvPr>
          <p:cNvSpPr/>
          <p:nvPr/>
        </p:nvSpPr>
        <p:spPr>
          <a:xfrm>
            <a:off x="548640" y="1298432"/>
            <a:ext cx="13846442" cy="91546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5" name="TextBox 4">
            <a:extLst>
              <a:ext uri="{FF2B5EF4-FFF2-40B4-BE49-F238E27FC236}">
                <a16:creationId xmlns:a16="http://schemas.microsoft.com/office/drawing/2014/main" id="{5A3B3923-6477-0AAB-4959-9B8125F1A064}"/>
              </a:ext>
            </a:extLst>
          </p:cNvPr>
          <p:cNvSpPr txBox="1"/>
          <p:nvPr/>
        </p:nvSpPr>
        <p:spPr>
          <a:xfrm>
            <a:off x="548640" y="2338588"/>
            <a:ext cx="13846442" cy="317523"/>
          </a:xfrm>
          <a:prstGeom prst="rect">
            <a:avLst/>
          </a:prstGeom>
          <a:noFill/>
        </p:spPr>
        <p:txBody>
          <a:bodyPr wrap="square">
            <a:spAutoFit/>
          </a:bodyPr>
          <a:lstStyle/>
          <a:p>
            <a:pPr>
              <a:lnSpc>
                <a:spcPct val="107000"/>
              </a:lnSpc>
              <a:spcAft>
                <a:spcPts val="960"/>
              </a:spcAft>
            </a:pPr>
            <a:r>
              <a:rPr lang="en-US" sz="1440" b="1">
                <a:solidFill>
                  <a:srgbClr val="000000"/>
                </a:solidFill>
                <a:latin typeface="Arial" panose="020B0604020202020204" pitchFamily="34" charset="0"/>
                <a:ea typeface="Calibri" panose="020F0502020204030204" pitchFamily="34" charset="0"/>
                <a:cs typeface="Times New Roman" panose="02020603050405020304" pitchFamily="18" charset="0"/>
              </a:rPr>
              <a:t>Social aspects? Relationship? Engagement? Communication</a:t>
            </a:r>
            <a:endParaRPr lang="en-US" sz="144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551EC9B-2513-E65E-141B-1F3FCF1FA149}"/>
              </a:ext>
            </a:extLst>
          </p:cNvPr>
          <p:cNvSpPr/>
          <p:nvPr/>
        </p:nvSpPr>
        <p:spPr>
          <a:xfrm>
            <a:off x="548640" y="2780805"/>
            <a:ext cx="1384644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8" name="TextBox 7">
            <a:extLst>
              <a:ext uri="{FF2B5EF4-FFF2-40B4-BE49-F238E27FC236}">
                <a16:creationId xmlns:a16="http://schemas.microsoft.com/office/drawing/2014/main" id="{3B9ECD2B-6C6E-8421-FECF-58B4923FCBCF}"/>
              </a:ext>
            </a:extLst>
          </p:cNvPr>
          <p:cNvSpPr txBox="1"/>
          <p:nvPr/>
        </p:nvSpPr>
        <p:spPr>
          <a:xfrm>
            <a:off x="548640" y="4114800"/>
            <a:ext cx="13846442" cy="317523"/>
          </a:xfrm>
          <a:prstGeom prst="rect">
            <a:avLst/>
          </a:prstGeom>
          <a:noFill/>
        </p:spPr>
        <p:txBody>
          <a:bodyPr wrap="square">
            <a:spAutoFit/>
          </a:bodyPr>
          <a:lstStyle/>
          <a:p>
            <a:pPr>
              <a:lnSpc>
                <a:spcPct val="107000"/>
              </a:lnSpc>
              <a:spcAft>
                <a:spcPts val="960"/>
              </a:spcAft>
            </a:pPr>
            <a:r>
              <a:rPr lang="en-US" sz="1440" b="1">
                <a:solidFill>
                  <a:srgbClr val="000000"/>
                </a:solidFill>
                <a:latin typeface="Arial" panose="020B0604020202020204" pitchFamily="34" charset="0"/>
                <a:ea typeface="Calibri" panose="020F0502020204030204" pitchFamily="34" charset="0"/>
                <a:cs typeface="Times New Roman" panose="02020603050405020304" pitchFamily="18" charset="0"/>
              </a:rPr>
              <a:t>Solution What did you like on our offering, solution? What did you not like or like? A lack of fulfillment of customer needs by your solutions </a:t>
            </a:r>
            <a:endParaRPr lang="en-US" sz="144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8A0CF5C1-8BAA-B380-8493-8785A8FC4171}"/>
              </a:ext>
            </a:extLst>
          </p:cNvPr>
          <p:cNvSpPr/>
          <p:nvPr/>
        </p:nvSpPr>
        <p:spPr>
          <a:xfrm>
            <a:off x="548640" y="4557017"/>
            <a:ext cx="1384644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sp>
        <p:nvSpPr>
          <p:cNvPr id="12" name="TextBox 11">
            <a:extLst>
              <a:ext uri="{FF2B5EF4-FFF2-40B4-BE49-F238E27FC236}">
                <a16:creationId xmlns:a16="http://schemas.microsoft.com/office/drawing/2014/main" id="{441B3BBC-01D4-AEBC-812A-B92DF6E4B6DF}"/>
              </a:ext>
            </a:extLst>
          </p:cNvPr>
          <p:cNvSpPr txBox="1"/>
          <p:nvPr/>
        </p:nvSpPr>
        <p:spPr>
          <a:xfrm>
            <a:off x="548640" y="5916243"/>
            <a:ext cx="13846442" cy="317523"/>
          </a:xfrm>
          <a:prstGeom prst="rect">
            <a:avLst/>
          </a:prstGeom>
          <a:noFill/>
        </p:spPr>
        <p:txBody>
          <a:bodyPr wrap="square">
            <a:spAutoFit/>
          </a:bodyPr>
          <a:lstStyle/>
          <a:p>
            <a:pPr>
              <a:lnSpc>
                <a:spcPct val="107000"/>
              </a:lnSpc>
              <a:spcAft>
                <a:spcPts val="960"/>
              </a:spcAft>
            </a:pPr>
            <a:r>
              <a:rPr lang="en-US" sz="1440" b="1">
                <a:solidFill>
                  <a:srgbClr val="000000"/>
                </a:solidFill>
                <a:latin typeface="Arial" panose="020B0604020202020204" pitchFamily="34" charset="0"/>
                <a:ea typeface="Calibri" panose="020F0502020204030204" pitchFamily="34" charset="0"/>
                <a:cs typeface="Times New Roman" panose="02020603050405020304" pitchFamily="18" charset="0"/>
              </a:rPr>
              <a:t>Process Where you satisfied with the process? Tools we are using? </a:t>
            </a:r>
            <a:endParaRPr lang="en-US" sz="144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CFBAE55E-61B1-1645-81D5-A61D7BC6AA15}"/>
              </a:ext>
            </a:extLst>
          </p:cNvPr>
          <p:cNvSpPr/>
          <p:nvPr/>
        </p:nvSpPr>
        <p:spPr>
          <a:xfrm>
            <a:off x="548640" y="6358460"/>
            <a:ext cx="13846442" cy="11454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pic>
        <p:nvPicPr>
          <p:cNvPr id="14" name="Graphic 13" descr="Home with solid fill">
            <a:hlinkClick r:id="rId2" action="ppaction://hlinksldjump" tooltip="Back to Home"/>
            <a:extLst>
              <a:ext uri="{FF2B5EF4-FFF2-40B4-BE49-F238E27FC236}">
                <a16:creationId xmlns:a16="http://schemas.microsoft.com/office/drawing/2014/main" id="{1BFF63CA-76DA-6FE5-7267-291320F38C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16" name="Graphic 15" descr="Back with solid fill">
            <a:hlinkClick r:id="" action="ppaction://hlinkshowjump?jump=lastslideviewed"/>
            <a:extLst>
              <a:ext uri="{FF2B5EF4-FFF2-40B4-BE49-F238E27FC236}">
                <a16:creationId xmlns:a16="http://schemas.microsoft.com/office/drawing/2014/main" id="{0CC1197F-C77E-E047-F0DF-FC4936F88DD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18" name="Picture 2" descr="Modules Svg Png Icon Free Download (#565500) - OnlineWebFonts.COM">
            <a:hlinkClick r:id="rId7" action="ppaction://hlinksldjump"/>
            <a:extLst>
              <a:ext uri="{FF2B5EF4-FFF2-40B4-BE49-F238E27FC236}">
                <a16:creationId xmlns:a16="http://schemas.microsoft.com/office/drawing/2014/main" id="{6CE30195-6589-F2DF-F5E8-E8AAFE46A8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933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571-FDD9-6ED0-4F27-9164645AC809}"/>
              </a:ext>
            </a:extLst>
          </p:cNvPr>
          <p:cNvSpPr>
            <a:spLocks noGrp="1"/>
          </p:cNvSpPr>
          <p:nvPr>
            <p:ph type="title"/>
          </p:nvPr>
        </p:nvSpPr>
        <p:spPr>
          <a:xfrm>
            <a:off x="548640" y="163831"/>
            <a:ext cx="13533120" cy="567690"/>
          </a:xfrm>
        </p:spPr>
        <p:txBody>
          <a:bodyPr/>
          <a:lstStyle/>
          <a:p>
            <a:r>
              <a:rPr lang="en-US"/>
              <a:t>WIN-LOST Analysis</a:t>
            </a:r>
          </a:p>
        </p:txBody>
      </p:sp>
      <p:sp>
        <p:nvSpPr>
          <p:cNvPr id="3" name="TextBox 2">
            <a:extLst>
              <a:ext uri="{FF2B5EF4-FFF2-40B4-BE49-F238E27FC236}">
                <a16:creationId xmlns:a16="http://schemas.microsoft.com/office/drawing/2014/main" id="{6CDBDB6E-0923-7AEB-D748-AF2B12314DFE}"/>
              </a:ext>
            </a:extLst>
          </p:cNvPr>
          <p:cNvSpPr txBox="1"/>
          <p:nvPr/>
        </p:nvSpPr>
        <p:spPr>
          <a:xfrm>
            <a:off x="548640" y="856215"/>
            <a:ext cx="13846442" cy="2381421"/>
          </a:xfrm>
          <a:prstGeom prst="rect">
            <a:avLst/>
          </a:prstGeom>
          <a:noFill/>
        </p:spPr>
        <p:txBody>
          <a:bodyPr wrap="square">
            <a:spAutoFit/>
          </a:bodyPr>
          <a:lstStyle/>
          <a:p>
            <a:pPr marL="342900" indent="-342900">
              <a:lnSpc>
                <a:spcPct val="107000"/>
              </a:lnSpc>
              <a:spcAft>
                <a:spcPts val="960"/>
              </a:spcAft>
              <a:buFont typeface="Arial" panose="020B0604020202020204" pitchFamily="34" charset="0"/>
              <a:buChar char="•"/>
            </a:pPr>
            <a:r>
              <a:rPr lang="en-US" sz="1440" b="1">
                <a:solidFill>
                  <a:srgbClr val="000000"/>
                </a:solidFill>
                <a:latin typeface="Arial" panose="020B0604020202020204" pitchFamily="34" charset="0"/>
                <a:ea typeface="Calibri" panose="020F0502020204030204" pitchFamily="34" charset="0"/>
                <a:cs typeface="Times New Roman" panose="02020603050405020304" pitchFamily="18" charset="0"/>
              </a:rPr>
              <a:t>What product or features were you initially interested in? Was it a good fit from the start? </a:t>
            </a:r>
          </a:p>
          <a:p>
            <a:pPr marL="342900" indent="-342900">
              <a:lnSpc>
                <a:spcPct val="107000"/>
              </a:lnSpc>
              <a:spcAft>
                <a:spcPts val="960"/>
              </a:spcAft>
              <a:buFont typeface="Arial" panose="020B0604020202020204" pitchFamily="34" charset="0"/>
              <a:buChar char="•"/>
            </a:pPr>
            <a:r>
              <a:rPr lang="en-US" sz="1440" b="1">
                <a:solidFill>
                  <a:srgbClr val="000000"/>
                </a:solidFill>
                <a:latin typeface="Arial" panose="020B0604020202020204" pitchFamily="34" charset="0"/>
                <a:ea typeface="Calibri" panose="020F0502020204030204" pitchFamily="34" charset="0"/>
                <a:cs typeface="Times New Roman" panose="02020603050405020304" pitchFamily="18" charset="0"/>
              </a:rPr>
              <a:t>What pain point or problem were you trying to solve? What was your initial perception of this company’s ability to solve that problem? </a:t>
            </a:r>
          </a:p>
          <a:p>
            <a:pPr marL="342900" indent="-342900">
              <a:lnSpc>
                <a:spcPct val="107000"/>
              </a:lnSpc>
              <a:spcAft>
                <a:spcPts val="960"/>
              </a:spcAft>
              <a:buFont typeface="Arial" panose="020B0604020202020204" pitchFamily="34" charset="0"/>
              <a:buChar char="•"/>
            </a:pPr>
            <a:r>
              <a:rPr lang="en-US" sz="1440" b="1">
                <a:solidFill>
                  <a:srgbClr val="000000"/>
                </a:solidFill>
                <a:latin typeface="Arial" panose="020B0604020202020204" pitchFamily="34" charset="0"/>
                <a:ea typeface="Calibri" panose="020F0502020204030204" pitchFamily="34" charset="0"/>
                <a:cs typeface="Times New Roman" panose="02020603050405020304" pitchFamily="18" charset="0"/>
              </a:rPr>
              <a:t>W</a:t>
            </a:r>
            <a:r>
              <a:rPr lang="en-DE" sz="1440" b="1">
                <a:solidFill>
                  <a:srgbClr val="000000"/>
                </a:solidFill>
                <a:latin typeface="Arial" panose="020B0604020202020204" pitchFamily="34" charset="0"/>
                <a:ea typeface="Calibri" panose="020F0502020204030204" pitchFamily="34" charset="0"/>
                <a:cs typeface="Times New Roman" panose="02020603050405020304" pitchFamily="18" charset="0"/>
              </a:rPr>
              <a:t>h</a:t>
            </a:r>
            <a:r>
              <a:rPr lang="en-US" sz="1440" b="1">
                <a:solidFill>
                  <a:srgbClr val="000000"/>
                </a:solidFill>
                <a:latin typeface="Arial" panose="020B0604020202020204" pitchFamily="34" charset="0"/>
                <a:ea typeface="Calibri" panose="020F0502020204030204" pitchFamily="34" charset="0"/>
                <a:cs typeface="Times New Roman" panose="02020603050405020304" pitchFamily="18" charset="0"/>
              </a:rPr>
              <a:t>y did you decide to purchase from this company? Or, why didn’t you? </a:t>
            </a:r>
          </a:p>
          <a:p>
            <a:pPr marL="342900" indent="-342900">
              <a:lnSpc>
                <a:spcPct val="107000"/>
              </a:lnSpc>
              <a:spcAft>
                <a:spcPts val="960"/>
              </a:spcAft>
              <a:buFont typeface="Arial" panose="020B0604020202020204" pitchFamily="34" charset="0"/>
              <a:buChar char="•"/>
            </a:pPr>
            <a:r>
              <a:rPr lang="en-US" sz="1440" b="1">
                <a:solidFill>
                  <a:srgbClr val="000000"/>
                </a:solidFill>
                <a:latin typeface="Arial" panose="020B0604020202020204" pitchFamily="34" charset="0"/>
                <a:ea typeface="Calibri" panose="020F0502020204030204" pitchFamily="34" charset="0"/>
                <a:cs typeface="Times New Roman" panose="02020603050405020304" pitchFamily="18" charset="0"/>
              </a:rPr>
              <a:t>How many people were involved in the decision making process? What does your decision-making process usually look like? </a:t>
            </a:r>
          </a:p>
          <a:p>
            <a:pPr marL="342900" indent="-342900">
              <a:lnSpc>
                <a:spcPct val="107000"/>
              </a:lnSpc>
              <a:spcAft>
                <a:spcPts val="960"/>
              </a:spcAft>
              <a:buFont typeface="Arial" panose="020B0604020202020204" pitchFamily="34" charset="0"/>
              <a:buChar char="•"/>
            </a:pPr>
            <a:r>
              <a:rPr lang="en-US" sz="1440" b="1">
                <a:solidFill>
                  <a:srgbClr val="000000"/>
                </a:solidFill>
                <a:latin typeface="Arial" panose="020B0604020202020204" pitchFamily="34" charset="0"/>
                <a:ea typeface="Calibri" panose="020F0502020204030204" pitchFamily="34" charset="0"/>
                <a:cs typeface="Times New Roman" panose="02020603050405020304" pitchFamily="18" charset="0"/>
              </a:rPr>
              <a:t>What was your perception of the sales team? How was their sales pitch? Did they seem knowledgeable? Were they helpful? What would have improved your perception of the sales team? </a:t>
            </a:r>
          </a:p>
          <a:p>
            <a:pPr marL="342900" indent="-342900">
              <a:lnSpc>
                <a:spcPct val="107000"/>
              </a:lnSpc>
              <a:spcAft>
                <a:spcPts val="960"/>
              </a:spcAft>
              <a:buFont typeface="Arial" panose="020B0604020202020204" pitchFamily="34" charset="0"/>
              <a:buChar char="•"/>
            </a:pPr>
            <a:r>
              <a:rPr lang="en-US" sz="1440" b="1">
                <a:solidFill>
                  <a:srgbClr val="000000"/>
                </a:solidFill>
                <a:latin typeface="Arial" panose="020B0604020202020204" pitchFamily="34" charset="0"/>
                <a:ea typeface="Calibri" panose="020F0502020204030204" pitchFamily="34" charset="0"/>
                <a:cs typeface="Times New Roman" panose="02020603050405020304" pitchFamily="18" charset="0"/>
              </a:rPr>
              <a:t>How did your perception of our company and products change throughout the buying process? What made it better? And what made it worse? </a:t>
            </a:r>
            <a:endParaRPr lang="en-US" sz="144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A52F95A-282E-D51B-DEF7-CCF0310B84ED}"/>
              </a:ext>
            </a:extLst>
          </p:cNvPr>
          <p:cNvSpPr/>
          <p:nvPr/>
        </p:nvSpPr>
        <p:spPr>
          <a:xfrm>
            <a:off x="548640" y="3390783"/>
            <a:ext cx="13846442" cy="398260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endParaRPr lang="en-US" sz="1200">
              <a:solidFill>
                <a:schemeClr val="accent1"/>
              </a:solidFill>
            </a:endParaRPr>
          </a:p>
        </p:txBody>
      </p:sp>
      <p:pic>
        <p:nvPicPr>
          <p:cNvPr id="7" name="Graphic 6" descr="Home with solid fill">
            <a:hlinkClick r:id="rId2" action="ppaction://hlinksldjump" tooltip="Back to Home"/>
            <a:extLst>
              <a:ext uri="{FF2B5EF4-FFF2-40B4-BE49-F238E27FC236}">
                <a16:creationId xmlns:a16="http://schemas.microsoft.com/office/drawing/2014/main" id="{2CF90040-7F11-E14C-B2AF-8E8533C733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9" name="Graphic 8" descr="Back with solid fill">
            <a:hlinkClick r:id="" action="ppaction://hlinkshowjump?jump=lastslideviewed"/>
            <a:extLst>
              <a:ext uri="{FF2B5EF4-FFF2-40B4-BE49-F238E27FC236}">
                <a16:creationId xmlns:a16="http://schemas.microsoft.com/office/drawing/2014/main" id="{436824B6-1382-68C1-BCA8-DB299C103BC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10" name="Picture 2" descr="Modules Svg Png Icon Free Download (#565500) - OnlineWebFonts.COM">
            <a:hlinkClick r:id="rId7" action="ppaction://hlinksldjump"/>
            <a:extLst>
              <a:ext uri="{FF2B5EF4-FFF2-40B4-BE49-F238E27FC236}">
                <a16:creationId xmlns:a16="http://schemas.microsoft.com/office/drawing/2014/main" id="{03207A73-238B-9050-5F22-F402C1FD84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65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BEF12-905D-1019-5329-6A11F76ED2B4}"/>
              </a:ext>
            </a:extLst>
          </p:cNvPr>
          <p:cNvSpPr>
            <a:spLocks noGrp="1"/>
          </p:cNvSpPr>
          <p:nvPr>
            <p:ph type="title"/>
          </p:nvPr>
        </p:nvSpPr>
        <p:spPr/>
        <p:txBody>
          <a:bodyPr/>
          <a:lstStyle/>
          <a:p>
            <a:r>
              <a:rPr lang="en-DE"/>
              <a:t>Executive Summary</a:t>
            </a:r>
            <a:endParaRPr lang="en-US"/>
          </a:p>
        </p:txBody>
      </p:sp>
      <p:sp>
        <p:nvSpPr>
          <p:cNvPr id="2" name="Content Placeholder 1">
            <a:extLst>
              <a:ext uri="{FF2B5EF4-FFF2-40B4-BE49-F238E27FC236}">
                <a16:creationId xmlns:a16="http://schemas.microsoft.com/office/drawing/2014/main" id="{B652807C-C81D-B7B9-502C-7135067BAB16}"/>
              </a:ext>
            </a:extLst>
          </p:cNvPr>
          <p:cNvSpPr>
            <a:spLocks noGrp="1"/>
          </p:cNvSpPr>
          <p:nvPr>
            <p:ph idx="1"/>
          </p:nvPr>
        </p:nvSpPr>
        <p:spPr/>
        <p:txBody>
          <a:bodyPr/>
          <a:lstStyle/>
          <a:p>
            <a:endParaRPr lang="en-US"/>
          </a:p>
        </p:txBody>
      </p:sp>
      <p:pic>
        <p:nvPicPr>
          <p:cNvPr id="9" name="Graphic 8" descr="Home with solid fill">
            <a:hlinkClick r:id="rId2" action="ppaction://hlinksldjump" tooltip="Back to Home"/>
            <a:extLst>
              <a:ext uri="{FF2B5EF4-FFF2-40B4-BE49-F238E27FC236}">
                <a16:creationId xmlns:a16="http://schemas.microsoft.com/office/drawing/2014/main" id="{E48D021C-EAAA-5C96-74BA-C19CF031E8B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10" name="Graphic 9" descr="Back with solid fill">
            <a:hlinkClick r:id="" action="ppaction://hlinkshowjump?jump=lastslideviewed"/>
            <a:extLst>
              <a:ext uri="{FF2B5EF4-FFF2-40B4-BE49-F238E27FC236}">
                <a16:creationId xmlns:a16="http://schemas.microsoft.com/office/drawing/2014/main" id="{390E383F-1466-A48E-CC18-5358301CE5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11" name="Picture 2" descr="Modules Svg Png Icon Free Download (#565500) - OnlineWebFonts.COM">
            <a:hlinkClick r:id="rId7" action="ppaction://hlinksldjump"/>
            <a:extLst>
              <a:ext uri="{FF2B5EF4-FFF2-40B4-BE49-F238E27FC236}">
                <a16:creationId xmlns:a16="http://schemas.microsoft.com/office/drawing/2014/main" id="{086CC499-07CE-0C45-1AEE-C9EFC4C1A3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7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48BF74-863E-0251-E96F-9F73194E566F}"/>
              </a:ext>
            </a:extLst>
          </p:cNvPr>
          <p:cNvSpPr/>
          <p:nvPr/>
        </p:nvSpPr>
        <p:spPr>
          <a:xfrm>
            <a:off x="7844117" y="5466445"/>
            <a:ext cx="6323704" cy="188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pPr marL="285750" indent="-285750">
              <a:buFont typeface="Arial" panose="020B0604020202020204" pitchFamily="34" charset="0"/>
              <a:buChar char="•"/>
            </a:pPr>
            <a:r>
              <a:rPr lang="en-DE">
                <a:solidFill>
                  <a:schemeClr val="accent1"/>
                </a:solidFill>
              </a:rPr>
              <a:t>...</a:t>
            </a:r>
            <a:endParaRPr lang="en-US">
              <a:solidFill>
                <a:schemeClr val="accent1"/>
              </a:solidFill>
            </a:endParaRPr>
          </a:p>
        </p:txBody>
      </p:sp>
      <p:sp>
        <p:nvSpPr>
          <p:cNvPr id="12" name="TextBox 11">
            <a:extLst>
              <a:ext uri="{FF2B5EF4-FFF2-40B4-BE49-F238E27FC236}">
                <a16:creationId xmlns:a16="http://schemas.microsoft.com/office/drawing/2014/main" id="{48E61766-3CF7-A118-0BB4-ACFA0642349E}"/>
              </a:ext>
            </a:extLst>
          </p:cNvPr>
          <p:cNvSpPr txBox="1"/>
          <p:nvPr/>
        </p:nvSpPr>
        <p:spPr>
          <a:xfrm>
            <a:off x="7844117" y="5066335"/>
            <a:ext cx="5357309" cy="400110"/>
          </a:xfrm>
          <a:prstGeom prst="rect">
            <a:avLst/>
          </a:prstGeom>
          <a:noFill/>
        </p:spPr>
        <p:txBody>
          <a:bodyPr wrap="square" rtlCol="0">
            <a:spAutoFit/>
          </a:bodyPr>
          <a:lstStyle/>
          <a:p>
            <a:r>
              <a:rPr lang="en-DE" sz="2000" b="1">
                <a:solidFill>
                  <a:schemeClr val="accent1"/>
                </a:solidFill>
              </a:rPr>
              <a:t>Solution in Scope for the Opportunity</a:t>
            </a:r>
            <a:endParaRPr lang="en-US" sz="2000" b="1">
              <a:solidFill>
                <a:schemeClr val="accent1"/>
              </a:solidFill>
            </a:endParaRPr>
          </a:p>
        </p:txBody>
      </p:sp>
      <p:sp>
        <p:nvSpPr>
          <p:cNvPr id="10" name="Rectangle 9">
            <a:extLst>
              <a:ext uri="{FF2B5EF4-FFF2-40B4-BE49-F238E27FC236}">
                <a16:creationId xmlns:a16="http://schemas.microsoft.com/office/drawing/2014/main" id="{1C36BC53-DD22-5FED-6A71-74A2F491F608}"/>
              </a:ext>
            </a:extLst>
          </p:cNvPr>
          <p:cNvSpPr/>
          <p:nvPr/>
        </p:nvSpPr>
        <p:spPr>
          <a:xfrm>
            <a:off x="462579" y="5471532"/>
            <a:ext cx="6323704" cy="1881505"/>
          </a:xfrm>
          <a:prstGeom prst="rect">
            <a:avLst/>
          </a:prstGeom>
          <a:noFill/>
        </p:spPr>
        <p:style>
          <a:lnRef idx="2">
            <a:schemeClr val="accent3"/>
          </a:lnRef>
          <a:fillRef idx="1">
            <a:schemeClr val="lt1"/>
          </a:fillRef>
          <a:effectRef idx="0">
            <a:schemeClr val="accent3"/>
          </a:effectRef>
          <a:fontRef idx="minor">
            <a:schemeClr val="dk1"/>
          </a:fontRef>
        </p:style>
        <p:txBody>
          <a:bodyPr rtlCol="0" anchor="t"/>
          <a:lstStyle/>
          <a:p>
            <a:pPr marL="285750" indent="-285750">
              <a:buFont typeface="Arial" panose="020B0604020202020204" pitchFamily="34" charset="0"/>
              <a:buChar char="•"/>
            </a:pPr>
            <a:r>
              <a:rPr lang="en-DE">
                <a:solidFill>
                  <a:schemeClr val="accent1"/>
                </a:solidFill>
              </a:rPr>
              <a:t>...</a:t>
            </a:r>
            <a:endParaRPr lang="en-US">
              <a:solidFill>
                <a:schemeClr val="accent1"/>
              </a:solidFill>
            </a:endParaRPr>
          </a:p>
        </p:txBody>
      </p:sp>
      <p:graphicFrame>
        <p:nvGraphicFramePr>
          <p:cNvPr id="4" name="Table 3">
            <a:extLst>
              <a:ext uri="{FF2B5EF4-FFF2-40B4-BE49-F238E27FC236}">
                <a16:creationId xmlns:a16="http://schemas.microsoft.com/office/drawing/2014/main" id="{709E737C-9230-4077-A33F-689D9D2E8916}"/>
              </a:ext>
            </a:extLst>
          </p:cNvPr>
          <p:cNvGraphicFramePr>
            <a:graphicFrameLocks noGrp="1"/>
          </p:cNvGraphicFramePr>
          <p:nvPr>
            <p:extLst>
              <p:ext uri="{D42A27DB-BD31-4B8C-83A1-F6EECF244321}">
                <p14:modId xmlns:p14="http://schemas.microsoft.com/office/powerpoint/2010/main" val="2695866441"/>
              </p:ext>
            </p:extLst>
          </p:nvPr>
        </p:nvGraphicFramePr>
        <p:xfrm>
          <a:off x="462579" y="2503564"/>
          <a:ext cx="13705241" cy="2506392"/>
        </p:xfrm>
        <a:graphic>
          <a:graphicData uri="http://schemas.openxmlformats.org/drawingml/2006/table">
            <a:tbl>
              <a:tblPr firstRow="1" firstCol="1" bandRow="1">
                <a:tableStyleId>{8799B23B-EC83-4686-B30A-512413B5E67A}</a:tableStyleId>
              </a:tblPr>
              <a:tblGrid>
                <a:gridCol w="3722845">
                  <a:extLst>
                    <a:ext uri="{9D8B030D-6E8A-4147-A177-3AD203B41FA5}">
                      <a16:colId xmlns:a16="http://schemas.microsoft.com/office/drawing/2014/main" val="2513431291"/>
                    </a:ext>
                  </a:extLst>
                </a:gridCol>
                <a:gridCol w="9982396">
                  <a:extLst>
                    <a:ext uri="{9D8B030D-6E8A-4147-A177-3AD203B41FA5}">
                      <a16:colId xmlns:a16="http://schemas.microsoft.com/office/drawing/2014/main" val="4111861386"/>
                    </a:ext>
                  </a:extLst>
                </a:gridCol>
              </a:tblGrid>
              <a:tr h="257202">
                <a:tc>
                  <a:txBody>
                    <a:bodyPr/>
                    <a:lstStyle/>
                    <a:p>
                      <a:pPr>
                        <a:lnSpc>
                          <a:spcPct val="107000"/>
                        </a:lnSpc>
                        <a:spcAft>
                          <a:spcPts val="0"/>
                        </a:spcAft>
                      </a:pPr>
                      <a:r>
                        <a:rPr lang="en-GB" sz="1200" dirty="0">
                          <a:solidFill>
                            <a:schemeClr val="accent2"/>
                          </a:solidFill>
                          <a:effectLst/>
                        </a:rPr>
                        <a:t>Questions</a:t>
                      </a:r>
                      <a:endParaRPr lang="en-DE" sz="1200" dirty="0">
                        <a:solidFill>
                          <a:schemeClr val="accent2"/>
                        </a:solidFill>
                        <a:effectLst/>
                        <a:latin typeface="+mj-lt"/>
                        <a:ea typeface="Calibri" panose="020F0502020204030204" pitchFamily="34" charset="0"/>
                        <a:cs typeface="Arial" panose="020B0604020202020204" pitchFamily="34" charset="0"/>
                      </a:endParaRPr>
                    </a:p>
                  </a:txBody>
                  <a:tcPr marL="68580" marR="68580" marT="0" marB="0" anchor="ctr">
                    <a:solidFill>
                      <a:schemeClr val="accent3"/>
                    </a:solidFill>
                  </a:tcPr>
                </a:tc>
                <a:tc>
                  <a:txBody>
                    <a:bodyPr/>
                    <a:lstStyle/>
                    <a:p>
                      <a:pPr>
                        <a:lnSpc>
                          <a:spcPct val="107000"/>
                        </a:lnSpc>
                        <a:spcAft>
                          <a:spcPts val="0"/>
                        </a:spcAft>
                      </a:pPr>
                      <a:r>
                        <a:rPr lang="en-GB" sz="1200" b="1" kern="1200" dirty="0">
                          <a:solidFill>
                            <a:schemeClr val="accent2"/>
                          </a:solidFill>
                          <a:effectLst/>
                        </a:rPr>
                        <a:t>Answers </a:t>
                      </a:r>
                      <a:endParaRPr lang="en-DE" sz="1200" dirty="0">
                        <a:solidFill>
                          <a:schemeClr val="accent2"/>
                        </a:solidFill>
                        <a:effectLst/>
                        <a:latin typeface="+mj-lt"/>
                        <a:ea typeface="Calibri" panose="020F0502020204030204" pitchFamily="34" charset="0"/>
                        <a:cs typeface="Arial" panose="020B0604020202020204" pitchFamily="34" charset="0"/>
                      </a:endParaRPr>
                    </a:p>
                  </a:txBody>
                  <a:tcPr marL="68580" marR="68580" marT="0" marB="0">
                    <a:solidFill>
                      <a:schemeClr val="accent3"/>
                    </a:solidFill>
                  </a:tcPr>
                </a:tc>
                <a:extLst>
                  <a:ext uri="{0D108BD9-81ED-4DB2-BD59-A6C34878D82A}">
                    <a16:rowId xmlns:a16="http://schemas.microsoft.com/office/drawing/2014/main" val="1349248416"/>
                  </a:ext>
                </a:extLst>
              </a:tr>
              <a:tr h="329800">
                <a:tc>
                  <a:txBody>
                    <a:bodyPr/>
                    <a:lstStyle/>
                    <a:p>
                      <a:pPr>
                        <a:lnSpc>
                          <a:spcPct val="107000"/>
                        </a:lnSpc>
                        <a:spcAft>
                          <a:spcPts val="0"/>
                        </a:spcAft>
                      </a:pPr>
                      <a:r>
                        <a:rPr lang="en-GB" sz="1200">
                          <a:solidFill>
                            <a:schemeClr val="accent1"/>
                          </a:solidFill>
                          <a:effectLst/>
                        </a:rPr>
                        <a:t>What is </a:t>
                      </a:r>
                      <a:r>
                        <a:rPr lang="en-DE" sz="1200">
                          <a:solidFill>
                            <a:schemeClr val="accent1"/>
                          </a:solidFill>
                          <a:effectLst/>
                        </a:rPr>
                        <a:t>their</a:t>
                      </a:r>
                      <a:r>
                        <a:rPr lang="en-GB" sz="1200">
                          <a:solidFill>
                            <a:schemeClr val="accent1"/>
                          </a:solidFill>
                          <a:effectLst/>
                        </a:rPr>
                        <a:t> industry</a:t>
                      </a: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0"/>
                        </a:spcAft>
                      </a:pP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38074196"/>
                  </a:ext>
                </a:extLst>
              </a:tr>
              <a:tr h="574468">
                <a:tc>
                  <a:txBody>
                    <a:bodyPr/>
                    <a:lstStyle/>
                    <a:p>
                      <a:pPr>
                        <a:lnSpc>
                          <a:spcPct val="107000"/>
                        </a:lnSpc>
                        <a:spcAft>
                          <a:spcPts val="0"/>
                        </a:spcAft>
                      </a:pPr>
                      <a:r>
                        <a:rPr lang="en-GB" sz="1200">
                          <a:solidFill>
                            <a:schemeClr val="accent1"/>
                          </a:solidFill>
                          <a:effectLst/>
                        </a:rPr>
                        <a:t>Revenue</a:t>
                      </a:r>
                      <a:r>
                        <a:rPr lang="en-DE" sz="1200">
                          <a:solidFill>
                            <a:schemeClr val="accent1"/>
                          </a:solidFill>
                          <a:effectLst/>
                        </a:rPr>
                        <a:t> / Financial Reports / Investor Presentations (Check the web)</a:t>
                      </a: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endParaRPr lang="en-DE" sz="1200" dirty="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26388613"/>
                  </a:ext>
                </a:extLst>
              </a:tr>
              <a:tr h="685322">
                <a:tc>
                  <a:txBody>
                    <a:bodyPr/>
                    <a:lstStyle/>
                    <a:p>
                      <a:pPr>
                        <a:lnSpc>
                          <a:spcPct val="107000"/>
                        </a:lnSpc>
                        <a:spcAft>
                          <a:spcPts val="0"/>
                        </a:spcAft>
                      </a:pPr>
                      <a:r>
                        <a:rPr lang="en-DE" sz="1200" dirty="0">
                          <a:solidFill>
                            <a:schemeClr val="accent1"/>
                          </a:solidFill>
                          <a:effectLst/>
                        </a:rPr>
                        <a:t>Key Products</a:t>
                      </a:r>
                    </a:p>
                    <a:p>
                      <a:pPr>
                        <a:lnSpc>
                          <a:spcPct val="107000"/>
                        </a:lnSpc>
                        <a:spcAft>
                          <a:spcPts val="0"/>
                        </a:spcAft>
                      </a:pPr>
                      <a:endParaRPr lang="en-DE" sz="1200" dirty="0">
                        <a:solidFill>
                          <a:schemeClr val="accent1"/>
                        </a:solidFill>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endParaRPr lang="en-DE" sz="1200" dirty="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68456139"/>
                  </a:ext>
                </a:extLst>
              </a:tr>
              <a:tr h="329800">
                <a:tc>
                  <a:txBody>
                    <a:bodyPr/>
                    <a:lstStyle/>
                    <a:p>
                      <a:pPr>
                        <a:lnSpc>
                          <a:spcPct val="107000"/>
                        </a:lnSpc>
                        <a:spcAft>
                          <a:spcPts val="0"/>
                        </a:spcAft>
                      </a:pPr>
                      <a:r>
                        <a:rPr lang="en-DE" sz="1200" b="1" kern="1200" dirty="0">
                          <a:solidFill>
                            <a:schemeClr val="accent1"/>
                          </a:solidFill>
                          <a:effectLst/>
                        </a:rPr>
                        <a:t>Deal Competition of </a:t>
                      </a:r>
                      <a:r>
                        <a:rPr lang="de-DE" sz="1200" b="1" kern="1200" dirty="0">
                          <a:solidFill>
                            <a:schemeClr val="accent1"/>
                          </a:solidFill>
                          <a:effectLst/>
                        </a:rPr>
                        <a:t>[Vendor]</a:t>
                      </a:r>
                      <a:r>
                        <a:rPr lang="en-DE" sz="1200" b="1" kern="1200" dirty="0">
                          <a:solidFill>
                            <a:schemeClr val="accent1"/>
                          </a:solidFill>
                          <a:effectLst/>
                        </a:rPr>
                        <a:t> (if known)</a:t>
                      </a:r>
                      <a:endParaRPr lang="en-DE" sz="1200" b="1" kern="1200" dirty="0">
                        <a:solidFill>
                          <a:schemeClr val="accent1"/>
                        </a:solidFill>
                        <a:effectLst/>
                        <a:latin typeface="+mj-lt"/>
                        <a:ea typeface="+mn-ea"/>
                        <a:cs typeface="+mn-cs"/>
                      </a:endParaRPr>
                    </a:p>
                  </a:txBody>
                  <a:tcPr marL="68580" marR="68580" marT="0" marB="0" anchor="ctr"/>
                </a:tc>
                <a:tc>
                  <a:txBody>
                    <a:bodyPr/>
                    <a:lstStyle/>
                    <a:p>
                      <a:pPr>
                        <a:lnSpc>
                          <a:spcPct val="107000"/>
                        </a:lnSpc>
                        <a:spcAft>
                          <a:spcPts val="0"/>
                        </a:spcAft>
                      </a:pP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38496940"/>
                  </a:ext>
                </a:extLst>
              </a:tr>
              <a:tr h="329800">
                <a:tc>
                  <a:txBody>
                    <a:bodyPr/>
                    <a:lstStyle/>
                    <a:p>
                      <a:pPr>
                        <a:lnSpc>
                          <a:spcPct val="107000"/>
                        </a:lnSpc>
                        <a:spcAft>
                          <a:spcPts val="0"/>
                        </a:spcAft>
                      </a:pPr>
                      <a:r>
                        <a:rPr lang="en-US" sz="1200" b="1" kern="1200" dirty="0">
                          <a:solidFill>
                            <a:schemeClr val="accent1"/>
                          </a:solidFill>
                          <a:effectLst/>
                        </a:rPr>
                        <a:t>[Vendor]</a:t>
                      </a:r>
                      <a:r>
                        <a:rPr lang="en-DE" sz="1200" b="1" kern="1200" dirty="0">
                          <a:solidFill>
                            <a:schemeClr val="accent1"/>
                          </a:solidFill>
                          <a:effectLst/>
                        </a:rPr>
                        <a:t> history (salesforce link and explanation)</a:t>
                      </a:r>
                      <a:endParaRPr lang="en-DE" sz="1200" b="1" kern="1200" dirty="0">
                        <a:solidFill>
                          <a:schemeClr val="accent1"/>
                        </a:solidFill>
                        <a:effectLst/>
                        <a:latin typeface="+mj-lt"/>
                        <a:ea typeface="+mn-ea"/>
                        <a:cs typeface="+mn-cs"/>
                      </a:endParaRPr>
                    </a:p>
                  </a:txBody>
                  <a:tcPr marL="68580" marR="68580" marT="0" marB="0" anchor="ctr"/>
                </a:tc>
                <a:tc>
                  <a:txBody>
                    <a:bodyPr/>
                    <a:lstStyle/>
                    <a:p>
                      <a:pPr>
                        <a:lnSpc>
                          <a:spcPct val="107000"/>
                        </a:lnSpc>
                        <a:spcAft>
                          <a:spcPts val="0"/>
                        </a:spcAft>
                      </a:pPr>
                      <a:endParaRPr lang="en-DE" sz="1200" dirty="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47434711"/>
                  </a:ext>
                </a:extLst>
              </a:tr>
            </a:tbl>
          </a:graphicData>
        </a:graphic>
      </p:graphicFrame>
      <p:sp>
        <p:nvSpPr>
          <p:cNvPr id="3" name="Title 2">
            <a:extLst>
              <a:ext uri="{FF2B5EF4-FFF2-40B4-BE49-F238E27FC236}">
                <a16:creationId xmlns:a16="http://schemas.microsoft.com/office/drawing/2014/main" id="{BD8813D5-8AB3-4A1F-A537-F58E00F698AF}"/>
              </a:ext>
            </a:extLst>
          </p:cNvPr>
          <p:cNvSpPr>
            <a:spLocks noGrp="1"/>
          </p:cNvSpPr>
          <p:nvPr>
            <p:ph type="title"/>
          </p:nvPr>
        </p:nvSpPr>
        <p:spPr>
          <a:xfrm>
            <a:off x="548640" y="163831"/>
            <a:ext cx="13533120" cy="951291"/>
          </a:xfrm>
        </p:spPr>
        <p:txBody>
          <a:bodyPr/>
          <a:lstStyle/>
          <a:p>
            <a:r>
              <a:rPr lang="en-US" sz="4000" b="1" u="sng">
                <a:latin typeface="+mj-lt"/>
                <a:cs typeface="Avenir Book"/>
              </a:rPr>
              <a:t>Company Info</a:t>
            </a:r>
            <a:endParaRPr lang="en-DE"/>
          </a:p>
        </p:txBody>
      </p:sp>
      <p:graphicFrame>
        <p:nvGraphicFramePr>
          <p:cNvPr id="5" name="Table 4">
            <a:extLst>
              <a:ext uri="{FF2B5EF4-FFF2-40B4-BE49-F238E27FC236}">
                <a16:creationId xmlns:a16="http://schemas.microsoft.com/office/drawing/2014/main" id="{E22DBBA0-01D5-DB73-5AA7-D07F2E895AD3}"/>
              </a:ext>
            </a:extLst>
          </p:cNvPr>
          <p:cNvGraphicFramePr>
            <a:graphicFrameLocks noGrp="1"/>
          </p:cNvGraphicFramePr>
          <p:nvPr>
            <p:extLst>
              <p:ext uri="{D42A27DB-BD31-4B8C-83A1-F6EECF244321}">
                <p14:modId xmlns:p14="http://schemas.microsoft.com/office/powerpoint/2010/main" val="3918016895"/>
              </p:ext>
            </p:extLst>
          </p:nvPr>
        </p:nvGraphicFramePr>
        <p:xfrm>
          <a:off x="462579" y="1163956"/>
          <a:ext cx="13705241" cy="1089282"/>
        </p:xfrm>
        <a:graphic>
          <a:graphicData uri="http://schemas.openxmlformats.org/drawingml/2006/table">
            <a:tbl>
              <a:tblPr firstCol="1" bandRow="1">
                <a:tableStyleId>{8799B23B-EC83-4686-B30A-512413B5E67A}</a:tableStyleId>
              </a:tblPr>
              <a:tblGrid>
                <a:gridCol w="3737714">
                  <a:extLst>
                    <a:ext uri="{9D8B030D-6E8A-4147-A177-3AD203B41FA5}">
                      <a16:colId xmlns:a16="http://schemas.microsoft.com/office/drawing/2014/main" val="102546055"/>
                    </a:ext>
                  </a:extLst>
                </a:gridCol>
                <a:gridCol w="9967527">
                  <a:extLst>
                    <a:ext uri="{9D8B030D-6E8A-4147-A177-3AD203B41FA5}">
                      <a16:colId xmlns:a16="http://schemas.microsoft.com/office/drawing/2014/main" val="907683217"/>
                    </a:ext>
                  </a:extLst>
                </a:gridCol>
              </a:tblGrid>
              <a:tr h="0">
                <a:tc>
                  <a:txBody>
                    <a:bodyPr/>
                    <a:lstStyle/>
                    <a:p>
                      <a:pPr marL="0" marR="0" lvl="0" indent="0" algn="l" defTabSz="1097280" rtl="0" eaLnBrk="1" fontAlgn="auto" latinLnBrk="0" hangingPunct="1">
                        <a:lnSpc>
                          <a:spcPct val="107000"/>
                        </a:lnSpc>
                        <a:spcBef>
                          <a:spcPts val="0"/>
                        </a:spcBef>
                        <a:spcAft>
                          <a:spcPts val="0"/>
                        </a:spcAft>
                        <a:buClrTx/>
                        <a:buSzTx/>
                        <a:buFontTx/>
                        <a:buNone/>
                        <a:tabLst/>
                        <a:defRPr/>
                      </a:pPr>
                      <a:r>
                        <a:rPr lang="en-DE" sz="1200">
                          <a:solidFill>
                            <a:schemeClr val="accent1"/>
                          </a:solidFill>
                          <a:effectLst/>
                        </a:rPr>
                        <a:t>SharePoint Link (to account folder):</a:t>
                      </a: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DE" sz="1200">
                          <a:solidFill>
                            <a:schemeClr val="accent1"/>
                          </a:solidFill>
                          <a:effectLst/>
                          <a:latin typeface="+mj-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SharePoint</a:t>
                      </a: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95312674"/>
                  </a:ext>
                </a:extLst>
              </a:tr>
              <a:tr h="0">
                <a:tc>
                  <a:txBody>
                    <a:bodyPr/>
                    <a:lstStyle/>
                    <a:p>
                      <a:pPr>
                        <a:lnSpc>
                          <a:spcPct val="107000"/>
                        </a:lnSpc>
                        <a:spcAft>
                          <a:spcPts val="0"/>
                        </a:spcAft>
                      </a:pPr>
                      <a:r>
                        <a:rPr lang="en-DE" sz="1200">
                          <a:solidFill>
                            <a:schemeClr val="accent1"/>
                          </a:solidFill>
                          <a:effectLst/>
                        </a:rPr>
                        <a:t>Salesforce Link:</a:t>
                      </a: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DE" sz="1200">
                          <a:solidFill>
                            <a:schemeClr val="accent1"/>
                          </a:solidFill>
                          <a:effectLst/>
                          <a:latin typeface="+mj-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Salesforce</a:t>
                      </a: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8200892"/>
                  </a:ext>
                </a:extLst>
              </a:tr>
              <a:tr h="0">
                <a:tc>
                  <a:txBody>
                    <a:bodyPr/>
                    <a:lstStyle/>
                    <a:p>
                      <a:pPr>
                        <a:lnSpc>
                          <a:spcPct val="107000"/>
                        </a:lnSpc>
                        <a:spcAft>
                          <a:spcPts val="0"/>
                        </a:spcAft>
                      </a:pPr>
                      <a:r>
                        <a:rPr lang="en-DE" sz="1200" err="1">
                          <a:solidFill>
                            <a:schemeClr val="accent1"/>
                          </a:solidFill>
                          <a:effectLst/>
                        </a:rPr>
                        <a:t>Paperflite</a:t>
                      </a:r>
                      <a:r>
                        <a:rPr lang="en-DE" sz="1200">
                          <a:solidFill>
                            <a:schemeClr val="accent1"/>
                          </a:solidFill>
                          <a:effectLst/>
                        </a:rPr>
                        <a:t> Link:</a:t>
                      </a: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DE" sz="1200" err="1">
                          <a:solidFill>
                            <a:schemeClr val="accent1"/>
                          </a:solidFill>
                          <a:effectLst/>
                          <a:latin typeface="+mj-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Paperflite</a:t>
                      </a: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65812681"/>
                  </a:ext>
                </a:extLst>
              </a:tr>
              <a:tr h="0">
                <a:tc>
                  <a:txBody>
                    <a:bodyPr/>
                    <a:lstStyle/>
                    <a:p>
                      <a:pPr>
                        <a:lnSpc>
                          <a:spcPct val="107000"/>
                        </a:lnSpc>
                        <a:spcAft>
                          <a:spcPts val="0"/>
                        </a:spcAft>
                      </a:pPr>
                      <a:r>
                        <a:rPr lang="en-DE" sz="1200">
                          <a:solidFill>
                            <a:schemeClr val="accent1"/>
                          </a:solidFill>
                          <a:effectLst/>
                        </a:rPr>
                        <a:t>TEAMS Link:</a:t>
                      </a: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70192995"/>
                  </a:ext>
                </a:extLst>
              </a:tr>
              <a:tr h="0">
                <a:tc>
                  <a:txBody>
                    <a:bodyPr/>
                    <a:lstStyle/>
                    <a:p>
                      <a:pPr>
                        <a:lnSpc>
                          <a:spcPct val="107000"/>
                        </a:lnSpc>
                        <a:spcAft>
                          <a:spcPts val="0"/>
                        </a:spcAft>
                      </a:pPr>
                      <a:r>
                        <a:rPr lang="en-DE" sz="1200">
                          <a:solidFill>
                            <a:schemeClr val="accent1"/>
                          </a:solidFill>
                          <a:effectLst/>
                        </a:rPr>
                        <a:t>Link to RFX: </a:t>
                      </a: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667718"/>
                  </a:ext>
                </a:extLst>
              </a:tr>
              <a:tr h="0">
                <a:tc>
                  <a:txBody>
                    <a:bodyPr/>
                    <a:lstStyle/>
                    <a:p>
                      <a:pPr>
                        <a:lnSpc>
                          <a:spcPct val="107000"/>
                        </a:lnSpc>
                        <a:spcAft>
                          <a:spcPts val="0"/>
                        </a:spcAft>
                      </a:pPr>
                      <a:r>
                        <a:rPr lang="en-DE" sz="1200">
                          <a:solidFill>
                            <a:schemeClr val="accent1"/>
                          </a:solidFill>
                          <a:effectLst/>
                        </a:rPr>
                        <a:t>L</a:t>
                      </a:r>
                      <a:r>
                        <a:rPr lang="en-US" sz="1200">
                          <a:solidFill>
                            <a:schemeClr val="accent1"/>
                          </a:solidFill>
                          <a:effectLst/>
                        </a:rPr>
                        <a:t>i</a:t>
                      </a:r>
                      <a:r>
                        <a:rPr lang="en-DE" sz="1200" err="1">
                          <a:solidFill>
                            <a:schemeClr val="accent1"/>
                          </a:solidFill>
                          <a:effectLst/>
                        </a:rPr>
                        <a:t>nk</a:t>
                      </a:r>
                      <a:r>
                        <a:rPr lang="en-DE" sz="1200">
                          <a:solidFill>
                            <a:schemeClr val="accent1"/>
                          </a:solidFill>
                          <a:effectLst/>
                        </a:rPr>
                        <a:t> to Business Requirements Document (BRD): </a:t>
                      </a:r>
                      <a:endParaRPr lang="en-DE" sz="120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endParaRPr lang="en-DE" sz="1200" dirty="0">
                        <a:solidFill>
                          <a:schemeClr val="accent1"/>
                        </a:solidFill>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53853590"/>
                  </a:ext>
                </a:extLst>
              </a:tr>
            </a:tbl>
          </a:graphicData>
        </a:graphic>
      </p:graphicFrame>
      <p:sp>
        <p:nvSpPr>
          <p:cNvPr id="7" name="TextBox 6">
            <a:extLst>
              <a:ext uri="{FF2B5EF4-FFF2-40B4-BE49-F238E27FC236}">
                <a16:creationId xmlns:a16="http://schemas.microsoft.com/office/drawing/2014/main" id="{7F171F5E-1469-1AAA-486B-86DFAB1577FF}"/>
              </a:ext>
            </a:extLst>
          </p:cNvPr>
          <p:cNvSpPr txBox="1"/>
          <p:nvPr/>
        </p:nvSpPr>
        <p:spPr>
          <a:xfrm>
            <a:off x="462579" y="5066335"/>
            <a:ext cx="6323704" cy="400110"/>
          </a:xfrm>
          <a:prstGeom prst="rect">
            <a:avLst/>
          </a:prstGeom>
          <a:noFill/>
        </p:spPr>
        <p:txBody>
          <a:bodyPr wrap="square" rtlCol="0">
            <a:spAutoFit/>
          </a:bodyPr>
          <a:lstStyle/>
          <a:p>
            <a:r>
              <a:rPr lang="en-DE" sz="2000" b="1" dirty="0">
                <a:solidFill>
                  <a:schemeClr val="accent1"/>
                </a:solidFill>
              </a:rPr>
              <a:t>Solution in Place </a:t>
            </a:r>
            <a:r>
              <a:rPr lang="en-DE" sz="1200" b="1" dirty="0">
                <a:solidFill>
                  <a:schemeClr val="accent1"/>
                </a:solidFill>
              </a:rPr>
              <a:t>(existing </a:t>
            </a:r>
            <a:r>
              <a:rPr lang="de-DE" sz="1200" b="1" dirty="0">
                <a:solidFill>
                  <a:schemeClr val="accent1"/>
                </a:solidFill>
              </a:rPr>
              <a:t>[Vendor]</a:t>
            </a:r>
            <a:r>
              <a:rPr lang="en-DE" sz="1200" b="1" dirty="0">
                <a:solidFill>
                  <a:schemeClr val="accent1"/>
                </a:solidFill>
              </a:rPr>
              <a:t> solutions &amp; compet</a:t>
            </a:r>
            <a:r>
              <a:rPr lang="en-US" sz="1200" b="1" dirty="0">
                <a:solidFill>
                  <a:schemeClr val="accent1"/>
                </a:solidFill>
              </a:rPr>
              <a:t>i</a:t>
            </a:r>
            <a:r>
              <a:rPr lang="en-DE" sz="1200" b="1" dirty="0">
                <a:solidFill>
                  <a:schemeClr val="accent1"/>
                </a:solidFill>
              </a:rPr>
              <a:t>tive solution)</a:t>
            </a:r>
            <a:endParaRPr lang="en-US" sz="2000" b="1" dirty="0">
              <a:solidFill>
                <a:schemeClr val="accent1"/>
              </a:solidFill>
            </a:endParaRPr>
          </a:p>
        </p:txBody>
      </p:sp>
      <p:pic>
        <p:nvPicPr>
          <p:cNvPr id="8" name="Graphic 7" descr="Home with solid fill">
            <a:hlinkClick r:id="rId4" action="ppaction://hlinksldjump" tooltip="Back to Home"/>
            <a:extLst>
              <a:ext uri="{FF2B5EF4-FFF2-40B4-BE49-F238E27FC236}">
                <a16:creationId xmlns:a16="http://schemas.microsoft.com/office/drawing/2014/main" id="{7515AD62-CBF5-A8BE-78A8-350D26BB726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47339" y="107668"/>
            <a:ext cx="347743" cy="347743"/>
          </a:xfrm>
          <a:prstGeom prst="rect">
            <a:avLst/>
          </a:prstGeom>
        </p:spPr>
      </p:pic>
      <p:pic>
        <p:nvPicPr>
          <p:cNvPr id="9" name="Graphic 8" descr="Back with solid fill">
            <a:hlinkClick r:id="" action="ppaction://hlinkshowjump?jump=lastslideviewed"/>
            <a:extLst>
              <a:ext uri="{FF2B5EF4-FFF2-40B4-BE49-F238E27FC236}">
                <a16:creationId xmlns:a16="http://schemas.microsoft.com/office/drawing/2014/main" id="{3DBDFE95-E560-266C-ACD4-4ECFB6F97BB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49673" y="107668"/>
            <a:ext cx="347743" cy="347743"/>
          </a:xfrm>
          <a:prstGeom prst="rect">
            <a:avLst/>
          </a:prstGeom>
        </p:spPr>
      </p:pic>
      <p:pic>
        <p:nvPicPr>
          <p:cNvPr id="13" name="Picture 2" descr="Modules Svg Png Icon Free Download (#565500) - OnlineWebFonts.COM">
            <a:hlinkClick r:id="rId9" action="ppaction://hlinksldjump"/>
            <a:extLst>
              <a:ext uri="{FF2B5EF4-FFF2-40B4-BE49-F238E27FC236}">
                <a16:creationId xmlns:a16="http://schemas.microsoft.com/office/drawing/2014/main" id="{85C80458-0084-FF64-905A-3D7876B8EC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D9D9C037-7EDD-B6F8-9B07-457ABD5EB402}"/>
              </a:ext>
            </a:extLst>
          </p:cNvPr>
          <p:cNvSpPr/>
          <p:nvPr/>
        </p:nvSpPr>
        <p:spPr>
          <a:xfrm>
            <a:off x="5627802" y="282804"/>
            <a:ext cx="2592371" cy="490194"/>
          </a:xfrm>
          <a:prstGeom prst="wedgeRectCallout">
            <a:avLst>
              <a:gd name="adj1" fmla="val -71015"/>
              <a:gd name="adj2" fmla="val 1528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accent2"/>
                </a:solidFill>
              </a:rPr>
              <a:t>C</a:t>
            </a:r>
            <a:r>
              <a:rPr lang="en-DE" dirty="0">
                <a:solidFill>
                  <a:schemeClr val="accent2"/>
                </a:solidFill>
              </a:rPr>
              <a:t>lick right mouse and change the link</a:t>
            </a:r>
            <a:endParaRPr lang="en-US" dirty="0">
              <a:solidFill>
                <a:schemeClr val="accent2"/>
              </a:solidFill>
            </a:endParaRPr>
          </a:p>
        </p:txBody>
      </p:sp>
    </p:spTree>
    <p:extLst>
      <p:ext uri="{BB962C8B-B14F-4D97-AF65-F5344CB8AC3E}">
        <p14:creationId xmlns:p14="http://schemas.microsoft.com/office/powerpoint/2010/main" val="140122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8813D5-8AB3-4A1F-A537-F58E00F698AF}"/>
              </a:ext>
            </a:extLst>
          </p:cNvPr>
          <p:cNvSpPr>
            <a:spLocks noGrp="1"/>
          </p:cNvSpPr>
          <p:nvPr>
            <p:ph type="title"/>
          </p:nvPr>
        </p:nvSpPr>
        <p:spPr>
          <a:xfrm>
            <a:off x="548640" y="163831"/>
            <a:ext cx="7522116" cy="951291"/>
          </a:xfrm>
        </p:spPr>
        <p:txBody>
          <a:bodyPr/>
          <a:lstStyle/>
          <a:p>
            <a:r>
              <a:rPr lang="en-DE" sz="4000" b="1" u="sng">
                <a:latin typeface="+mj-lt"/>
                <a:cs typeface="Avenir Book"/>
              </a:rPr>
              <a:t>Team Info (customer side)</a:t>
            </a:r>
            <a:br>
              <a:rPr lang="en-DE" sz="4000" b="1" u="sng">
                <a:latin typeface="+mj-lt"/>
                <a:cs typeface="Avenir Book"/>
              </a:rPr>
            </a:br>
            <a:r>
              <a:rPr lang="en-DE" sz="1400">
                <a:latin typeface="+mj-lt"/>
                <a:cs typeface="Avenir Book"/>
              </a:rPr>
              <a:t>Every new </a:t>
            </a:r>
            <a:r>
              <a:rPr lang="en-DE" sz="1400" err="1">
                <a:latin typeface="+mj-lt"/>
                <a:cs typeface="Avenir Book"/>
              </a:rPr>
              <a:t>identif</a:t>
            </a:r>
            <a:r>
              <a:rPr lang="en-US" sz="1400">
                <a:latin typeface="+mj-lt"/>
                <a:cs typeface="Avenir Book"/>
              </a:rPr>
              <a:t>i</a:t>
            </a:r>
            <a:r>
              <a:rPr lang="en-DE" sz="1400">
                <a:latin typeface="+mj-lt"/>
                <a:cs typeface="Avenir Book"/>
              </a:rPr>
              <a:t>ed persona should be added as a contact to the </a:t>
            </a:r>
            <a:r>
              <a:rPr lang="en-DE" sz="1400" err="1">
                <a:latin typeface="+mj-lt"/>
                <a:cs typeface="Avenir Book"/>
              </a:rPr>
              <a:t>SalesForce</a:t>
            </a:r>
            <a:r>
              <a:rPr lang="en-DE" sz="1400">
                <a:latin typeface="+mj-lt"/>
                <a:cs typeface="Avenir Book"/>
              </a:rPr>
              <a:t> Opportunity.</a:t>
            </a:r>
            <a:endParaRPr lang="en-DE" sz="1200"/>
          </a:p>
        </p:txBody>
      </p:sp>
      <p:graphicFrame>
        <p:nvGraphicFramePr>
          <p:cNvPr id="2" name="Table 1">
            <a:extLst>
              <a:ext uri="{FF2B5EF4-FFF2-40B4-BE49-F238E27FC236}">
                <a16:creationId xmlns:a16="http://schemas.microsoft.com/office/drawing/2014/main" id="{B1461929-3176-F04F-872C-3C9A4095BF6B}"/>
              </a:ext>
            </a:extLst>
          </p:cNvPr>
          <p:cNvGraphicFramePr>
            <a:graphicFrameLocks noGrp="1"/>
          </p:cNvGraphicFramePr>
          <p:nvPr>
            <p:extLst>
              <p:ext uri="{D42A27DB-BD31-4B8C-83A1-F6EECF244321}">
                <p14:modId xmlns:p14="http://schemas.microsoft.com/office/powerpoint/2010/main" val="1817552077"/>
              </p:ext>
            </p:extLst>
          </p:nvPr>
        </p:nvGraphicFramePr>
        <p:xfrm>
          <a:off x="548640" y="1999518"/>
          <a:ext cx="13533120" cy="3023683"/>
        </p:xfrm>
        <a:graphic>
          <a:graphicData uri="http://schemas.openxmlformats.org/drawingml/2006/table">
            <a:tbl>
              <a:tblPr firstRow="1" bandRow="1">
                <a:tableStyleId>{F5AB1C69-6EDB-4FF4-983F-18BD219EF322}</a:tableStyleId>
              </a:tblPr>
              <a:tblGrid>
                <a:gridCol w="2447322">
                  <a:extLst>
                    <a:ext uri="{9D8B030D-6E8A-4147-A177-3AD203B41FA5}">
                      <a16:colId xmlns:a16="http://schemas.microsoft.com/office/drawing/2014/main" val="3783825996"/>
                    </a:ext>
                  </a:extLst>
                </a:gridCol>
                <a:gridCol w="2252546">
                  <a:extLst>
                    <a:ext uri="{9D8B030D-6E8A-4147-A177-3AD203B41FA5}">
                      <a16:colId xmlns:a16="http://schemas.microsoft.com/office/drawing/2014/main" val="2581144563"/>
                    </a:ext>
                  </a:extLst>
                </a:gridCol>
                <a:gridCol w="1970049">
                  <a:extLst>
                    <a:ext uri="{9D8B030D-6E8A-4147-A177-3AD203B41FA5}">
                      <a16:colId xmlns:a16="http://schemas.microsoft.com/office/drawing/2014/main" val="3601687241"/>
                    </a:ext>
                  </a:extLst>
                </a:gridCol>
                <a:gridCol w="2758147">
                  <a:extLst>
                    <a:ext uri="{9D8B030D-6E8A-4147-A177-3AD203B41FA5}">
                      <a16:colId xmlns:a16="http://schemas.microsoft.com/office/drawing/2014/main" val="600732083"/>
                    </a:ext>
                  </a:extLst>
                </a:gridCol>
                <a:gridCol w="2208448">
                  <a:extLst>
                    <a:ext uri="{9D8B030D-6E8A-4147-A177-3AD203B41FA5}">
                      <a16:colId xmlns:a16="http://schemas.microsoft.com/office/drawing/2014/main" val="3233503310"/>
                    </a:ext>
                  </a:extLst>
                </a:gridCol>
                <a:gridCol w="1896608">
                  <a:extLst>
                    <a:ext uri="{9D8B030D-6E8A-4147-A177-3AD203B41FA5}">
                      <a16:colId xmlns:a16="http://schemas.microsoft.com/office/drawing/2014/main" val="2971853899"/>
                    </a:ext>
                  </a:extLst>
                </a:gridCol>
              </a:tblGrid>
              <a:tr h="419048">
                <a:tc>
                  <a:txBody>
                    <a:bodyPr/>
                    <a:lstStyle/>
                    <a:p>
                      <a:pPr>
                        <a:lnSpc>
                          <a:spcPct val="107000"/>
                        </a:lnSpc>
                        <a:spcAft>
                          <a:spcPts val="0"/>
                        </a:spcAft>
                      </a:pPr>
                      <a:r>
                        <a:rPr lang="en-GB" sz="1300" dirty="0">
                          <a:solidFill>
                            <a:schemeClr val="accent2"/>
                          </a:solidFill>
                          <a:effectLst/>
                        </a:rPr>
                        <a:t>Name &amp; Surname</a:t>
                      </a:r>
                      <a:r>
                        <a:rPr lang="en-DE" sz="1300" dirty="0">
                          <a:solidFill>
                            <a:schemeClr val="accent2"/>
                          </a:solidFill>
                          <a:effectLst/>
                        </a:rPr>
                        <a:t> (Link to Salesforce or/and LinkedIn)</a:t>
                      </a:r>
                      <a:endParaRPr lang="en-DE" sz="13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r>
                        <a:rPr lang="en-GB" sz="1300">
                          <a:solidFill>
                            <a:schemeClr val="accent2"/>
                          </a:solidFill>
                          <a:effectLst/>
                        </a:rPr>
                        <a:t>Title</a:t>
                      </a:r>
                      <a:endParaRPr lang="en-DE" sz="130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r>
                        <a:rPr lang="en-GB" sz="1300">
                          <a:solidFill>
                            <a:schemeClr val="accent2"/>
                          </a:solidFill>
                          <a:effectLst/>
                        </a:rPr>
                        <a:t>Function</a:t>
                      </a:r>
                      <a:endParaRPr lang="en-DE" sz="130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r>
                        <a:rPr lang="en-GB" sz="1300">
                          <a:solidFill>
                            <a:schemeClr val="accent2"/>
                          </a:solidFill>
                          <a:effectLst/>
                        </a:rPr>
                        <a:t>Decision Impact </a:t>
                      </a:r>
                      <a:r>
                        <a:rPr lang="en-GB" sz="1000">
                          <a:solidFill>
                            <a:schemeClr val="accent2"/>
                          </a:solidFill>
                          <a:effectLst/>
                        </a:rPr>
                        <a:t>(high, medium, low)</a:t>
                      </a:r>
                      <a:endParaRPr lang="en-DE" sz="130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r>
                        <a:rPr lang="en-GB" sz="1300">
                          <a:solidFill>
                            <a:schemeClr val="accent2"/>
                          </a:solidFill>
                          <a:effectLst/>
                        </a:rPr>
                        <a:t>Player </a:t>
                      </a:r>
                      <a:r>
                        <a:rPr lang="en-GB" sz="1000">
                          <a:solidFill>
                            <a:schemeClr val="accent2"/>
                          </a:solidFill>
                          <a:effectLst/>
                        </a:rPr>
                        <a:t>( Member, Sponsor, Champion, Detractor)</a:t>
                      </a:r>
                      <a:endParaRPr lang="en-DE" sz="100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r>
                        <a:rPr lang="en-GB" sz="1300" dirty="0">
                          <a:solidFill>
                            <a:schemeClr val="accent2"/>
                          </a:solidFill>
                          <a:effectLst/>
                        </a:rPr>
                        <a:t>Pro/Against [Vendor] </a:t>
                      </a:r>
                      <a:r>
                        <a:rPr lang="en-GB" sz="1000" dirty="0">
                          <a:solidFill>
                            <a:schemeClr val="accent2"/>
                          </a:solidFill>
                          <a:effectLst/>
                        </a:rPr>
                        <a:t>(++,+,0,-,--)</a:t>
                      </a:r>
                      <a:endParaRPr lang="en-DE" sz="1300" dirty="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extLst>
                  <a:ext uri="{0D108BD9-81ED-4DB2-BD59-A6C34878D82A}">
                    <a16:rowId xmlns:a16="http://schemas.microsoft.com/office/drawing/2014/main" val="3870360085"/>
                  </a:ext>
                </a:extLst>
              </a:tr>
              <a:tr h="370893">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r>
                        <a:rPr lang="en-GB" sz="1200">
                          <a:effectLst/>
                        </a:rPr>
                        <a:t> </a:t>
                      </a: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extLst>
                  <a:ext uri="{0D108BD9-81ED-4DB2-BD59-A6C34878D82A}">
                    <a16:rowId xmlns:a16="http://schemas.microsoft.com/office/drawing/2014/main" val="2776235143"/>
                  </a:ext>
                </a:extLst>
              </a:tr>
              <a:tr h="370893">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r>
                        <a:rPr lang="en-GB" sz="1200">
                          <a:effectLst/>
                        </a:rPr>
                        <a:t> </a:t>
                      </a: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extLst>
                  <a:ext uri="{0D108BD9-81ED-4DB2-BD59-A6C34878D82A}">
                    <a16:rowId xmlns:a16="http://schemas.microsoft.com/office/drawing/2014/main" val="461238969"/>
                  </a:ext>
                </a:extLst>
              </a:tr>
              <a:tr h="379277">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nchor="b"/>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nchor="b"/>
                </a:tc>
                <a:tc>
                  <a:txBody>
                    <a:bodyPr/>
                    <a:lstStyle/>
                    <a:p>
                      <a:pPr>
                        <a:lnSpc>
                          <a:spcPct val="107000"/>
                        </a:lnSpc>
                        <a:spcAft>
                          <a:spcPts val="0"/>
                        </a:spcAft>
                      </a:pPr>
                      <a:r>
                        <a:rPr lang="en-GB" sz="1200">
                          <a:effectLst/>
                        </a:rPr>
                        <a:t> </a:t>
                      </a: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extLst>
                  <a:ext uri="{0D108BD9-81ED-4DB2-BD59-A6C34878D82A}">
                    <a16:rowId xmlns:a16="http://schemas.microsoft.com/office/drawing/2014/main" val="3520136610"/>
                  </a:ext>
                </a:extLst>
              </a:tr>
              <a:tr h="370893">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nchor="b"/>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nchor="b"/>
                </a:tc>
                <a:tc>
                  <a:txBody>
                    <a:bodyPr/>
                    <a:lstStyle/>
                    <a:p>
                      <a:pPr>
                        <a:lnSpc>
                          <a:spcPct val="107000"/>
                        </a:lnSpc>
                        <a:spcAft>
                          <a:spcPts val="0"/>
                        </a:spcAft>
                      </a:pPr>
                      <a:r>
                        <a:rPr lang="en-GB" sz="1200">
                          <a:effectLst/>
                        </a:rPr>
                        <a:t> </a:t>
                      </a: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extLst>
                  <a:ext uri="{0D108BD9-81ED-4DB2-BD59-A6C34878D82A}">
                    <a16:rowId xmlns:a16="http://schemas.microsoft.com/office/drawing/2014/main" val="1588962443"/>
                  </a:ext>
                </a:extLst>
              </a:tr>
              <a:tr h="370893">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nchor="b"/>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nchor="b"/>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extLst>
                  <a:ext uri="{0D108BD9-81ED-4DB2-BD59-A6C34878D82A}">
                    <a16:rowId xmlns:a16="http://schemas.microsoft.com/office/drawing/2014/main" val="4192216766"/>
                  </a:ext>
                </a:extLst>
              </a:tr>
              <a:tr h="370893">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nchor="b"/>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nchor="b"/>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extLst>
                  <a:ext uri="{0D108BD9-81ED-4DB2-BD59-A6C34878D82A}">
                    <a16:rowId xmlns:a16="http://schemas.microsoft.com/office/drawing/2014/main" val="3973069826"/>
                  </a:ext>
                </a:extLst>
              </a:tr>
              <a:tr h="370893">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nchor="b"/>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nchor="b"/>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tc>
                  <a:txBody>
                    <a:bodyPr/>
                    <a:lstStyle/>
                    <a:p>
                      <a:pPr>
                        <a:lnSpc>
                          <a:spcPct val="107000"/>
                        </a:lnSpc>
                        <a:spcAft>
                          <a:spcPts val="0"/>
                        </a:spcAft>
                      </a:pPr>
                      <a:endParaRPr lang="en-DE" sz="1200" dirty="0">
                        <a:effectLst/>
                        <a:latin typeface="Calibri" panose="020F0502020204030204" pitchFamily="34" charset="0"/>
                        <a:ea typeface="Calibri" panose="020F0502020204030204" pitchFamily="34" charset="0"/>
                        <a:cs typeface="Arial" panose="020B0604020202020204" pitchFamily="34" charset="0"/>
                      </a:endParaRPr>
                    </a:p>
                  </a:txBody>
                  <a:tcPr marL="36655" marR="36655" marT="0" marB="0"/>
                </a:tc>
                <a:extLst>
                  <a:ext uri="{0D108BD9-81ED-4DB2-BD59-A6C34878D82A}">
                    <a16:rowId xmlns:a16="http://schemas.microsoft.com/office/drawing/2014/main" val="2840259392"/>
                  </a:ext>
                </a:extLst>
              </a:tr>
            </a:tbl>
          </a:graphicData>
        </a:graphic>
      </p:graphicFrame>
      <p:pic>
        <p:nvPicPr>
          <p:cNvPr id="6" name="Graphic 5" descr="Home with solid fill">
            <a:hlinkClick r:id="rId3" action="ppaction://hlinksldjump" tooltip="Back to Home"/>
            <a:extLst>
              <a:ext uri="{FF2B5EF4-FFF2-40B4-BE49-F238E27FC236}">
                <a16:creationId xmlns:a16="http://schemas.microsoft.com/office/drawing/2014/main" id="{852E6BC2-1669-1018-5185-AA94DCFF55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47339" y="107668"/>
            <a:ext cx="347743" cy="347743"/>
          </a:xfrm>
          <a:prstGeom prst="rect">
            <a:avLst/>
          </a:prstGeom>
        </p:spPr>
      </p:pic>
      <p:pic>
        <p:nvPicPr>
          <p:cNvPr id="7" name="Graphic 6" descr="Back with solid fill">
            <a:hlinkClick r:id="" action="ppaction://hlinkshowjump?jump=lastslideviewed"/>
            <a:extLst>
              <a:ext uri="{FF2B5EF4-FFF2-40B4-BE49-F238E27FC236}">
                <a16:creationId xmlns:a16="http://schemas.microsoft.com/office/drawing/2014/main" id="{B6779B91-2348-A61F-9B65-B50D30B89BA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49673" y="107668"/>
            <a:ext cx="347743" cy="347743"/>
          </a:xfrm>
          <a:prstGeom prst="rect">
            <a:avLst/>
          </a:prstGeom>
        </p:spPr>
      </p:pic>
      <p:pic>
        <p:nvPicPr>
          <p:cNvPr id="8" name="Picture 2" descr="Modules Svg Png Icon Free Download (#565500) - OnlineWebFonts.COM">
            <a:hlinkClick r:id="rId8" action="ppaction://hlinksldjump"/>
            <a:extLst>
              <a:ext uri="{FF2B5EF4-FFF2-40B4-BE49-F238E27FC236}">
                <a16:creationId xmlns:a16="http://schemas.microsoft.com/office/drawing/2014/main" id="{993B67F1-89A4-E988-737B-B7640129CF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3">
            <a:extLst>
              <a:ext uri="{FF2B5EF4-FFF2-40B4-BE49-F238E27FC236}">
                <a16:creationId xmlns:a16="http://schemas.microsoft.com/office/drawing/2014/main" id="{04A9AC15-19FA-BE83-60F5-BB74EAD3A681}"/>
              </a:ext>
            </a:extLst>
          </p:cNvPr>
          <p:cNvSpPr/>
          <p:nvPr/>
        </p:nvSpPr>
        <p:spPr>
          <a:xfrm>
            <a:off x="8194261" y="263951"/>
            <a:ext cx="4629053" cy="1035363"/>
          </a:xfrm>
          <a:prstGeom prst="wedgeRectCallout">
            <a:avLst>
              <a:gd name="adj1" fmla="val -65976"/>
              <a:gd name="adj2" fmla="val 11590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DE" sz="1400">
                <a:solidFill>
                  <a:schemeClr val="accent2"/>
                </a:solidFill>
              </a:rPr>
              <a:t>Don´t get single-threaded. Identify all needed people from all departments on the prospect side. You need people from Operations, Leadership, IT &amp; Security, Legal, Finance, Purchasing </a:t>
            </a:r>
            <a:endParaRPr lang="en-US" sz="1400">
              <a:solidFill>
                <a:schemeClr val="accent2"/>
              </a:solidFill>
            </a:endParaRPr>
          </a:p>
        </p:txBody>
      </p:sp>
    </p:spTree>
    <p:extLst>
      <p:ext uri="{BB962C8B-B14F-4D97-AF65-F5344CB8AC3E}">
        <p14:creationId xmlns:p14="http://schemas.microsoft.com/office/powerpoint/2010/main" val="227385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BEF12-905D-1019-5329-6A11F76ED2B4}"/>
              </a:ext>
            </a:extLst>
          </p:cNvPr>
          <p:cNvSpPr>
            <a:spLocks noGrp="1"/>
          </p:cNvSpPr>
          <p:nvPr>
            <p:ph type="title"/>
          </p:nvPr>
        </p:nvSpPr>
        <p:spPr/>
        <p:txBody>
          <a:bodyPr/>
          <a:lstStyle/>
          <a:p>
            <a:r>
              <a:rPr lang="en-DE"/>
              <a:t>Strategic Goals, </a:t>
            </a:r>
            <a:r>
              <a:rPr lang="en-DE" err="1"/>
              <a:t>Chall</a:t>
            </a:r>
            <a:r>
              <a:rPr lang="en-US"/>
              <a:t>e</a:t>
            </a:r>
            <a:r>
              <a:rPr lang="en-DE" err="1"/>
              <a:t>nges</a:t>
            </a:r>
            <a:r>
              <a:rPr lang="en-DE"/>
              <a:t> &amp; Impact</a:t>
            </a:r>
            <a:endParaRPr lang="en-US"/>
          </a:p>
        </p:txBody>
      </p:sp>
      <p:pic>
        <p:nvPicPr>
          <p:cNvPr id="2" name="Graphic 1" descr="Home with solid fill">
            <a:hlinkClick r:id="rId2" action="ppaction://hlinksldjump" tooltip="Back to Home"/>
            <a:extLst>
              <a:ext uri="{FF2B5EF4-FFF2-40B4-BE49-F238E27FC236}">
                <a16:creationId xmlns:a16="http://schemas.microsoft.com/office/drawing/2014/main" id="{70E0B1B0-42E9-71F7-AAE4-BF14D1CF33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7339" y="107668"/>
            <a:ext cx="347743" cy="347743"/>
          </a:xfrm>
          <a:prstGeom prst="rect">
            <a:avLst/>
          </a:prstGeom>
        </p:spPr>
      </p:pic>
      <p:pic>
        <p:nvPicPr>
          <p:cNvPr id="3" name="Graphic 2" descr="Back with solid fill">
            <a:hlinkClick r:id="" action="ppaction://hlinkshowjump?jump=lastslideviewed"/>
            <a:extLst>
              <a:ext uri="{FF2B5EF4-FFF2-40B4-BE49-F238E27FC236}">
                <a16:creationId xmlns:a16="http://schemas.microsoft.com/office/drawing/2014/main" id="{88B14DC0-851E-BE9C-A488-EA88727B179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49673" y="107668"/>
            <a:ext cx="347743" cy="347743"/>
          </a:xfrm>
          <a:prstGeom prst="rect">
            <a:avLst/>
          </a:prstGeom>
        </p:spPr>
      </p:pic>
      <p:pic>
        <p:nvPicPr>
          <p:cNvPr id="9" name="Picture 2" descr="Modules Svg Png Icon Free Download (#565500) - OnlineWebFonts.COM">
            <a:hlinkClick r:id="rId7" action="ppaction://hlinksldjump"/>
            <a:extLst>
              <a:ext uri="{FF2B5EF4-FFF2-40B4-BE49-F238E27FC236}">
                <a16:creationId xmlns:a16="http://schemas.microsoft.com/office/drawing/2014/main" id="{993A742D-9B62-19DC-1D55-77A2022609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0921" y="150483"/>
            <a:ext cx="302913" cy="2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99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CE8DD-8F09-448B-F77E-742E8CADCEF6}"/>
              </a:ext>
            </a:extLst>
          </p:cNvPr>
          <p:cNvSpPr>
            <a:spLocks noGrp="1"/>
          </p:cNvSpPr>
          <p:nvPr>
            <p:ph type="title"/>
          </p:nvPr>
        </p:nvSpPr>
        <p:spPr/>
        <p:txBody>
          <a:bodyPr/>
          <a:lstStyle/>
          <a:p>
            <a:r>
              <a:rPr lang="en-US" sz="3600"/>
              <a:t>Strategic Goals, Challenges &amp; Impacts</a:t>
            </a:r>
            <a:endParaRPr lang="en-US"/>
          </a:p>
        </p:txBody>
      </p:sp>
      <p:graphicFrame>
        <p:nvGraphicFramePr>
          <p:cNvPr id="8" name="Table 5">
            <a:extLst>
              <a:ext uri="{FF2B5EF4-FFF2-40B4-BE49-F238E27FC236}">
                <a16:creationId xmlns:a16="http://schemas.microsoft.com/office/drawing/2014/main" id="{17AEAD9C-639B-94FE-B147-ACDA34EBB337}"/>
              </a:ext>
            </a:extLst>
          </p:cNvPr>
          <p:cNvGraphicFramePr>
            <a:graphicFrameLocks noGrp="1"/>
          </p:cNvGraphicFramePr>
          <p:nvPr>
            <p:ph idx="1"/>
            <p:extLst>
              <p:ext uri="{D42A27DB-BD31-4B8C-83A1-F6EECF244321}">
                <p14:modId xmlns:p14="http://schemas.microsoft.com/office/powerpoint/2010/main" val="1490028554"/>
              </p:ext>
            </p:extLst>
          </p:nvPr>
        </p:nvGraphicFramePr>
        <p:xfrm>
          <a:off x="548640" y="1505497"/>
          <a:ext cx="13895904" cy="4839641"/>
        </p:xfrm>
        <a:graphic>
          <a:graphicData uri="http://schemas.openxmlformats.org/drawingml/2006/table">
            <a:tbl>
              <a:tblPr firstRow="1" bandRow="1">
                <a:tableStyleId>{F5AB1C69-6EDB-4FF4-983F-18BD219EF322}</a:tableStyleId>
              </a:tblPr>
              <a:tblGrid>
                <a:gridCol w="871282">
                  <a:extLst>
                    <a:ext uri="{9D8B030D-6E8A-4147-A177-3AD203B41FA5}">
                      <a16:colId xmlns:a16="http://schemas.microsoft.com/office/drawing/2014/main" val="4211364908"/>
                    </a:ext>
                  </a:extLst>
                </a:gridCol>
                <a:gridCol w="706244">
                  <a:extLst>
                    <a:ext uri="{9D8B030D-6E8A-4147-A177-3AD203B41FA5}">
                      <a16:colId xmlns:a16="http://schemas.microsoft.com/office/drawing/2014/main" val="3826710901"/>
                    </a:ext>
                  </a:extLst>
                </a:gridCol>
                <a:gridCol w="3895493">
                  <a:extLst>
                    <a:ext uri="{9D8B030D-6E8A-4147-A177-3AD203B41FA5}">
                      <a16:colId xmlns:a16="http://schemas.microsoft.com/office/drawing/2014/main" val="402058643"/>
                    </a:ext>
                  </a:extLst>
                </a:gridCol>
                <a:gridCol w="1984917">
                  <a:extLst>
                    <a:ext uri="{9D8B030D-6E8A-4147-A177-3AD203B41FA5}">
                      <a16:colId xmlns:a16="http://schemas.microsoft.com/office/drawing/2014/main" val="3424137145"/>
                    </a:ext>
                  </a:extLst>
                </a:gridCol>
                <a:gridCol w="1925444">
                  <a:extLst>
                    <a:ext uri="{9D8B030D-6E8A-4147-A177-3AD203B41FA5}">
                      <a16:colId xmlns:a16="http://schemas.microsoft.com/office/drawing/2014/main" val="1837027933"/>
                    </a:ext>
                  </a:extLst>
                </a:gridCol>
                <a:gridCol w="1739590">
                  <a:extLst>
                    <a:ext uri="{9D8B030D-6E8A-4147-A177-3AD203B41FA5}">
                      <a16:colId xmlns:a16="http://schemas.microsoft.com/office/drawing/2014/main" val="195493134"/>
                    </a:ext>
                  </a:extLst>
                </a:gridCol>
                <a:gridCol w="2772934">
                  <a:extLst>
                    <a:ext uri="{9D8B030D-6E8A-4147-A177-3AD203B41FA5}">
                      <a16:colId xmlns:a16="http://schemas.microsoft.com/office/drawing/2014/main" val="1302777503"/>
                    </a:ext>
                  </a:extLst>
                </a:gridCol>
              </a:tblGrid>
              <a:tr h="1594542">
                <a:tc>
                  <a:txBody>
                    <a:bodyPr/>
                    <a:lstStyle/>
                    <a:p>
                      <a:r>
                        <a:rPr lang="en-DE" sz="1000">
                          <a:solidFill>
                            <a:schemeClr val="tx2"/>
                          </a:solidFill>
                        </a:rPr>
                        <a:t>Reported by</a:t>
                      </a:r>
                      <a:endParaRPr lang="en-US" sz="1000">
                        <a:solidFill>
                          <a:schemeClr val="tx2"/>
                        </a:solidFill>
                        <a:latin typeface="+mj-lt"/>
                      </a:endParaRPr>
                    </a:p>
                  </a:txBody>
                  <a:tcPr/>
                </a:tc>
                <a:tc>
                  <a:txBody>
                    <a:bodyPr/>
                    <a:lstStyle/>
                    <a:p>
                      <a:r>
                        <a:rPr lang="en-DE" sz="1000">
                          <a:solidFill>
                            <a:schemeClr val="tx2"/>
                          </a:solidFill>
                        </a:rPr>
                        <a:t>Gathered by </a:t>
                      </a:r>
                      <a:endParaRPr lang="en-US" sz="1000">
                        <a:solidFill>
                          <a:schemeClr val="tx2"/>
                        </a:solidFill>
                        <a:latin typeface="+mj-lt"/>
                      </a:endParaRPr>
                    </a:p>
                  </a:txBody>
                  <a:tcPr/>
                </a:tc>
                <a:tc>
                  <a:txBody>
                    <a:bodyPr/>
                    <a:lstStyle/>
                    <a:p>
                      <a:r>
                        <a:rPr lang="en-US" sz="1800" b="0">
                          <a:solidFill>
                            <a:schemeClr val="tx2"/>
                          </a:solidFill>
                          <a:effectLst/>
                        </a:rPr>
                        <a:t>Critical Business </a:t>
                      </a:r>
                      <a:r>
                        <a:rPr lang="en-DE" sz="1800" b="0">
                          <a:solidFill>
                            <a:schemeClr val="tx2"/>
                          </a:solidFill>
                          <a:effectLst/>
                        </a:rPr>
                        <a:t>Challenges</a:t>
                      </a:r>
                      <a:r>
                        <a:rPr lang="en-US" sz="1800" b="0">
                          <a:solidFill>
                            <a:schemeClr val="tx2"/>
                          </a:solidFill>
                          <a:effectLst/>
                        </a:rPr>
                        <a:t>  </a:t>
                      </a:r>
                      <a:r>
                        <a:rPr lang="en-US" sz="1000" b="0">
                          <a:solidFill>
                            <a:schemeClr val="tx2"/>
                          </a:solidFill>
                          <a:effectLst/>
                        </a:rPr>
                        <a:t>Document the individual’s top-level challenge, often expressed as a quarterly, annual or project-based goal or objective that is at risk.</a:t>
                      </a:r>
                      <a:br>
                        <a:rPr lang="en-US">
                          <a:solidFill>
                            <a:schemeClr val="tx2"/>
                          </a:solidFill>
                        </a:rPr>
                      </a:br>
                      <a:endParaRPr lang="en-US">
                        <a:solidFill>
                          <a:schemeClr val="tx2"/>
                        </a:solidFill>
                        <a:latin typeface="+mj-lt"/>
                      </a:endParaRPr>
                    </a:p>
                  </a:txBody>
                  <a:tcPr/>
                </a:tc>
                <a:tc>
                  <a:txBody>
                    <a:bodyPr/>
                    <a:lstStyle/>
                    <a:p>
                      <a:r>
                        <a:rPr lang="en-US" sz="1800" b="0">
                          <a:solidFill>
                            <a:schemeClr val="tx2"/>
                          </a:solidFill>
                          <a:effectLst/>
                        </a:rPr>
                        <a:t>Problems / Reasons  </a:t>
                      </a:r>
                      <a:r>
                        <a:rPr lang="en-US" sz="1000" b="0">
                          <a:solidFill>
                            <a:schemeClr val="tx2"/>
                          </a:solidFill>
                          <a:effectLst/>
                        </a:rPr>
                        <a:t>Indicate what makes it a problem today for the individual, why it’s hard to achieve the goal or objective, and how they are doing things today.</a:t>
                      </a:r>
                      <a:br>
                        <a:rPr lang="en-US">
                          <a:solidFill>
                            <a:schemeClr val="tx2"/>
                          </a:solidFill>
                        </a:rPr>
                      </a:br>
                      <a:endParaRPr lang="en-US">
                        <a:solidFill>
                          <a:schemeClr val="tx2"/>
                        </a:solidFill>
                        <a:latin typeface="+mj-lt"/>
                      </a:endParaRPr>
                    </a:p>
                  </a:txBody>
                  <a:tcPr/>
                </a:tc>
                <a:tc>
                  <a:txBody>
                    <a:bodyPr/>
                    <a:lstStyle/>
                    <a:p>
                      <a:r>
                        <a:rPr lang="en-US" sz="1800" b="0">
                          <a:solidFill>
                            <a:schemeClr val="tx2"/>
                          </a:solidFill>
                          <a:effectLst/>
                        </a:rPr>
                        <a:t>Specific Capabilities  </a:t>
                      </a:r>
                      <a:endParaRPr lang="en-DE" sz="1800" b="0">
                        <a:solidFill>
                          <a:schemeClr val="tx2"/>
                        </a:solidFill>
                        <a:effectLst/>
                      </a:endParaRPr>
                    </a:p>
                    <a:p>
                      <a:r>
                        <a:rPr lang="en-US" sz="1000" b="0">
                          <a:solidFill>
                            <a:schemeClr val="tx2"/>
                          </a:solidFill>
                          <a:effectLst/>
                        </a:rPr>
                        <a:t>State the capabilities the prospect needs to solve his/her problem from the prospect’s perspective.</a:t>
                      </a:r>
                      <a:br>
                        <a:rPr lang="en-US">
                          <a:solidFill>
                            <a:schemeClr val="tx2"/>
                          </a:solidFill>
                        </a:rPr>
                      </a:br>
                      <a:endParaRPr lang="en-US">
                        <a:solidFill>
                          <a:schemeClr val="tx2"/>
                        </a:solidFill>
                        <a:latin typeface="+mj-lt"/>
                      </a:endParaRPr>
                    </a:p>
                  </a:txBody>
                  <a:tcPr/>
                </a:tc>
                <a:tc>
                  <a:txBody>
                    <a:bodyPr/>
                    <a:lstStyle/>
                    <a:p>
                      <a:r>
                        <a:rPr lang="en-US" sz="1800" b="0">
                          <a:solidFill>
                            <a:schemeClr val="tx2"/>
                          </a:solidFill>
                          <a:effectLst/>
                        </a:rPr>
                        <a:t>Delta</a:t>
                      </a:r>
                      <a:r>
                        <a:rPr lang="en-US" b="0">
                          <a:solidFill>
                            <a:schemeClr val="tx2"/>
                          </a:solidFill>
                          <a:effectLst/>
                        </a:rPr>
                        <a:t> </a:t>
                      </a:r>
                      <a:endParaRPr lang="en-DE" b="0">
                        <a:solidFill>
                          <a:schemeClr val="tx2"/>
                        </a:solidFill>
                        <a:effectLst/>
                      </a:endParaRPr>
                    </a:p>
                    <a:p>
                      <a:r>
                        <a:rPr lang="en-US" sz="1000" b="0">
                          <a:solidFill>
                            <a:schemeClr val="tx2"/>
                          </a:solidFill>
                          <a:effectLst/>
                        </a:rPr>
                        <a:t>Using the prospect’s numbers, figure out the value associated with making the change from the way they currently perform work.</a:t>
                      </a:r>
                      <a:br>
                        <a:rPr lang="en-US">
                          <a:solidFill>
                            <a:schemeClr val="tx2"/>
                          </a:solidFill>
                        </a:rPr>
                      </a:br>
                      <a:endParaRPr lang="en-US">
                        <a:solidFill>
                          <a:schemeClr val="tx2"/>
                        </a:solidFill>
                        <a:latin typeface="+mj-lt"/>
                      </a:endParaRPr>
                    </a:p>
                  </a:txBody>
                  <a:tcPr/>
                </a:tc>
                <a:tc>
                  <a:txBody>
                    <a:bodyPr/>
                    <a:lstStyle/>
                    <a:p>
                      <a:r>
                        <a:rPr lang="en-DE" sz="1800" b="0" dirty="0">
                          <a:solidFill>
                            <a:schemeClr val="tx2"/>
                          </a:solidFill>
                          <a:effectLst/>
                        </a:rPr>
                        <a:t>Key</a:t>
                      </a:r>
                      <a:r>
                        <a:rPr lang="en-US" sz="1800" b="0" dirty="0">
                          <a:solidFill>
                            <a:schemeClr val="tx2"/>
                          </a:solidFill>
                          <a:effectLst/>
                        </a:rPr>
                        <a:t> Date / Value Realization Event (V.R.E.)  </a:t>
                      </a:r>
                      <a:r>
                        <a:rPr lang="en-US" sz="1000" b="0" dirty="0">
                          <a:solidFill>
                            <a:schemeClr val="tx2"/>
                          </a:solidFill>
                          <a:effectLst/>
                        </a:rPr>
                        <a:t>Determine a date by when the prospect needs to have a solution in place (and why) / Figure out what event, e.g., manual task that’s now automated, reporting that was previously unavailable, that indicates the first success using your solution</a:t>
                      </a:r>
                      <a:endParaRPr lang="en-US" sz="1000" dirty="0">
                        <a:solidFill>
                          <a:schemeClr val="tx2"/>
                        </a:solidFill>
                        <a:latin typeface="+mj-lt"/>
                      </a:endParaRPr>
                    </a:p>
                  </a:txBody>
                  <a:tcPr/>
                </a:tc>
                <a:extLst>
                  <a:ext uri="{0D108BD9-81ED-4DB2-BD59-A6C34878D82A}">
                    <a16:rowId xmlns:a16="http://schemas.microsoft.com/office/drawing/2014/main" val="73253981"/>
                  </a:ext>
                </a:extLst>
              </a:tr>
              <a:tr h="431549">
                <a:tc>
                  <a:txBody>
                    <a:bodyPr/>
                    <a:lstStyle/>
                    <a:p>
                      <a:r>
                        <a:rPr lang="en-DE" sz="1000">
                          <a:solidFill>
                            <a:schemeClr val="accent1"/>
                          </a:solidFill>
                        </a:rPr>
                        <a:t>Customer 1 </a:t>
                      </a:r>
                    </a:p>
                    <a:p>
                      <a:r>
                        <a:rPr lang="en-DE" sz="1000">
                          <a:solidFill>
                            <a:schemeClr val="accent1"/>
                          </a:solidFill>
                        </a:rPr>
                        <a:t>Tile / Name</a:t>
                      </a:r>
                      <a:endParaRPr lang="en-US" sz="1000">
                        <a:solidFill>
                          <a:schemeClr val="accent1"/>
                        </a:solidFill>
                        <a:latin typeface="+mj-lt"/>
                      </a:endParaRPr>
                    </a:p>
                  </a:txBody>
                  <a:tcPr/>
                </a:tc>
                <a:tc>
                  <a:txBody>
                    <a:bodyPr/>
                    <a:lstStyle/>
                    <a:p>
                      <a:r>
                        <a:rPr lang="en-DE" sz="1000">
                          <a:solidFill>
                            <a:schemeClr val="accent1"/>
                          </a:solidFill>
                        </a:rPr>
                        <a:t>ASD</a:t>
                      </a:r>
                    </a:p>
                    <a:p>
                      <a:r>
                        <a:rPr lang="en-DE" sz="1000">
                          <a:solidFill>
                            <a:schemeClr val="accent1"/>
                          </a:solidFill>
                        </a:rPr>
                        <a:t>SC</a:t>
                      </a:r>
                    </a:p>
                    <a:p>
                      <a:r>
                        <a:rPr lang="en-DE" sz="1000">
                          <a:solidFill>
                            <a:schemeClr val="accent1"/>
                          </a:solidFill>
                        </a:rPr>
                        <a:t>PS </a:t>
                      </a:r>
                      <a:endParaRPr lang="en-DE" sz="1000">
                        <a:solidFill>
                          <a:schemeClr val="accent1"/>
                        </a:solidFill>
                        <a:latin typeface="+mj-lt"/>
                      </a:endParaRPr>
                    </a:p>
                  </a:txBody>
                  <a:tcPr/>
                </a:tc>
                <a:tc>
                  <a:txBody>
                    <a:bodyPr/>
                    <a:lstStyle/>
                    <a:p>
                      <a:r>
                        <a:rPr lang="en-DE" sz="1200">
                          <a:solidFill>
                            <a:schemeClr val="accent1"/>
                          </a:solidFill>
                        </a:rPr>
                        <a:t>Issue 1</a:t>
                      </a:r>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dirty="0">
                        <a:solidFill>
                          <a:schemeClr val="accent1"/>
                        </a:solidFill>
                        <a:latin typeface="+mj-lt"/>
                      </a:endParaRPr>
                    </a:p>
                  </a:txBody>
                  <a:tcPr/>
                </a:tc>
                <a:extLst>
                  <a:ext uri="{0D108BD9-81ED-4DB2-BD59-A6C34878D82A}">
                    <a16:rowId xmlns:a16="http://schemas.microsoft.com/office/drawing/2014/main" val="985890844"/>
                  </a:ext>
                </a:extLst>
              </a:tr>
              <a:tr h="431549">
                <a:tc>
                  <a:txBody>
                    <a:bodyPr/>
                    <a:lstStyle/>
                    <a:p>
                      <a:endParaRPr lang="en-US" sz="1000">
                        <a:solidFill>
                          <a:schemeClr val="accent1"/>
                        </a:solidFill>
                        <a:latin typeface="+mj-lt"/>
                      </a:endParaRPr>
                    </a:p>
                  </a:txBody>
                  <a:tcPr/>
                </a:tc>
                <a:tc>
                  <a:txBody>
                    <a:bodyPr/>
                    <a:lstStyle/>
                    <a:p>
                      <a:r>
                        <a:rPr lang="en-DE" sz="1000">
                          <a:solidFill>
                            <a:schemeClr val="accent1"/>
                          </a:solidFill>
                          <a:latin typeface="+mj-lt"/>
                        </a:rPr>
                        <a:t>	</a:t>
                      </a:r>
                      <a:endParaRPr lang="en-US" sz="1000">
                        <a:solidFill>
                          <a:schemeClr val="accent1"/>
                        </a:solidFill>
                        <a:latin typeface="+mj-lt"/>
                      </a:endParaRPr>
                    </a:p>
                  </a:txBody>
                  <a:tcPr/>
                </a:tc>
                <a:tc>
                  <a:txBody>
                    <a:bodyPr/>
                    <a:lstStyle/>
                    <a:p>
                      <a:r>
                        <a:rPr lang="en-DE" sz="1200">
                          <a:solidFill>
                            <a:schemeClr val="accent1"/>
                          </a:solidFill>
                        </a:rPr>
                        <a:t>Issue 2</a:t>
                      </a:r>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extLst>
                  <a:ext uri="{0D108BD9-81ED-4DB2-BD59-A6C34878D82A}">
                    <a16:rowId xmlns:a16="http://schemas.microsoft.com/office/drawing/2014/main" val="3789257304"/>
                  </a:ext>
                </a:extLst>
              </a:tr>
              <a:tr h="532047">
                <a:tc>
                  <a:txBody>
                    <a:bodyPr/>
                    <a:lstStyle/>
                    <a:p>
                      <a:endParaRPr lang="en-US" sz="1000">
                        <a:solidFill>
                          <a:schemeClr val="accent1"/>
                        </a:solidFill>
                        <a:latin typeface="+mj-lt"/>
                      </a:endParaRPr>
                    </a:p>
                  </a:txBody>
                  <a:tcPr/>
                </a:tc>
                <a:tc>
                  <a:txBody>
                    <a:bodyPr/>
                    <a:lstStyle/>
                    <a:p>
                      <a:endParaRPr lang="en-US" sz="1000">
                        <a:solidFill>
                          <a:schemeClr val="accent1"/>
                        </a:solidFill>
                        <a:latin typeface="+mj-lt"/>
                      </a:endParaRPr>
                    </a:p>
                  </a:txBody>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DE" sz="1200" kern="1200">
                          <a:solidFill>
                            <a:schemeClr val="accent1"/>
                          </a:solidFill>
                        </a:rPr>
                        <a:t>Issue 3</a:t>
                      </a:r>
                      <a:endParaRPr lang="en-US" sz="1200" kern="1200">
                        <a:solidFill>
                          <a:schemeClr val="accent1"/>
                        </a:solidFill>
                      </a:endParaRPr>
                    </a:p>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extLst>
                  <a:ext uri="{0D108BD9-81ED-4DB2-BD59-A6C34878D82A}">
                    <a16:rowId xmlns:a16="http://schemas.microsoft.com/office/drawing/2014/main" val="1433357382"/>
                  </a:ext>
                </a:extLst>
              </a:tr>
              <a:tr h="532047">
                <a:tc>
                  <a:txBody>
                    <a:bodyPr/>
                    <a:lstStyle/>
                    <a:p>
                      <a:endParaRPr lang="en-US" sz="1000">
                        <a:solidFill>
                          <a:schemeClr val="accent1"/>
                        </a:solidFill>
                        <a:latin typeface="+mj-lt"/>
                      </a:endParaRPr>
                    </a:p>
                  </a:txBody>
                  <a:tcPr/>
                </a:tc>
                <a:tc>
                  <a:txBody>
                    <a:bodyPr/>
                    <a:lstStyle/>
                    <a:p>
                      <a:endParaRPr lang="en-US" sz="1000">
                        <a:solidFill>
                          <a:schemeClr val="accent1"/>
                        </a:solidFill>
                        <a:latin typeface="+mj-lt"/>
                      </a:endParaRPr>
                    </a:p>
                  </a:txBody>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DE" sz="1200" kern="1200">
                          <a:solidFill>
                            <a:schemeClr val="accent1"/>
                          </a:solidFill>
                        </a:rPr>
                        <a:t>Issue 4</a:t>
                      </a:r>
                      <a:endParaRPr lang="en-US" sz="1200" kern="1200">
                        <a:solidFill>
                          <a:schemeClr val="accent1"/>
                        </a:solidFill>
                      </a:endParaRPr>
                    </a:p>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extLst>
                  <a:ext uri="{0D108BD9-81ED-4DB2-BD59-A6C34878D82A}">
                    <a16:rowId xmlns:a16="http://schemas.microsoft.com/office/drawing/2014/main" val="3634599511"/>
                  </a:ext>
                </a:extLst>
              </a:tr>
              <a:tr h="532047">
                <a:tc>
                  <a:txBody>
                    <a:bodyPr/>
                    <a:lstStyle/>
                    <a:p>
                      <a:endParaRPr lang="en-US" sz="1000">
                        <a:solidFill>
                          <a:schemeClr val="accent1"/>
                        </a:solidFill>
                        <a:latin typeface="+mj-lt"/>
                      </a:endParaRPr>
                    </a:p>
                  </a:txBody>
                  <a:tcPr/>
                </a:tc>
                <a:tc>
                  <a:txBody>
                    <a:bodyPr/>
                    <a:lstStyle/>
                    <a:p>
                      <a:endParaRPr lang="en-US" sz="1000">
                        <a:solidFill>
                          <a:schemeClr val="accent1"/>
                        </a:solidFill>
                        <a:latin typeface="+mj-lt"/>
                      </a:endParaRPr>
                    </a:p>
                  </a:txBody>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DE" sz="1200" kern="1200">
                          <a:solidFill>
                            <a:schemeClr val="accent1"/>
                          </a:solidFill>
                        </a:rPr>
                        <a:t>Issue 5</a:t>
                      </a:r>
                      <a:endParaRPr lang="en-US" sz="1200" kern="1200">
                        <a:solidFill>
                          <a:schemeClr val="accent1"/>
                        </a:solidFill>
                      </a:endParaRPr>
                    </a:p>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extLst>
                  <a:ext uri="{0D108BD9-81ED-4DB2-BD59-A6C34878D82A}">
                    <a16:rowId xmlns:a16="http://schemas.microsoft.com/office/drawing/2014/main" val="3477756046"/>
                  </a:ext>
                </a:extLst>
              </a:tr>
              <a:tr h="532047">
                <a:tc>
                  <a:txBody>
                    <a:bodyPr/>
                    <a:lstStyle/>
                    <a:p>
                      <a:endParaRPr lang="en-US" sz="1000">
                        <a:solidFill>
                          <a:schemeClr val="accent1"/>
                        </a:solidFill>
                        <a:latin typeface="+mj-lt"/>
                      </a:endParaRPr>
                    </a:p>
                  </a:txBody>
                  <a:tcPr/>
                </a:tc>
                <a:tc>
                  <a:txBody>
                    <a:bodyPr/>
                    <a:lstStyle/>
                    <a:p>
                      <a:endParaRPr lang="en-US" sz="1000">
                        <a:solidFill>
                          <a:schemeClr val="accent1"/>
                        </a:solidFill>
                        <a:latin typeface="+mj-lt"/>
                      </a:endParaRPr>
                    </a:p>
                  </a:txBody>
                  <a:tcPr/>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DE" sz="1200" kern="1200">
                          <a:solidFill>
                            <a:schemeClr val="accent1"/>
                          </a:solidFill>
                        </a:rPr>
                        <a:t>Issue 6</a:t>
                      </a:r>
                      <a:endParaRPr lang="en-US" sz="1200" kern="1200">
                        <a:solidFill>
                          <a:schemeClr val="accent1"/>
                        </a:solidFill>
                      </a:endParaRPr>
                    </a:p>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a:solidFill>
                          <a:schemeClr val="accent1"/>
                        </a:solidFill>
                        <a:latin typeface="+mj-lt"/>
                      </a:endParaRPr>
                    </a:p>
                  </a:txBody>
                  <a:tcPr/>
                </a:tc>
                <a:tc>
                  <a:txBody>
                    <a:bodyPr/>
                    <a:lstStyle/>
                    <a:p>
                      <a:endParaRPr lang="en-US" sz="1200" dirty="0">
                        <a:solidFill>
                          <a:schemeClr val="accent1"/>
                        </a:solidFill>
                        <a:latin typeface="+mj-lt"/>
                      </a:endParaRPr>
                    </a:p>
                  </a:txBody>
                  <a:tcPr/>
                </a:tc>
                <a:extLst>
                  <a:ext uri="{0D108BD9-81ED-4DB2-BD59-A6C34878D82A}">
                    <a16:rowId xmlns:a16="http://schemas.microsoft.com/office/drawing/2014/main" val="2191601977"/>
                  </a:ext>
                </a:extLst>
              </a:tr>
            </a:tbl>
          </a:graphicData>
        </a:graphic>
      </p:graphicFrame>
    </p:spTree>
    <p:extLst>
      <p:ext uri="{BB962C8B-B14F-4D97-AF65-F5344CB8AC3E}">
        <p14:creationId xmlns:p14="http://schemas.microsoft.com/office/powerpoint/2010/main" val="13122244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 name="TAGS" val="&lt;tags&gt;&lt;tag n=&quot;ColorScheme&quot; v=&quot;0&quot; /&gt;&lt;tag n=&quot;FssSaveTime&quot; v=&quot;00:00:00&quot; /&gt;&lt;tag n=&quot;FssPath&quot; v=&quot;&quot; /&gt;&lt;tag n=&quot;FssId&quot; v=&quot;&quot; /&gt;&lt;tag n=&quot;FssVersion&quot; v=&quot;&quot; /&gt;&lt;tag n=&quot;Disclaimers&quot; v=&quot;&quot; /&gt;&lt;tag n=&quot;Language&quot; v=&quot;ENG&quot; /&gt;&lt;tag n=&quot;DatePrefix&quot; v=&quot;False&quot; /&gt;&lt;tag n=&quot;Date&quot; v=&quot;August 2014&quot; /&gt;&lt;tag n=&quot;OrgPrefix&quot; v=&quot;False&quot; /&gt;&lt;tag n=&quot;OrgUnit&quot; v=&quot;&quot; /&gt;&lt;tag n=&quot;ProdPrefix&quot; v=&quot;False&quot; /&gt;&lt;tag n=&quot;ProducedBy&quot; v=&quot;&quot; /&gt;&lt;tag n=&quot;DisclaimerVer&quot; v=&quot;4.1.3.0&quot; /&gt;&lt;tag n=&quot;Confidential&quot; v=&quot;False&quot; /&gt;&lt;tag n=&quot;Draft&quot; v=&quot;False&quot; /&gt;&lt;tag n=&quot;Internal&quot; v=&quot;False&quot; /&gt;&lt;tag n=&quot;HasFilename&quot; v=&quot;True&quot; /&gt;&lt;tag n=&quot;HasDate&quot; v=&quot;True&quot; /&gt;&lt;tag n=&quot;HasTime&quot; v=&quot;True&quot; /&gt;&lt;tag n=&quot;XlPalette&quot; v=&quot;6830080,16711680,9001765,12948158,4103412,16048295,11769976,9816998,0,10373522,12370376,15584108,5362431,5155178,12370376,12370376,9001765,8291985,2952861,15584108,10373522,12370376,5155178,4103412,11769976,7501278,16048295,12948158,9159928,9816998,8248831,2541567,9159928,12115395,14202579,16313028,11720699,13746866,11069951,11974635,6664438,7453320,15848841,7501278,4274370,16777215,2541567,16777215,14409699,11627944,15725045,16777215,2952861,8248831,10133930,8291985&quot; /&gt;&lt;/tags&gt;"/>
  <p:tag name="ENGAGE" val="{&quot;SavedSwatch&quot;:&quot;-16748873|-10780376|-3468525|-5151986|-9539986|Markido&quot;,&quot;Id&quot;:&quot;601872d24146434dacb9ee5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PreSales Homepage Theme V1_2024">
  <a:themeElements>
    <a:clrScheme name="Custom 1">
      <a:dk1>
        <a:srgbClr val="FACF39"/>
      </a:dk1>
      <a:lt1>
        <a:srgbClr val="112D4E"/>
      </a:lt1>
      <a:dk2>
        <a:srgbClr val="FACF39"/>
      </a:dk2>
      <a:lt2>
        <a:srgbClr val="A4A4A4"/>
      </a:lt2>
      <a:accent1>
        <a:srgbClr val="112D4E"/>
      </a:accent1>
      <a:accent2>
        <a:srgbClr val="FACF39"/>
      </a:accent2>
      <a:accent3>
        <a:srgbClr val="1E5458"/>
      </a:accent3>
      <a:accent4>
        <a:srgbClr val="77A8A4"/>
      </a:accent4>
      <a:accent5>
        <a:srgbClr val="111E24"/>
      </a:accent5>
      <a:accent6>
        <a:srgbClr val="194E6E"/>
      </a:accent6>
      <a:hlink>
        <a:srgbClr val="112D4E"/>
      </a:hlink>
      <a:folHlink>
        <a:srgbClr val="112D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ales Homepage Theme V1_2024" id="{5609F0CC-F4CE-4CF9-8DC5-109B6B544AB7}" vid="{BEAE2250-580B-472A-A1FE-6E9A18D8FCD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alesStage xmlns="754fae77-0efb-4c7a-aaf0-4de36e937d8e" xsi:nil="true"/>
    <CustomerFacing xmlns="754fae77-0efb-4c7a-aaf0-4de36e937d8e">true</CustomerFacing>
    <lcf76f155ced4ddcb4097134ff3c332f xmlns="754fae77-0efb-4c7a-aaf0-4de36e937d8e">
      <Terms xmlns="http://schemas.microsoft.com/office/infopath/2007/PartnerControls"/>
    </lcf76f155ced4ddcb4097134ff3c332f>
    <TaxCatchAll xmlns="99dd9af9-afba-4511-8d64-a69901cd670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AAE889F6767B4DA302ACBB686D4F7C" ma:contentTypeVersion="13" ma:contentTypeDescription="Create a new document." ma:contentTypeScope="" ma:versionID="fce0382e8fd8bbc81ff054e1d137d169">
  <xsd:schema xmlns:xsd="http://www.w3.org/2001/XMLSchema" xmlns:xs="http://www.w3.org/2001/XMLSchema" xmlns:p="http://schemas.microsoft.com/office/2006/metadata/properties" xmlns:ns2="754fae77-0efb-4c7a-aaf0-4de36e937d8e" xmlns:ns3="99dd9af9-afba-4511-8d64-a69901cd6703" targetNamespace="http://schemas.microsoft.com/office/2006/metadata/properties" ma:root="true" ma:fieldsID="0b533deb308274bd8bd02bac2babe7ec" ns2:_="" ns3:_="">
    <xsd:import namespace="754fae77-0efb-4c7a-aaf0-4de36e937d8e"/>
    <xsd:import namespace="99dd9af9-afba-4511-8d64-a69901cd6703"/>
    <xsd:element name="properties">
      <xsd:complexType>
        <xsd:sequence>
          <xsd:element name="documentManagement">
            <xsd:complexType>
              <xsd:all>
                <xsd:element ref="ns2:SalesStage" minOccurs="0"/>
                <xsd:element ref="ns2:CustomerFacing"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4fae77-0efb-4c7a-aaf0-4de36e937d8e" elementFormDefault="qualified">
    <xsd:import namespace="http://schemas.microsoft.com/office/2006/documentManagement/types"/>
    <xsd:import namespace="http://schemas.microsoft.com/office/infopath/2007/PartnerControls"/>
    <xsd:element name="SalesStage" ma:index="8" nillable="true" ma:displayName="Sales Stage" ma:format="Dropdown" ma:internalName="SalesStage">
      <xsd:simpleType>
        <xsd:restriction base="dms:Text">
          <xsd:maxLength value="255"/>
        </xsd:restriction>
      </xsd:simpleType>
    </xsd:element>
    <xsd:element name="CustomerFacing" ma:index="9" nillable="true" ma:displayName="Customer Facing" ma:default="1" ma:format="Dropdown" ma:internalName="CustomerFacing">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7f0b12-2654-486e-b8d1-01e1b8db38d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dd9af9-afba-4511-8d64-a69901cd670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9a96b81-cf13-4867-911b-2120f6688632}" ma:internalName="TaxCatchAll" ma:showField="CatchAllData" ma:web="99dd9af9-afba-4511-8d64-a69901cd67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7B30BE-2213-41F0-8421-EC6D41DF18E2}">
  <ds:schemaRefs>
    <ds:schemaRef ds:uri="http://schemas.microsoft.com/office/2006/metadata/properties"/>
    <ds:schemaRef ds:uri="http://www.w3.org/2000/xmlns/"/>
    <ds:schemaRef ds:uri="754fae77-0efb-4c7a-aaf0-4de36e937d8e"/>
    <ds:schemaRef ds:uri="http://www.w3.org/2001/XMLSchema-instance"/>
    <ds:schemaRef ds:uri="http://schemas.microsoft.com/office/infopath/2007/PartnerControls"/>
    <ds:schemaRef ds:uri="99dd9af9-afba-4511-8d64-a69901cd6703"/>
  </ds:schemaRefs>
</ds:datastoreItem>
</file>

<file path=customXml/itemProps2.xml><?xml version="1.0" encoding="utf-8"?>
<ds:datastoreItem xmlns:ds="http://schemas.openxmlformats.org/officeDocument/2006/customXml" ds:itemID="{4C79335F-20CF-49EA-9033-305B1923955E}">
  <ds:schemaRefs>
    <ds:schemaRef ds:uri="http://schemas.microsoft.com/office/2006/metadata/contentType"/>
    <ds:schemaRef ds:uri="http://schemas.microsoft.com/office/2006/metadata/properties/metaAttributes"/>
    <ds:schemaRef ds:uri="http://www.w3.org/2000/xmlns/"/>
    <ds:schemaRef ds:uri="http://www.w3.org/2001/XMLSchema"/>
    <ds:schemaRef ds:uri="754fae77-0efb-4c7a-aaf0-4de36e937d8e"/>
    <ds:schemaRef ds:uri="99dd9af9-afba-4511-8d64-a69901cd670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7678FB-436B-4B65-99BB-AA9E57309F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PreSales Homepage Theme V1_2024</Template>
  <TotalTime>0</TotalTime>
  <Words>5100</Words>
  <Application>Microsoft Office PowerPoint</Application>
  <PresentationFormat>Custom</PresentationFormat>
  <Paragraphs>525</Paragraphs>
  <Slides>46</Slides>
  <Notes>9</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Helvetica</vt:lpstr>
      <vt:lpstr>Helvetica Light</vt:lpstr>
      <vt:lpstr>Salesforce Sans</vt:lpstr>
      <vt:lpstr>Söhne</vt:lpstr>
      <vt:lpstr>System Font Regular</vt:lpstr>
      <vt:lpstr>Verdana</vt:lpstr>
      <vt:lpstr>PreSales Homepage Theme V1_2024</vt:lpstr>
      <vt:lpstr>Help Page</vt:lpstr>
      <vt:lpstr>Opportunity Scoping Document (OSD)  for [clientname]</vt:lpstr>
      <vt:lpstr>OSD HOME</vt:lpstr>
      <vt:lpstr>Document History </vt:lpstr>
      <vt:lpstr>Executive Summary</vt:lpstr>
      <vt:lpstr>Company Info</vt:lpstr>
      <vt:lpstr>Team Info (customer side) Every new identified persona should be added as a contact to the SalesForce Opportunity.</vt:lpstr>
      <vt:lpstr>Strategic Goals, Challenges &amp; Impact</vt:lpstr>
      <vt:lpstr>Strategic Goals, Challenges &amp; Impacts</vt:lpstr>
      <vt:lpstr>Supply Chain &amp; Global Trade Map</vt:lpstr>
      <vt:lpstr>Global Trade Map (Optional)</vt:lpstr>
      <vt:lpstr>[clientname] Political Landscape (Option) </vt:lpstr>
      <vt:lpstr>IT Overview </vt:lpstr>
      <vt:lpstr>Solution Scoping</vt:lpstr>
      <vt:lpstr>To-Be Integration Overview</vt:lpstr>
      <vt:lpstr>Data Choreography</vt:lpstr>
      <vt:lpstr>Project Priorisation</vt:lpstr>
      <vt:lpstr>Project Prioritization</vt:lpstr>
      <vt:lpstr>Project Prioritization</vt:lpstr>
      <vt:lpstr>Assumptions &amp; Gaps</vt:lpstr>
      <vt:lpstr>Known Gaps</vt:lpstr>
      <vt:lpstr>Full Module overview of all [Vendor] </vt:lpstr>
      <vt:lpstr>Solution Scoping Export Management</vt:lpstr>
      <vt:lpstr>Weekly Opportunity Solution Review (WOSR)</vt:lpstr>
      <vt:lpstr>ORC – Action Items</vt:lpstr>
      <vt:lpstr>Sales Discovery</vt:lpstr>
      <vt:lpstr>Sales Discovery notes (internal)</vt:lpstr>
      <vt:lpstr>Buying Process / Budget (How do you make a decision? Who is involved in the decision-making process? How did you hear about us? Talk me through the challenges you’re looking to solve. What’s your current process for dealing with [challenge]? What solution are you currently using to do that? What’s working/not working with that solution? What are your other options to fix this? Do you have a Plan B? What kind of results do you expect from a new solution? When would you expect to see those kinds of results? Why is this a priority for you? Why now? Why not last quarter or last year? What are the must-have features of a solution? What integrations can your team simply not live without? What other solutions are you looking at? Why those? Where is this on your list of priorities? Is this a priority for your company as a whole? Talk me through the goals your team/company has for the upcoming year. What are the main obstacles to these goals when it comes to [area that relates to your product]? Which aspects of a solution are the most important factors in deciding which product is right for you? When was the last time you purchased a similar solution? Walk me through that process. Who else on your team is invested in finding a solution to this problem? Do you have a list of criteria for a software vendor? Who made that list? If I could give you a solution that fits what you’re looking for, who else would need to get involved in this process?  Who else do we need to get on board with this? Why did you decide to take this call? Walk me through your current setup. What do your current tools/products/solutions help you achieve?</vt:lpstr>
      <vt:lpstr>Decision (Assuming you find a solution that helps you solve when would you want to implement it?. Is this an active project internally? Where does it stand on your priority list?. Are you open to making a change if we show you something compelling?. What are your key evaluation criteria? . Who else are you evaluating?  What do you like/dislike about the other solutions you have seen?. Who will implement this solution and what would they need to see?. Who else would need to sign off on this? . What part of {your solution} do you think they will be most impressed with?. What part of {your solution} do you think they will be most hesitant about?</vt:lpstr>
      <vt:lpstr>BANT</vt:lpstr>
      <vt:lpstr>Technical Discovery</vt:lpstr>
      <vt:lpstr>Discovery Guideline</vt:lpstr>
      <vt:lpstr>Situation Sheet (internal)</vt:lpstr>
      <vt:lpstr>Workflows how many different workflows do you have? - Where are they located? - Are the individual workflow components distributed or in single facility? – Are the workflows physical (e.g. pure paper), fully digital, or a hybrid? How long have these workflows been in place? - How many people are involved?  Ask about that team’s experience and backgrounds; are they experienced in their practices or unskilled? - Who (or what) are the customers for these workflows and similarly what are the inputs?</vt:lpstr>
      <vt:lpstr>Situation Sheet (external)</vt:lpstr>
      <vt:lpstr>Situation Sheet (internal)</vt:lpstr>
      <vt:lpstr>Situation Sheet (external)</vt:lpstr>
      <vt:lpstr>Situation Sheet (internal)</vt:lpstr>
      <vt:lpstr>Demo Summary</vt:lpstr>
      <vt:lpstr>Best Practise Demo </vt:lpstr>
      <vt:lpstr>Demo/Workshop Summary</vt:lpstr>
      <vt:lpstr>Services Discovery</vt:lpstr>
      <vt:lpstr>Win-Lost Analysis</vt:lpstr>
      <vt:lpstr>WIN-LOST Analysis</vt:lpstr>
      <vt:lpstr>WIN-LOST Analysis</vt:lpstr>
      <vt:lpstr>WIN-LOST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Carisa Husak;johannes.hangl@e2open.com</dc:creator>
  <cp:lastModifiedBy>Johannes Hangl</cp:lastModifiedBy>
  <cp:revision>2</cp:revision>
  <cp:lastPrinted>2020-03-19T02:37:43Z</cp:lastPrinted>
  <dcterms:created xsi:type="dcterms:W3CDTF">2007-02-26T19:27:55Z</dcterms:created>
  <dcterms:modified xsi:type="dcterms:W3CDTF">2024-04-15T20:02:47Z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RibbonPointer">
    <vt:lpwstr>6476444</vt:lpwstr>
  </property>
  <property fmtid="{D5CDD505-2E9C-101B-9397-08002B2CF9AE}" pid="4" name="_SIProp12DataClass+9d401f75-6608-41d3-bd1f-efe1542cdc01">
    <vt:lpwstr>v=1.2&gt;I=9d401f75-6608-41d3-bd1f-efe1542cdc01&amp;N=Confidential&amp;V=1.3&amp;U=S-1-5-21-1828601920-3511188894-431489442-824168&amp;D=Daugherty%2c+Forrest+(BXAA)+IBCM&amp;A=Associated&amp;H=False</vt:lpwstr>
  </property>
  <property fmtid="{D5CDD505-2E9C-101B-9397-08002B2CF9AE}" pid="5" name="Classification">
    <vt:lpwstr>Confidential</vt:lpwstr>
  </property>
  <property fmtid="{D5CDD505-2E9C-101B-9397-08002B2CF9AE}" pid="6" name="Solutions">
    <vt:lpwstr/>
  </property>
  <property fmtid="{D5CDD505-2E9C-101B-9397-08002B2CF9AE}" pid="7" name="DocType">
    <vt:lpwstr>11;#Case Study|524d7e27-49d4-4495-b337-cba590e0598c</vt:lpwstr>
  </property>
  <property fmtid="{D5CDD505-2E9C-101B-9397-08002B2CF9AE}" pid="8" name="Customer">
    <vt:lpwstr/>
  </property>
  <property fmtid="{D5CDD505-2E9C-101B-9397-08002B2CF9AE}" pid="9" name="ContentTypeId">
    <vt:lpwstr>0x010100CAAAE889F6767B4DA302ACBB686D4F7C</vt:lpwstr>
  </property>
  <property fmtid="{D5CDD505-2E9C-101B-9397-08002B2CF9AE}" pid="10" name="MediaServiceImageTags">
    <vt:lpwstr/>
  </property>
</Properties>
</file>