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4"/>
  </p:sldMasterIdLst>
  <p:notesMasterIdLst>
    <p:notesMasterId r:id="rId13"/>
  </p:notesMasterIdLst>
  <p:sldIdLst>
    <p:sldId id="2147376773" r:id="rId5"/>
    <p:sldId id="2147376799" r:id="rId6"/>
    <p:sldId id="2147376793" r:id="rId7"/>
    <p:sldId id="2147376796" r:id="rId8"/>
    <p:sldId id="2147376794" r:id="rId9"/>
    <p:sldId id="2147376795" r:id="rId10"/>
    <p:sldId id="2147376797" r:id="rId11"/>
    <p:sldId id="21473767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scovery Template" id="{4C1BC616-FE73-4779-AD45-36205CB02904}">
          <p14:sldIdLst>
            <p14:sldId id="2147376773"/>
            <p14:sldId id="2147376799"/>
            <p14:sldId id="2147376793"/>
            <p14:sldId id="2147376796"/>
            <p14:sldId id="2147376794"/>
            <p14:sldId id="2147376795"/>
            <p14:sldId id="2147376797"/>
            <p14:sldId id="21473767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A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89"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es Hangl" userId="09795f51b852318c" providerId="LiveId" clId="{BA9522B1-D52B-41A0-B25A-F0F2FAC3099C}"/>
    <pc:docChg chg="delSld modSld delSection modSection">
      <pc:chgData name="Johannes Hangl" userId="09795f51b852318c" providerId="LiveId" clId="{BA9522B1-D52B-41A0-B25A-F0F2FAC3099C}" dt="2024-07-28T06:50:31.724" v="32" actId="255"/>
      <pc:docMkLst>
        <pc:docMk/>
      </pc:docMkLst>
      <pc:sldChg chg="del">
        <pc:chgData name="Johannes Hangl" userId="09795f51b852318c" providerId="LiveId" clId="{BA9522B1-D52B-41A0-B25A-F0F2FAC3099C}" dt="2024-07-28T06:50:03.099" v="0" actId="47"/>
        <pc:sldMkLst>
          <pc:docMk/>
          <pc:sldMk cId="578114058" sldId="256"/>
        </pc:sldMkLst>
      </pc:sldChg>
      <pc:sldChg chg="del">
        <pc:chgData name="Johannes Hangl" userId="09795f51b852318c" providerId="LiveId" clId="{BA9522B1-D52B-41A0-B25A-F0F2FAC3099C}" dt="2024-07-28T06:50:03.099" v="0" actId="47"/>
        <pc:sldMkLst>
          <pc:docMk/>
          <pc:sldMk cId="3797565622" sldId="362"/>
        </pc:sldMkLst>
      </pc:sldChg>
      <pc:sldChg chg="del">
        <pc:chgData name="Johannes Hangl" userId="09795f51b852318c" providerId="LiveId" clId="{BA9522B1-D52B-41A0-B25A-F0F2FAC3099C}" dt="2024-07-28T06:50:03.099" v="0" actId="47"/>
        <pc:sldMkLst>
          <pc:docMk/>
          <pc:sldMk cId="1539933919" sldId="7902"/>
        </pc:sldMkLst>
      </pc:sldChg>
      <pc:sldChg chg="del">
        <pc:chgData name="Johannes Hangl" userId="09795f51b852318c" providerId="LiveId" clId="{BA9522B1-D52B-41A0-B25A-F0F2FAC3099C}" dt="2024-07-28T06:50:03.099" v="0" actId="47"/>
        <pc:sldMkLst>
          <pc:docMk/>
          <pc:sldMk cId="1320062321" sldId="2134805887"/>
        </pc:sldMkLst>
      </pc:sldChg>
      <pc:sldChg chg="del">
        <pc:chgData name="Johannes Hangl" userId="09795f51b852318c" providerId="LiveId" clId="{BA9522B1-D52B-41A0-B25A-F0F2FAC3099C}" dt="2024-07-28T06:50:03.099" v="0" actId="47"/>
        <pc:sldMkLst>
          <pc:docMk/>
          <pc:sldMk cId="3491862113" sldId="2134805891"/>
        </pc:sldMkLst>
      </pc:sldChg>
      <pc:sldChg chg="del">
        <pc:chgData name="Johannes Hangl" userId="09795f51b852318c" providerId="LiveId" clId="{BA9522B1-D52B-41A0-B25A-F0F2FAC3099C}" dt="2024-07-28T06:50:03.099" v="0" actId="47"/>
        <pc:sldMkLst>
          <pc:docMk/>
          <pc:sldMk cId="3620470646" sldId="2134805892"/>
        </pc:sldMkLst>
      </pc:sldChg>
      <pc:sldChg chg="del">
        <pc:chgData name="Johannes Hangl" userId="09795f51b852318c" providerId="LiveId" clId="{BA9522B1-D52B-41A0-B25A-F0F2FAC3099C}" dt="2024-07-28T06:50:03.099" v="0" actId="47"/>
        <pc:sldMkLst>
          <pc:docMk/>
          <pc:sldMk cId="1179685355" sldId="2134805893"/>
        </pc:sldMkLst>
      </pc:sldChg>
      <pc:sldChg chg="del">
        <pc:chgData name="Johannes Hangl" userId="09795f51b852318c" providerId="LiveId" clId="{BA9522B1-D52B-41A0-B25A-F0F2FAC3099C}" dt="2024-07-28T06:50:03.099" v="0" actId="47"/>
        <pc:sldMkLst>
          <pc:docMk/>
          <pc:sldMk cId="3248419932" sldId="2134805894"/>
        </pc:sldMkLst>
      </pc:sldChg>
      <pc:sldChg chg="del">
        <pc:chgData name="Johannes Hangl" userId="09795f51b852318c" providerId="LiveId" clId="{BA9522B1-D52B-41A0-B25A-F0F2FAC3099C}" dt="2024-07-28T06:50:03.099" v="0" actId="47"/>
        <pc:sldMkLst>
          <pc:docMk/>
          <pc:sldMk cId="1553499014" sldId="2134805895"/>
        </pc:sldMkLst>
      </pc:sldChg>
      <pc:sldChg chg="del">
        <pc:chgData name="Johannes Hangl" userId="09795f51b852318c" providerId="LiveId" clId="{BA9522B1-D52B-41A0-B25A-F0F2FAC3099C}" dt="2024-07-28T06:50:03.099" v="0" actId="47"/>
        <pc:sldMkLst>
          <pc:docMk/>
          <pc:sldMk cId="1637610064" sldId="2134805896"/>
        </pc:sldMkLst>
      </pc:sldChg>
      <pc:sldChg chg="del">
        <pc:chgData name="Johannes Hangl" userId="09795f51b852318c" providerId="LiveId" clId="{BA9522B1-D52B-41A0-B25A-F0F2FAC3099C}" dt="2024-07-28T06:50:03.099" v="0" actId="47"/>
        <pc:sldMkLst>
          <pc:docMk/>
          <pc:sldMk cId="2526337636" sldId="2134805897"/>
        </pc:sldMkLst>
      </pc:sldChg>
      <pc:sldChg chg="del">
        <pc:chgData name="Johannes Hangl" userId="09795f51b852318c" providerId="LiveId" clId="{BA9522B1-D52B-41A0-B25A-F0F2FAC3099C}" dt="2024-07-28T06:50:03.099" v="0" actId="47"/>
        <pc:sldMkLst>
          <pc:docMk/>
          <pc:sldMk cId="522487684" sldId="2134805898"/>
        </pc:sldMkLst>
      </pc:sldChg>
      <pc:sldChg chg="del">
        <pc:chgData name="Johannes Hangl" userId="09795f51b852318c" providerId="LiveId" clId="{BA9522B1-D52B-41A0-B25A-F0F2FAC3099C}" dt="2024-07-28T06:50:03.099" v="0" actId="47"/>
        <pc:sldMkLst>
          <pc:docMk/>
          <pc:sldMk cId="3759821034" sldId="2134805900"/>
        </pc:sldMkLst>
      </pc:sldChg>
      <pc:sldChg chg="del">
        <pc:chgData name="Johannes Hangl" userId="09795f51b852318c" providerId="LiveId" clId="{BA9522B1-D52B-41A0-B25A-F0F2FAC3099C}" dt="2024-07-28T06:50:03.099" v="0" actId="47"/>
        <pc:sldMkLst>
          <pc:docMk/>
          <pc:sldMk cId="3440831973" sldId="2134805901"/>
        </pc:sldMkLst>
      </pc:sldChg>
      <pc:sldChg chg="del">
        <pc:chgData name="Johannes Hangl" userId="09795f51b852318c" providerId="LiveId" clId="{BA9522B1-D52B-41A0-B25A-F0F2FAC3099C}" dt="2024-07-28T06:50:03.099" v="0" actId="47"/>
        <pc:sldMkLst>
          <pc:docMk/>
          <pc:sldMk cId="3644898610" sldId="2134805902"/>
        </pc:sldMkLst>
      </pc:sldChg>
      <pc:sldChg chg="del">
        <pc:chgData name="Johannes Hangl" userId="09795f51b852318c" providerId="LiveId" clId="{BA9522B1-D52B-41A0-B25A-F0F2FAC3099C}" dt="2024-07-28T06:50:03.099" v="0" actId="47"/>
        <pc:sldMkLst>
          <pc:docMk/>
          <pc:sldMk cId="582089295" sldId="2134805903"/>
        </pc:sldMkLst>
      </pc:sldChg>
      <pc:sldChg chg="del">
        <pc:chgData name="Johannes Hangl" userId="09795f51b852318c" providerId="LiveId" clId="{BA9522B1-D52B-41A0-B25A-F0F2FAC3099C}" dt="2024-07-28T06:50:03.099" v="0" actId="47"/>
        <pc:sldMkLst>
          <pc:docMk/>
          <pc:sldMk cId="667421468" sldId="2134805904"/>
        </pc:sldMkLst>
      </pc:sldChg>
      <pc:sldChg chg="del">
        <pc:chgData name="Johannes Hangl" userId="09795f51b852318c" providerId="LiveId" clId="{BA9522B1-D52B-41A0-B25A-F0F2FAC3099C}" dt="2024-07-28T06:50:03.099" v="0" actId="47"/>
        <pc:sldMkLst>
          <pc:docMk/>
          <pc:sldMk cId="41987491" sldId="2134805905"/>
        </pc:sldMkLst>
      </pc:sldChg>
      <pc:sldChg chg="modSp mod">
        <pc:chgData name="Johannes Hangl" userId="09795f51b852318c" providerId="LiveId" clId="{BA9522B1-D52B-41A0-B25A-F0F2FAC3099C}" dt="2024-07-28T06:50:31.724" v="32" actId="255"/>
        <pc:sldMkLst>
          <pc:docMk/>
          <pc:sldMk cId="2505467761" sldId="2147376773"/>
        </pc:sldMkLst>
        <pc:spChg chg="mod">
          <ac:chgData name="Johannes Hangl" userId="09795f51b852318c" providerId="LiveId" clId="{BA9522B1-D52B-41A0-B25A-F0F2FAC3099C}" dt="2024-07-28T06:50:31.724" v="32" actId="255"/>
          <ac:spMkLst>
            <pc:docMk/>
            <pc:sldMk cId="2505467761" sldId="2147376773"/>
            <ac:spMk id="5" creationId="{DB6BEF12-905D-1019-5329-6A11F76ED2B4}"/>
          </ac:spMkLst>
        </pc:spChg>
      </pc:sldChg>
      <pc:sldChg chg="del">
        <pc:chgData name="Johannes Hangl" userId="09795f51b852318c" providerId="LiveId" clId="{BA9522B1-D52B-41A0-B25A-F0F2FAC3099C}" dt="2024-07-28T06:50:03.099" v="0" actId="47"/>
        <pc:sldMkLst>
          <pc:docMk/>
          <pc:sldMk cId="1498157223" sldId="2147376784"/>
        </pc:sldMkLst>
      </pc:sldChg>
      <pc:sldChg chg="del">
        <pc:chgData name="Johannes Hangl" userId="09795f51b852318c" providerId="LiveId" clId="{BA9522B1-D52B-41A0-B25A-F0F2FAC3099C}" dt="2024-07-28T06:50:03.099" v="0" actId="47"/>
        <pc:sldMkLst>
          <pc:docMk/>
          <pc:sldMk cId="949014013" sldId="2147376785"/>
        </pc:sldMkLst>
      </pc:sldChg>
      <pc:sldChg chg="del">
        <pc:chgData name="Johannes Hangl" userId="09795f51b852318c" providerId="LiveId" clId="{BA9522B1-D52B-41A0-B25A-F0F2FAC3099C}" dt="2024-07-28T06:50:03.099" v="0" actId="47"/>
        <pc:sldMkLst>
          <pc:docMk/>
          <pc:sldMk cId="3849248868" sldId="2147376786"/>
        </pc:sldMkLst>
      </pc:sldChg>
      <pc:sldChg chg="del">
        <pc:chgData name="Johannes Hangl" userId="09795f51b852318c" providerId="LiveId" clId="{BA9522B1-D52B-41A0-B25A-F0F2FAC3099C}" dt="2024-07-28T06:50:03.099" v="0" actId="47"/>
        <pc:sldMkLst>
          <pc:docMk/>
          <pc:sldMk cId="1259258784" sldId="2147376787"/>
        </pc:sldMkLst>
      </pc:sldChg>
      <pc:sldChg chg="del">
        <pc:chgData name="Johannes Hangl" userId="09795f51b852318c" providerId="LiveId" clId="{BA9522B1-D52B-41A0-B25A-F0F2FAC3099C}" dt="2024-07-28T06:50:03.099" v="0" actId="47"/>
        <pc:sldMkLst>
          <pc:docMk/>
          <pc:sldMk cId="1542877635" sldId="2147376788"/>
        </pc:sldMkLst>
      </pc:sldChg>
      <pc:sldChg chg="del">
        <pc:chgData name="Johannes Hangl" userId="09795f51b852318c" providerId="LiveId" clId="{BA9522B1-D52B-41A0-B25A-F0F2FAC3099C}" dt="2024-07-28T06:50:03.099" v="0" actId="47"/>
        <pc:sldMkLst>
          <pc:docMk/>
          <pc:sldMk cId="2173009264" sldId="2147376789"/>
        </pc:sldMkLst>
      </pc:sldChg>
      <pc:sldChg chg="del">
        <pc:chgData name="Johannes Hangl" userId="09795f51b852318c" providerId="LiveId" clId="{BA9522B1-D52B-41A0-B25A-F0F2FAC3099C}" dt="2024-07-28T06:50:03.099" v="0" actId="47"/>
        <pc:sldMkLst>
          <pc:docMk/>
          <pc:sldMk cId="2075078547" sldId="2147376790"/>
        </pc:sldMkLst>
      </pc:sldChg>
      <pc:sldChg chg="del">
        <pc:chgData name="Johannes Hangl" userId="09795f51b852318c" providerId="LiveId" clId="{BA9522B1-D52B-41A0-B25A-F0F2FAC3099C}" dt="2024-07-28T06:50:03.099" v="0" actId="47"/>
        <pc:sldMkLst>
          <pc:docMk/>
          <pc:sldMk cId="3145919031" sldId="2147376791"/>
        </pc:sldMkLst>
      </pc:sldChg>
      <pc:sldChg chg="del">
        <pc:chgData name="Johannes Hangl" userId="09795f51b852318c" providerId="LiveId" clId="{BA9522B1-D52B-41A0-B25A-F0F2FAC3099C}" dt="2024-07-28T06:50:03.099" v="0" actId="47"/>
        <pc:sldMkLst>
          <pc:docMk/>
          <pc:sldMk cId="2548236808" sldId="2147376800"/>
        </pc:sldMkLst>
      </pc:sldChg>
      <pc:sldChg chg="del">
        <pc:chgData name="Johannes Hangl" userId="09795f51b852318c" providerId="LiveId" clId="{BA9522B1-D52B-41A0-B25A-F0F2FAC3099C}" dt="2024-07-28T06:50:03.099" v="0" actId="47"/>
        <pc:sldMkLst>
          <pc:docMk/>
          <pc:sldMk cId="618551478" sldId="2147376801"/>
        </pc:sldMkLst>
      </pc:sldChg>
      <pc:sldMasterChg chg="delSldLayout">
        <pc:chgData name="Johannes Hangl" userId="09795f51b852318c" providerId="LiveId" clId="{BA9522B1-D52B-41A0-B25A-F0F2FAC3099C}" dt="2024-07-28T06:50:03.099" v="0" actId="47"/>
        <pc:sldMasterMkLst>
          <pc:docMk/>
          <pc:sldMasterMk cId="2731148443" sldId="2147483821"/>
        </pc:sldMasterMkLst>
        <pc:sldLayoutChg chg="del">
          <pc:chgData name="Johannes Hangl" userId="09795f51b852318c" providerId="LiveId" clId="{BA9522B1-D52B-41A0-B25A-F0F2FAC3099C}" dt="2024-07-28T06:50:03.099" v="0" actId="47"/>
          <pc:sldLayoutMkLst>
            <pc:docMk/>
            <pc:sldMasterMk cId="2731148443" sldId="2147483821"/>
            <pc:sldLayoutMk cId="2220493381" sldId="21474838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D727A-8AE6-4EEA-95CA-9ED0DE7F0362}" type="datetimeFigureOut">
              <a:rPr lang="en-DE" smtClean="0"/>
              <a:t>07/28/2024</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A657A-F1AF-4241-8419-C8AD71732C18}" type="slidenum">
              <a:rPr lang="en-DE" smtClean="0"/>
              <a:t>‹#›</a:t>
            </a:fld>
            <a:endParaRPr lang="en-DE"/>
          </a:p>
        </p:txBody>
      </p:sp>
    </p:spTree>
    <p:extLst>
      <p:ext uri="{BB962C8B-B14F-4D97-AF65-F5344CB8AC3E}">
        <p14:creationId xmlns:p14="http://schemas.microsoft.com/office/powerpoint/2010/main" val="54799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2D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457200" y="371137"/>
            <a:ext cx="7404100" cy="2092365"/>
          </a:xfrm>
        </p:spPr>
        <p:txBody>
          <a:bodyPr anchor="t"/>
          <a:lstStyle>
            <a:lvl1pPr algn="l">
              <a:defRPr sz="6000">
                <a:solidFill>
                  <a:schemeClr val="tx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457200" y="2463501"/>
            <a:ext cx="7404100" cy="609579"/>
          </a:xfrm>
        </p:spPr>
        <p:txBody>
          <a:bodyPr anchor="b"/>
          <a:lstStyle>
            <a:lvl1pPr marL="0" indent="0" algn="l">
              <a:buNone/>
              <a:defRPr sz="20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Click to edit Master subtitle style</a:t>
            </a:r>
            <a:endParaRPr lang="en-US"/>
          </a:p>
        </p:txBody>
      </p:sp>
      <p:pic>
        <p:nvPicPr>
          <p:cNvPr id="12" name="Picture 11">
            <a:extLst>
              <a:ext uri="{FF2B5EF4-FFF2-40B4-BE49-F238E27FC236}">
                <a16:creationId xmlns:a16="http://schemas.microsoft.com/office/drawing/2014/main" id="{73F6F3FF-422F-A12D-BC1C-985751DB101D}"/>
              </a:ext>
            </a:extLst>
          </p:cNvPr>
          <p:cNvPicPr>
            <a:picLocks noChangeAspect="1"/>
          </p:cNvPicPr>
          <p:nvPr/>
        </p:nvPicPr>
        <p:blipFill>
          <a:blip r:embed="rId2"/>
          <a:srcRect/>
          <a:stretch/>
        </p:blipFill>
        <p:spPr>
          <a:xfrm>
            <a:off x="9032" y="3434080"/>
            <a:ext cx="12173937" cy="3423920"/>
          </a:xfrm>
          <a:prstGeom prst="rect">
            <a:avLst/>
          </a:prstGeom>
        </p:spPr>
      </p:pic>
      <p:pic>
        <p:nvPicPr>
          <p:cNvPr id="7" name="Picture 6">
            <a:extLst>
              <a:ext uri="{FF2B5EF4-FFF2-40B4-BE49-F238E27FC236}">
                <a16:creationId xmlns:a16="http://schemas.microsoft.com/office/drawing/2014/main" id="{4770B1DA-8DE2-476D-D1BD-3846AEFEE503}"/>
              </a:ext>
            </a:extLst>
          </p:cNvPr>
          <p:cNvPicPr>
            <a:picLocks noChangeAspect="1"/>
          </p:cNvPicPr>
          <p:nvPr/>
        </p:nvPicPr>
        <p:blipFill>
          <a:blip r:embed="rId2"/>
          <a:srcRect/>
          <a:stretch/>
        </p:blipFill>
        <p:spPr>
          <a:xfrm>
            <a:off x="9032" y="3434080"/>
            <a:ext cx="12173937" cy="3423920"/>
          </a:xfrm>
          <a:prstGeom prst="rect">
            <a:avLst/>
          </a:prstGeom>
        </p:spPr>
      </p:pic>
      <p:pic>
        <p:nvPicPr>
          <p:cNvPr id="8" name="Grafik 7" descr="Ein Bild, das Logo, Symbol, gelb, Schrift enthält.&#10;&#10;Automatisch generierte Beschreibung">
            <a:extLst>
              <a:ext uri="{FF2B5EF4-FFF2-40B4-BE49-F238E27FC236}">
                <a16:creationId xmlns:a16="http://schemas.microsoft.com/office/drawing/2014/main" id="{7F3CB733-CF37-AA8F-C830-4905CD9D68F1}"/>
              </a:ext>
            </a:extLst>
          </p:cNvPr>
          <p:cNvPicPr>
            <a:picLocks noChangeAspect="1"/>
          </p:cNvPicPr>
          <p:nvPr/>
        </p:nvPicPr>
        <p:blipFill>
          <a:blip r:embed="rId3"/>
          <a:stretch>
            <a:fillRect/>
          </a:stretch>
        </p:blipFill>
        <p:spPr>
          <a:xfrm>
            <a:off x="10665728" y="371137"/>
            <a:ext cx="1069073" cy="1229433"/>
          </a:xfrm>
          <a:prstGeom prst="rect">
            <a:avLst/>
          </a:prstGeom>
        </p:spPr>
      </p:pic>
    </p:spTree>
    <p:extLst>
      <p:ext uri="{BB962C8B-B14F-4D97-AF65-F5344CB8AC3E}">
        <p14:creationId xmlns:p14="http://schemas.microsoft.com/office/powerpoint/2010/main" val="160947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Feature-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7200" y="457201"/>
            <a:ext cx="10306050" cy="5516714"/>
          </a:xfrm>
        </p:spPr>
        <p:txBody>
          <a:bodyPr anchor="ctr"/>
          <a:lstStyle>
            <a:lvl1pPr>
              <a:defRPr sz="7200">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0BBEEC8-69F0-9FB2-17F0-099903969F37}"/>
              </a:ext>
            </a:extLst>
          </p:cNvPr>
          <p:cNvSpPr>
            <a:spLocks noGrp="1"/>
          </p:cNvSpPr>
          <p:nvPr>
            <p:ph idx="1"/>
          </p:nvPr>
        </p:nvSpPr>
        <p:spPr>
          <a:xfrm>
            <a:off x="463552" y="5973915"/>
            <a:ext cx="7397748" cy="407611"/>
          </a:xfrm>
        </p:spPr>
        <p:txBody>
          <a:bodyPr anchor="b"/>
          <a:lstStyle>
            <a:lvl1pPr marL="0" indent="0">
              <a:buNone/>
              <a:defRPr sz="2000">
                <a:solidFill>
                  <a:schemeClr val="bg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p:txBody>
      </p:sp>
      <p:pic>
        <p:nvPicPr>
          <p:cNvPr id="8" name="Picture 7" descr="A black background with white text&#10;&#10;Description automatically generated">
            <a:extLst>
              <a:ext uri="{FF2B5EF4-FFF2-40B4-BE49-F238E27FC236}">
                <a16:creationId xmlns:a16="http://schemas.microsoft.com/office/drawing/2014/main" id="{5AB1C5CF-D43B-E645-857B-59D6DF4DD94C}"/>
              </a:ext>
            </a:extLst>
          </p:cNvPr>
          <p:cNvPicPr>
            <a:picLocks noChangeAspect="1"/>
          </p:cNvPicPr>
          <p:nvPr/>
        </p:nvPicPr>
        <p:blipFill>
          <a:blip r:embed="rId2"/>
          <a:stretch>
            <a:fillRect/>
          </a:stretch>
        </p:blipFill>
        <p:spPr>
          <a:xfrm>
            <a:off x="10011653" y="5973914"/>
            <a:ext cx="1716795" cy="407125"/>
          </a:xfrm>
          <a:prstGeom prst="rect">
            <a:avLst/>
          </a:prstGeom>
        </p:spPr>
      </p:pic>
    </p:spTree>
    <p:extLst>
      <p:ext uri="{BB962C8B-B14F-4D97-AF65-F5344CB8AC3E}">
        <p14:creationId xmlns:p14="http://schemas.microsoft.com/office/powerpoint/2010/main" val="28160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oadmap/AGENDA">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360C63F-A58A-03BE-B0ED-30BEBDF0EE8F}"/>
              </a:ext>
            </a:extLst>
          </p:cNvPr>
          <p:cNvSpPr/>
          <p:nvPr/>
        </p:nvSpPr>
        <p:spPr>
          <a:xfrm>
            <a:off x="-7889873" y="-31750"/>
            <a:ext cx="13985875" cy="6889750"/>
          </a:xfrm>
          <a:prstGeom prst="ellipse">
            <a:avLst/>
          </a:prstGeom>
          <a:no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167"/>
          </a:p>
        </p:txBody>
      </p:sp>
    </p:spTree>
    <p:extLst>
      <p:ext uri="{BB962C8B-B14F-4D97-AF65-F5344CB8AC3E}">
        <p14:creationId xmlns:p14="http://schemas.microsoft.com/office/powerpoint/2010/main" val="361284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0BBEEC8-69F0-9FB2-17F0-099903969F3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925065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BFCD-5DE0-30C8-7541-799B15CE059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Tree>
    <p:extLst>
      <p:ext uri="{BB962C8B-B14F-4D97-AF65-F5344CB8AC3E}">
        <p14:creationId xmlns:p14="http://schemas.microsoft.com/office/powerpoint/2010/main" val="3704221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214305"/>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0" y="1524000"/>
            <a:ext cx="5462588" cy="4652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a:extLst>
              <a:ext uri="{FF2B5EF4-FFF2-40B4-BE49-F238E27FC236}">
                <a16:creationId xmlns:a16="http://schemas.microsoft.com/office/drawing/2014/main" id="{D4861AB6-BE5F-D051-214E-706CAFC3877C}"/>
              </a:ext>
            </a:extLst>
          </p:cNvPr>
          <p:cNvSpPr>
            <a:spLocks noGrp="1"/>
          </p:cNvSpPr>
          <p:nvPr>
            <p:ph sz="half" idx="2"/>
          </p:nvPr>
        </p:nvSpPr>
        <p:spPr>
          <a:xfrm>
            <a:off x="6272215" y="1524000"/>
            <a:ext cx="5456236" cy="4652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068836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1" y="1524000"/>
            <a:ext cx="3527425" cy="4652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4861AB6-BE5F-D051-214E-706CAFC3877C}"/>
              </a:ext>
            </a:extLst>
          </p:cNvPr>
          <p:cNvSpPr>
            <a:spLocks noGrp="1"/>
          </p:cNvSpPr>
          <p:nvPr>
            <p:ph sz="half" idx="2"/>
          </p:nvPr>
        </p:nvSpPr>
        <p:spPr>
          <a:xfrm>
            <a:off x="4329113" y="1524000"/>
            <a:ext cx="3527425" cy="4652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3">
            <a:extLst>
              <a:ext uri="{FF2B5EF4-FFF2-40B4-BE49-F238E27FC236}">
                <a16:creationId xmlns:a16="http://schemas.microsoft.com/office/drawing/2014/main" id="{79C6D055-1C23-DEFF-34DC-A4C44E3A5430}"/>
              </a:ext>
            </a:extLst>
          </p:cNvPr>
          <p:cNvSpPr>
            <a:spLocks noGrp="1"/>
          </p:cNvSpPr>
          <p:nvPr>
            <p:ph sz="half" idx="13"/>
          </p:nvPr>
        </p:nvSpPr>
        <p:spPr>
          <a:xfrm>
            <a:off x="8207376" y="1524000"/>
            <a:ext cx="3527425" cy="4652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3469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0" y="1523999"/>
            <a:ext cx="5462588" cy="21488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75A14622-318A-0426-EA27-4AD322BD698F}"/>
              </a:ext>
            </a:extLst>
          </p:cNvPr>
          <p:cNvSpPr>
            <a:spLocks noGrp="1"/>
          </p:cNvSpPr>
          <p:nvPr>
            <p:ph sz="half" idx="13"/>
          </p:nvPr>
        </p:nvSpPr>
        <p:spPr>
          <a:xfrm>
            <a:off x="457200" y="4023360"/>
            <a:ext cx="5462588" cy="21488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2">
            <a:extLst>
              <a:ext uri="{FF2B5EF4-FFF2-40B4-BE49-F238E27FC236}">
                <a16:creationId xmlns:a16="http://schemas.microsoft.com/office/drawing/2014/main" id="{B8C5051A-2BCC-66CF-92C8-D6F45D48A94A}"/>
              </a:ext>
            </a:extLst>
          </p:cNvPr>
          <p:cNvSpPr>
            <a:spLocks noGrp="1"/>
          </p:cNvSpPr>
          <p:nvPr>
            <p:ph sz="half" idx="14"/>
          </p:nvPr>
        </p:nvSpPr>
        <p:spPr>
          <a:xfrm>
            <a:off x="6272214" y="1523999"/>
            <a:ext cx="5462588" cy="21488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2">
            <a:extLst>
              <a:ext uri="{FF2B5EF4-FFF2-40B4-BE49-F238E27FC236}">
                <a16:creationId xmlns:a16="http://schemas.microsoft.com/office/drawing/2014/main" id="{159533AD-66FD-D8B3-E204-AF0E8C4449BA}"/>
              </a:ext>
            </a:extLst>
          </p:cNvPr>
          <p:cNvSpPr>
            <a:spLocks noGrp="1"/>
          </p:cNvSpPr>
          <p:nvPr>
            <p:ph sz="half" idx="15"/>
          </p:nvPr>
        </p:nvSpPr>
        <p:spPr>
          <a:xfrm>
            <a:off x="6272214" y="4023360"/>
            <a:ext cx="5462588" cy="21488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79656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0" y="2322287"/>
            <a:ext cx="5462588"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4861AB6-BE5F-D051-214E-706CAFC3877C}"/>
              </a:ext>
            </a:extLst>
          </p:cNvPr>
          <p:cNvSpPr>
            <a:spLocks noGrp="1"/>
          </p:cNvSpPr>
          <p:nvPr>
            <p:ph sz="half" idx="2"/>
          </p:nvPr>
        </p:nvSpPr>
        <p:spPr>
          <a:xfrm>
            <a:off x="6272215" y="2322287"/>
            <a:ext cx="5456236"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67EE4A0E-5358-079F-F71A-0AA228445A7B}"/>
              </a:ext>
            </a:extLst>
          </p:cNvPr>
          <p:cNvSpPr>
            <a:spLocks noGrp="1"/>
          </p:cNvSpPr>
          <p:nvPr>
            <p:ph type="body" sz="quarter" idx="13"/>
          </p:nvPr>
        </p:nvSpPr>
        <p:spPr>
          <a:xfrm>
            <a:off x="457200" y="1524000"/>
            <a:ext cx="5462588"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
        <p:nvSpPr>
          <p:cNvPr id="10" name="Text Placeholder 8">
            <a:extLst>
              <a:ext uri="{FF2B5EF4-FFF2-40B4-BE49-F238E27FC236}">
                <a16:creationId xmlns:a16="http://schemas.microsoft.com/office/drawing/2014/main" id="{639BB04C-A791-9E2A-1A07-9E472F532EAD}"/>
              </a:ext>
            </a:extLst>
          </p:cNvPr>
          <p:cNvSpPr>
            <a:spLocks noGrp="1"/>
          </p:cNvSpPr>
          <p:nvPr>
            <p:ph type="body" sz="quarter" idx="14"/>
          </p:nvPr>
        </p:nvSpPr>
        <p:spPr>
          <a:xfrm>
            <a:off x="6272214" y="1524000"/>
            <a:ext cx="5462588"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525807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3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1" y="2322287"/>
            <a:ext cx="3527425"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4861AB6-BE5F-D051-214E-706CAFC3877C}"/>
              </a:ext>
            </a:extLst>
          </p:cNvPr>
          <p:cNvSpPr>
            <a:spLocks noGrp="1"/>
          </p:cNvSpPr>
          <p:nvPr>
            <p:ph sz="half" idx="2"/>
          </p:nvPr>
        </p:nvSpPr>
        <p:spPr>
          <a:xfrm>
            <a:off x="4329113" y="2322287"/>
            <a:ext cx="3532187"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67EE4A0E-5358-079F-F71A-0AA228445A7B}"/>
              </a:ext>
            </a:extLst>
          </p:cNvPr>
          <p:cNvSpPr>
            <a:spLocks noGrp="1"/>
          </p:cNvSpPr>
          <p:nvPr>
            <p:ph type="body" sz="quarter" idx="13"/>
          </p:nvPr>
        </p:nvSpPr>
        <p:spPr>
          <a:xfrm>
            <a:off x="457201" y="1524000"/>
            <a:ext cx="3527425"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
        <p:nvSpPr>
          <p:cNvPr id="10" name="Text Placeholder 8">
            <a:extLst>
              <a:ext uri="{FF2B5EF4-FFF2-40B4-BE49-F238E27FC236}">
                <a16:creationId xmlns:a16="http://schemas.microsoft.com/office/drawing/2014/main" id="{639BB04C-A791-9E2A-1A07-9E472F532EAD}"/>
              </a:ext>
            </a:extLst>
          </p:cNvPr>
          <p:cNvSpPr>
            <a:spLocks noGrp="1"/>
          </p:cNvSpPr>
          <p:nvPr>
            <p:ph type="body" sz="quarter" idx="14"/>
          </p:nvPr>
        </p:nvSpPr>
        <p:spPr>
          <a:xfrm>
            <a:off x="4329114" y="1524000"/>
            <a:ext cx="3536299"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
        <p:nvSpPr>
          <p:cNvPr id="11" name="Content Placeholder 3">
            <a:extLst>
              <a:ext uri="{FF2B5EF4-FFF2-40B4-BE49-F238E27FC236}">
                <a16:creationId xmlns:a16="http://schemas.microsoft.com/office/drawing/2014/main" id="{79230290-72B8-70A0-DBDD-D3586C58D75A}"/>
              </a:ext>
            </a:extLst>
          </p:cNvPr>
          <p:cNvSpPr>
            <a:spLocks noGrp="1"/>
          </p:cNvSpPr>
          <p:nvPr>
            <p:ph sz="half" idx="15"/>
          </p:nvPr>
        </p:nvSpPr>
        <p:spPr>
          <a:xfrm>
            <a:off x="8205788" y="2322287"/>
            <a:ext cx="3532187"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8">
            <a:extLst>
              <a:ext uri="{FF2B5EF4-FFF2-40B4-BE49-F238E27FC236}">
                <a16:creationId xmlns:a16="http://schemas.microsoft.com/office/drawing/2014/main" id="{DCE1B5B9-10C6-3664-A29F-83FFBA73490E}"/>
              </a:ext>
            </a:extLst>
          </p:cNvPr>
          <p:cNvSpPr>
            <a:spLocks noGrp="1"/>
          </p:cNvSpPr>
          <p:nvPr>
            <p:ph type="body" sz="quarter" idx="16"/>
          </p:nvPr>
        </p:nvSpPr>
        <p:spPr>
          <a:xfrm>
            <a:off x="8205789" y="1524000"/>
            <a:ext cx="3536299"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85059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1b">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457200" y="371137"/>
            <a:ext cx="7404100" cy="2092365"/>
          </a:xfrm>
        </p:spPr>
        <p:txBody>
          <a:bodyPr anchor="t"/>
          <a:lstStyle>
            <a:lvl1pPr algn="l">
              <a:defRPr sz="6000">
                <a:solidFill>
                  <a:schemeClr val="accent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457200" y="2463501"/>
            <a:ext cx="7404100" cy="609579"/>
          </a:xfrm>
        </p:spPr>
        <p:txBody>
          <a:bodyPr anchor="b"/>
          <a:lstStyle>
            <a:lvl1pPr marL="0" indent="0" algn="l">
              <a:buNone/>
              <a:defRPr sz="20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Click to edit Master subtitle style</a:t>
            </a:r>
            <a:endParaRPr lang="en-US"/>
          </a:p>
        </p:txBody>
      </p:sp>
      <p:pic>
        <p:nvPicPr>
          <p:cNvPr id="17" name="Picture 16" descr="A group of lit candles&#10;&#10;Description automatically generated with low confidence">
            <a:extLst>
              <a:ext uri="{FF2B5EF4-FFF2-40B4-BE49-F238E27FC236}">
                <a16:creationId xmlns:a16="http://schemas.microsoft.com/office/drawing/2014/main" id="{F44CB2BC-3C91-DE58-F13E-FF7A4D3A0BB1}"/>
              </a:ext>
            </a:extLst>
          </p:cNvPr>
          <p:cNvPicPr>
            <a:picLocks noChangeAspect="1"/>
          </p:cNvPicPr>
          <p:nvPr/>
        </p:nvPicPr>
        <p:blipFill rotWithShape="1">
          <a:blip r:embed="rId2"/>
          <a:srcRect t="24727" b="17204"/>
          <a:stretch/>
        </p:blipFill>
        <p:spPr>
          <a:xfrm>
            <a:off x="0" y="3350030"/>
            <a:ext cx="12192000" cy="3507971"/>
          </a:xfrm>
          <a:prstGeom prst="rect">
            <a:avLst/>
          </a:prstGeom>
        </p:spPr>
      </p:pic>
      <p:pic>
        <p:nvPicPr>
          <p:cNvPr id="4" name="Grafik 7" descr="Ein Bild, das Logo, Symbol, gelb, Schrift enthält.&#10;&#10;Automatisch generierte Beschreibung">
            <a:extLst>
              <a:ext uri="{FF2B5EF4-FFF2-40B4-BE49-F238E27FC236}">
                <a16:creationId xmlns:a16="http://schemas.microsoft.com/office/drawing/2014/main" id="{D6422FBF-23A6-682D-4AC7-BC8F1037B705}"/>
              </a:ext>
            </a:extLst>
          </p:cNvPr>
          <p:cNvPicPr>
            <a:picLocks noChangeAspect="1"/>
          </p:cNvPicPr>
          <p:nvPr/>
        </p:nvPicPr>
        <p:blipFill>
          <a:blip r:embed="rId3"/>
          <a:stretch>
            <a:fillRect/>
          </a:stretch>
        </p:blipFill>
        <p:spPr>
          <a:xfrm>
            <a:off x="10665728" y="371137"/>
            <a:ext cx="1069073" cy="1229433"/>
          </a:xfrm>
          <a:prstGeom prst="rect">
            <a:avLst/>
          </a:prstGeom>
        </p:spPr>
      </p:pic>
    </p:spTree>
    <p:extLst>
      <p:ext uri="{BB962C8B-B14F-4D97-AF65-F5344CB8AC3E}">
        <p14:creationId xmlns:p14="http://schemas.microsoft.com/office/powerpoint/2010/main" val="2605183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4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1" y="2322287"/>
            <a:ext cx="2560638"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67EE4A0E-5358-079F-F71A-0AA228445A7B}"/>
              </a:ext>
            </a:extLst>
          </p:cNvPr>
          <p:cNvSpPr>
            <a:spLocks noGrp="1"/>
          </p:cNvSpPr>
          <p:nvPr>
            <p:ph type="body" sz="quarter" idx="13"/>
          </p:nvPr>
        </p:nvSpPr>
        <p:spPr>
          <a:xfrm>
            <a:off x="457201" y="1524000"/>
            <a:ext cx="2560638"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
        <p:nvSpPr>
          <p:cNvPr id="13" name="Content Placeholder 2">
            <a:extLst>
              <a:ext uri="{FF2B5EF4-FFF2-40B4-BE49-F238E27FC236}">
                <a16:creationId xmlns:a16="http://schemas.microsoft.com/office/drawing/2014/main" id="{527B9F13-985B-5C01-D89B-03CF1D7B40E4}"/>
              </a:ext>
            </a:extLst>
          </p:cNvPr>
          <p:cNvSpPr>
            <a:spLocks noGrp="1"/>
          </p:cNvSpPr>
          <p:nvPr>
            <p:ph sz="half" idx="14"/>
          </p:nvPr>
        </p:nvSpPr>
        <p:spPr>
          <a:xfrm>
            <a:off x="3359150" y="2322287"/>
            <a:ext cx="2560638"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8">
            <a:extLst>
              <a:ext uri="{FF2B5EF4-FFF2-40B4-BE49-F238E27FC236}">
                <a16:creationId xmlns:a16="http://schemas.microsoft.com/office/drawing/2014/main" id="{B14C492B-2AD3-B184-6BC9-8D8C3B851965}"/>
              </a:ext>
            </a:extLst>
          </p:cNvPr>
          <p:cNvSpPr>
            <a:spLocks noGrp="1"/>
          </p:cNvSpPr>
          <p:nvPr>
            <p:ph type="body" sz="quarter" idx="15"/>
          </p:nvPr>
        </p:nvSpPr>
        <p:spPr>
          <a:xfrm>
            <a:off x="3359150" y="1524000"/>
            <a:ext cx="2560638"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
        <p:nvSpPr>
          <p:cNvPr id="15" name="Content Placeholder 2">
            <a:extLst>
              <a:ext uri="{FF2B5EF4-FFF2-40B4-BE49-F238E27FC236}">
                <a16:creationId xmlns:a16="http://schemas.microsoft.com/office/drawing/2014/main" id="{A06FA3B5-6901-534C-FE61-539FE0922247}"/>
              </a:ext>
            </a:extLst>
          </p:cNvPr>
          <p:cNvSpPr>
            <a:spLocks noGrp="1"/>
          </p:cNvSpPr>
          <p:nvPr>
            <p:ph sz="half" idx="16"/>
          </p:nvPr>
        </p:nvSpPr>
        <p:spPr>
          <a:xfrm>
            <a:off x="6272214" y="2322287"/>
            <a:ext cx="2560638"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8">
            <a:extLst>
              <a:ext uri="{FF2B5EF4-FFF2-40B4-BE49-F238E27FC236}">
                <a16:creationId xmlns:a16="http://schemas.microsoft.com/office/drawing/2014/main" id="{3FE58641-F441-50BB-4248-7D4EB6A9B1FF}"/>
              </a:ext>
            </a:extLst>
          </p:cNvPr>
          <p:cNvSpPr>
            <a:spLocks noGrp="1"/>
          </p:cNvSpPr>
          <p:nvPr>
            <p:ph type="body" sz="quarter" idx="17"/>
          </p:nvPr>
        </p:nvSpPr>
        <p:spPr>
          <a:xfrm>
            <a:off x="6272214" y="1524000"/>
            <a:ext cx="2560638"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
        <p:nvSpPr>
          <p:cNvPr id="17" name="Content Placeholder 2">
            <a:extLst>
              <a:ext uri="{FF2B5EF4-FFF2-40B4-BE49-F238E27FC236}">
                <a16:creationId xmlns:a16="http://schemas.microsoft.com/office/drawing/2014/main" id="{4153FB09-1BA7-B5B2-8F37-EF4DAB9AA9C6}"/>
              </a:ext>
            </a:extLst>
          </p:cNvPr>
          <p:cNvSpPr>
            <a:spLocks noGrp="1"/>
          </p:cNvSpPr>
          <p:nvPr>
            <p:ph sz="half" idx="18"/>
          </p:nvPr>
        </p:nvSpPr>
        <p:spPr>
          <a:xfrm>
            <a:off x="9167812" y="2322287"/>
            <a:ext cx="2560638" cy="38546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8">
            <a:extLst>
              <a:ext uri="{FF2B5EF4-FFF2-40B4-BE49-F238E27FC236}">
                <a16:creationId xmlns:a16="http://schemas.microsoft.com/office/drawing/2014/main" id="{CAB0C514-8114-CB0E-3B3A-6D81961DC937}"/>
              </a:ext>
            </a:extLst>
          </p:cNvPr>
          <p:cNvSpPr>
            <a:spLocks noGrp="1"/>
          </p:cNvSpPr>
          <p:nvPr>
            <p:ph type="body" sz="quarter" idx="19"/>
          </p:nvPr>
        </p:nvSpPr>
        <p:spPr>
          <a:xfrm>
            <a:off x="9167812" y="1524000"/>
            <a:ext cx="2560638" cy="668338"/>
          </a:xfrm>
          <a:solidFill>
            <a:schemeClr val="tx1"/>
          </a:solidFill>
        </p:spPr>
        <p:txBody>
          <a:bodyPr lIns="182880" rIns="182880" anchor="ctr"/>
          <a:lstStyle>
            <a:lvl1pPr marL="0" indent="0">
              <a:lnSpc>
                <a:spcPct val="90000"/>
              </a:lnSpc>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738403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ats-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BFCD-5DE0-30C8-7541-799B15CE059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9" name="Text Placeholder 8">
            <a:extLst>
              <a:ext uri="{FF2B5EF4-FFF2-40B4-BE49-F238E27FC236}">
                <a16:creationId xmlns:a16="http://schemas.microsoft.com/office/drawing/2014/main" id="{81F03BDC-5A41-D912-AD2B-0836AE777AE8}"/>
              </a:ext>
            </a:extLst>
          </p:cNvPr>
          <p:cNvSpPr>
            <a:spLocks noGrp="1"/>
          </p:cNvSpPr>
          <p:nvPr>
            <p:ph type="body" sz="quarter" idx="13"/>
          </p:nvPr>
        </p:nvSpPr>
        <p:spPr>
          <a:xfrm>
            <a:off x="1417638" y="3831772"/>
            <a:ext cx="3536950" cy="2340429"/>
          </a:xfrm>
        </p:spPr>
        <p:txBody>
          <a:bodyPr/>
          <a:lstStyle>
            <a:lvl1pPr marL="0" indent="0">
              <a:buNone/>
              <a:defRPr>
                <a:solidFill>
                  <a:schemeClr val="bg1"/>
                </a:solidFill>
              </a:defRPr>
            </a:lvl1pPr>
          </a:lstStyle>
          <a:p>
            <a:pPr lvl="0"/>
            <a:r>
              <a:rPr lang="en-GB"/>
              <a:t>Click to edit Master text styles</a:t>
            </a:r>
          </a:p>
        </p:txBody>
      </p:sp>
      <p:sp>
        <p:nvSpPr>
          <p:cNvPr id="10" name="Text Placeholder 8">
            <a:extLst>
              <a:ext uri="{FF2B5EF4-FFF2-40B4-BE49-F238E27FC236}">
                <a16:creationId xmlns:a16="http://schemas.microsoft.com/office/drawing/2014/main" id="{98B329C9-2A93-3DE9-6E6B-42311407ACDF}"/>
              </a:ext>
            </a:extLst>
          </p:cNvPr>
          <p:cNvSpPr>
            <a:spLocks noGrp="1"/>
          </p:cNvSpPr>
          <p:nvPr>
            <p:ph type="body" sz="quarter" idx="14"/>
          </p:nvPr>
        </p:nvSpPr>
        <p:spPr>
          <a:xfrm>
            <a:off x="7237414" y="3831772"/>
            <a:ext cx="3536950" cy="2340429"/>
          </a:xfrm>
        </p:spPr>
        <p:txBody>
          <a:bodyPr/>
          <a:lstStyle>
            <a:lvl1pPr marL="0" indent="0">
              <a:buNone/>
              <a:defRPr>
                <a:solidFill>
                  <a:schemeClr val="bg1"/>
                </a:solidFill>
              </a:defRPr>
            </a:lvl1pPr>
          </a:lstStyle>
          <a:p>
            <a:pPr lvl="0"/>
            <a:r>
              <a:rPr lang="en-GB"/>
              <a:t>Click to edit Master text styles</a:t>
            </a:r>
          </a:p>
        </p:txBody>
      </p:sp>
      <p:sp>
        <p:nvSpPr>
          <p:cNvPr id="11" name="Text Placeholder 8">
            <a:extLst>
              <a:ext uri="{FF2B5EF4-FFF2-40B4-BE49-F238E27FC236}">
                <a16:creationId xmlns:a16="http://schemas.microsoft.com/office/drawing/2014/main" id="{7A2E8F71-F966-3762-D8D5-F08D5E2C0D13}"/>
              </a:ext>
            </a:extLst>
          </p:cNvPr>
          <p:cNvSpPr>
            <a:spLocks noGrp="1"/>
          </p:cNvSpPr>
          <p:nvPr>
            <p:ph type="body" sz="quarter" idx="15" hasCustomPrompt="1"/>
          </p:nvPr>
        </p:nvSpPr>
        <p:spPr>
          <a:xfrm>
            <a:off x="1417639" y="1524001"/>
            <a:ext cx="4502150" cy="2282371"/>
          </a:xfrm>
        </p:spPr>
        <p:txBody>
          <a:bodyPr/>
          <a:lstStyle>
            <a:lvl1pPr marL="0" indent="0">
              <a:buNone/>
              <a:defRPr sz="12999">
                <a:solidFill>
                  <a:schemeClr val="bg1"/>
                </a:solidFill>
              </a:defRPr>
            </a:lvl1pPr>
          </a:lstStyle>
          <a:p>
            <a:pPr lvl="0"/>
            <a:r>
              <a:rPr lang="en-US"/>
              <a:t>###</a:t>
            </a:r>
          </a:p>
        </p:txBody>
      </p:sp>
      <p:sp>
        <p:nvSpPr>
          <p:cNvPr id="12" name="Text Placeholder 8">
            <a:extLst>
              <a:ext uri="{FF2B5EF4-FFF2-40B4-BE49-F238E27FC236}">
                <a16:creationId xmlns:a16="http://schemas.microsoft.com/office/drawing/2014/main" id="{EB74141E-BDB7-EA7C-83EE-61419593FE9B}"/>
              </a:ext>
            </a:extLst>
          </p:cNvPr>
          <p:cNvSpPr>
            <a:spLocks noGrp="1"/>
          </p:cNvSpPr>
          <p:nvPr>
            <p:ph type="body" sz="quarter" idx="16" hasCustomPrompt="1"/>
          </p:nvPr>
        </p:nvSpPr>
        <p:spPr>
          <a:xfrm>
            <a:off x="7255215" y="1524001"/>
            <a:ext cx="4473236" cy="2282371"/>
          </a:xfrm>
        </p:spPr>
        <p:txBody>
          <a:bodyPr/>
          <a:lstStyle>
            <a:lvl1pPr marL="0" indent="0">
              <a:buNone/>
              <a:defRPr sz="12999">
                <a:solidFill>
                  <a:schemeClr val="bg1"/>
                </a:solidFill>
              </a:defRPr>
            </a:lvl1pPr>
          </a:lstStyle>
          <a:p>
            <a:pPr lvl="0"/>
            <a:r>
              <a:rPr lang="en-US" dirty="0"/>
              <a:t>###</a:t>
            </a:r>
          </a:p>
        </p:txBody>
      </p:sp>
    </p:spTree>
    <p:extLst>
      <p:ext uri="{BB962C8B-B14F-4D97-AF65-F5344CB8AC3E}">
        <p14:creationId xmlns:p14="http://schemas.microsoft.com/office/powerpoint/2010/main" val="3873140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at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BFCD-5DE0-30C8-7541-799B15CE059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7" name="Text Placeholder 6">
            <a:extLst>
              <a:ext uri="{FF2B5EF4-FFF2-40B4-BE49-F238E27FC236}">
                <a16:creationId xmlns:a16="http://schemas.microsoft.com/office/drawing/2014/main" id="{B68EEB4C-92D4-32F3-2027-0AC924E2669A}"/>
              </a:ext>
            </a:extLst>
          </p:cNvPr>
          <p:cNvSpPr>
            <a:spLocks noGrp="1"/>
          </p:cNvSpPr>
          <p:nvPr>
            <p:ph type="body" sz="quarter" idx="13" hasCustomPrompt="1"/>
          </p:nvPr>
        </p:nvSpPr>
        <p:spPr>
          <a:xfrm>
            <a:off x="457200" y="1524000"/>
            <a:ext cx="5638800" cy="2322576"/>
          </a:xfrm>
          <a:solidFill>
            <a:schemeClr val="tx1"/>
          </a:solidFill>
        </p:spPr>
        <p:txBody>
          <a:bodyPr anchor="ctr"/>
          <a:lstStyle>
            <a:lvl1pPr marL="0" indent="0" algn="ctr">
              <a:lnSpc>
                <a:spcPct val="100000"/>
              </a:lnSpc>
              <a:spcBef>
                <a:spcPts val="0"/>
              </a:spcBef>
              <a:buNone/>
              <a:defRPr sz="10000">
                <a:solidFill>
                  <a:schemeClr val="bg1"/>
                </a:solidFill>
              </a:defRPr>
            </a:lvl1pPr>
            <a:lvl2pPr marL="14288" indent="0" algn="ctr">
              <a:lnSpc>
                <a:spcPct val="100000"/>
              </a:lnSpc>
              <a:spcBef>
                <a:spcPts val="0"/>
              </a:spcBef>
              <a:buNone/>
              <a:tabLst/>
              <a:defRPr sz="1800"/>
            </a:lvl2pPr>
          </a:lstStyle>
          <a:p>
            <a:pPr lvl="0"/>
            <a:r>
              <a:rPr lang="en-US" dirty="0"/>
              <a:t>####</a:t>
            </a:r>
          </a:p>
          <a:p>
            <a:pPr lvl="1"/>
            <a:r>
              <a:rPr lang="en-US" dirty="0"/>
              <a:t>Second level</a:t>
            </a:r>
          </a:p>
        </p:txBody>
      </p:sp>
      <p:sp>
        <p:nvSpPr>
          <p:cNvPr id="13" name="Text Placeholder 6">
            <a:extLst>
              <a:ext uri="{FF2B5EF4-FFF2-40B4-BE49-F238E27FC236}">
                <a16:creationId xmlns:a16="http://schemas.microsoft.com/office/drawing/2014/main" id="{C703B891-6984-ECD9-056C-0D1E9E4AF077}"/>
              </a:ext>
            </a:extLst>
          </p:cNvPr>
          <p:cNvSpPr>
            <a:spLocks noGrp="1"/>
          </p:cNvSpPr>
          <p:nvPr>
            <p:ph type="body" sz="quarter" idx="14" hasCustomPrompt="1"/>
          </p:nvPr>
        </p:nvSpPr>
        <p:spPr>
          <a:xfrm>
            <a:off x="6096000" y="1524000"/>
            <a:ext cx="5638800" cy="2322576"/>
          </a:xfrm>
          <a:solidFill>
            <a:schemeClr val="bg1"/>
          </a:solidFill>
        </p:spPr>
        <p:txBody>
          <a:bodyPr anchor="ctr"/>
          <a:lstStyle>
            <a:lvl1pPr marL="0" indent="0" algn="ctr">
              <a:lnSpc>
                <a:spcPct val="100000"/>
              </a:lnSpc>
              <a:spcBef>
                <a:spcPts val="0"/>
              </a:spcBef>
              <a:buNone/>
              <a:defRPr sz="10000">
                <a:solidFill>
                  <a:schemeClr val="tx1"/>
                </a:solidFill>
              </a:defRPr>
            </a:lvl1pPr>
            <a:lvl2pPr marL="14288" indent="0" algn="ctr">
              <a:lnSpc>
                <a:spcPct val="100000"/>
              </a:lnSpc>
              <a:spcBef>
                <a:spcPts val="0"/>
              </a:spcBef>
              <a:buNone/>
              <a:tabLst/>
              <a:defRPr sz="1800">
                <a:solidFill>
                  <a:schemeClr val="tx1"/>
                </a:solidFill>
              </a:defRPr>
            </a:lvl2pPr>
          </a:lstStyle>
          <a:p>
            <a:pPr lvl="0"/>
            <a:r>
              <a:rPr lang="en-US"/>
              <a:t>####</a:t>
            </a:r>
          </a:p>
          <a:p>
            <a:pPr lvl="1"/>
            <a:r>
              <a:rPr lang="en-US"/>
              <a:t>Second level</a:t>
            </a:r>
          </a:p>
        </p:txBody>
      </p:sp>
      <p:sp>
        <p:nvSpPr>
          <p:cNvPr id="14" name="Text Placeholder 6">
            <a:extLst>
              <a:ext uri="{FF2B5EF4-FFF2-40B4-BE49-F238E27FC236}">
                <a16:creationId xmlns:a16="http://schemas.microsoft.com/office/drawing/2014/main" id="{94726085-A729-EC15-96C9-AD0120918DC7}"/>
              </a:ext>
            </a:extLst>
          </p:cNvPr>
          <p:cNvSpPr>
            <a:spLocks noGrp="1"/>
          </p:cNvSpPr>
          <p:nvPr>
            <p:ph type="body" sz="quarter" idx="15" hasCustomPrompt="1"/>
          </p:nvPr>
        </p:nvSpPr>
        <p:spPr>
          <a:xfrm>
            <a:off x="457200" y="3846576"/>
            <a:ext cx="5638800" cy="2322576"/>
          </a:xfrm>
          <a:solidFill>
            <a:schemeClr val="bg1"/>
          </a:solidFill>
        </p:spPr>
        <p:txBody>
          <a:bodyPr anchor="ctr"/>
          <a:lstStyle>
            <a:lvl1pPr marL="0" indent="0" algn="ctr">
              <a:lnSpc>
                <a:spcPct val="100000"/>
              </a:lnSpc>
              <a:spcBef>
                <a:spcPts val="0"/>
              </a:spcBef>
              <a:buNone/>
              <a:defRPr sz="10000">
                <a:solidFill>
                  <a:schemeClr val="tx1"/>
                </a:solidFill>
              </a:defRPr>
            </a:lvl1pPr>
            <a:lvl2pPr marL="14288" indent="0" algn="ctr">
              <a:lnSpc>
                <a:spcPct val="100000"/>
              </a:lnSpc>
              <a:spcBef>
                <a:spcPts val="0"/>
              </a:spcBef>
              <a:buNone/>
              <a:tabLst/>
              <a:defRPr sz="1800">
                <a:solidFill>
                  <a:schemeClr val="tx1"/>
                </a:solidFill>
              </a:defRPr>
            </a:lvl2pPr>
          </a:lstStyle>
          <a:p>
            <a:pPr lvl="0"/>
            <a:r>
              <a:rPr lang="en-US"/>
              <a:t>####</a:t>
            </a:r>
          </a:p>
          <a:p>
            <a:pPr lvl="1"/>
            <a:r>
              <a:rPr lang="en-US"/>
              <a:t>Second level</a:t>
            </a:r>
          </a:p>
        </p:txBody>
      </p:sp>
      <p:sp>
        <p:nvSpPr>
          <p:cNvPr id="15" name="Text Placeholder 6">
            <a:extLst>
              <a:ext uri="{FF2B5EF4-FFF2-40B4-BE49-F238E27FC236}">
                <a16:creationId xmlns:a16="http://schemas.microsoft.com/office/drawing/2014/main" id="{55ED59D6-582E-12F3-F674-9D6E03C8FC6D}"/>
              </a:ext>
            </a:extLst>
          </p:cNvPr>
          <p:cNvSpPr>
            <a:spLocks noGrp="1"/>
          </p:cNvSpPr>
          <p:nvPr>
            <p:ph type="body" sz="quarter" idx="16" hasCustomPrompt="1"/>
          </p:nvPr>
        </p:nvSpPr>
        <p:spPr>
          <a:xfrm>
            <a:off x="6096000" y="3846576"/>
            <a:ext cx="5638800" cy="2322576"/>
          </a:xfrm>
          <a:solidFill>
            <a:schemeClr val="tx1"/>
          </a:solidFill>
        </p:spPr>
        <p:txBody>
          <a:bodyPr anchor="ctr"/>
          <a:lstStyle>
            <a:lvl1pPr marL="0" indent="0" algn="ctr">
              <a:lnSpc>
                <a:spcPct val="100000"/>
              </a:lnSpc>
              <a:spcBef>
                <a:spcPts val="0"/>
              </a:spcBef>
              <a:buNone/>
              <a:defRPr sz="10000">
                <a:solidFill>
                  <a:schemeClr val="bg1"/>
                </a:solidFill>
              </a:defRPr>
            </a:lvl1pPr>
            <a:lvl2pPr marL="14288" indent="0" algn="ctr">
              <a:lnSpc>
                <a:spcPct val="100000"/>
              </a:lnSpc>
              <a:spcBef>
                <a:spcPts val="0"/>
              </a:spcBef>
              <a:buNone/>
              <a:tabLst/>
              <a:defRPr sz="1800"/>
            </a:lvl2pPr>
          </a:lstStyle>
          <a:p>
            <a:pPr lvl="0"/>
            <a:r>
              <a:rPr lang="en-US" dirty="0"/>
              <a:t>####</a:t>
            </a:r>
          </a:p>
          <a:p>
            <a:pPr lvl="1"/>
            <a:r>
              <a:rPr lang="en-US" dirty="0"/>
              <a:t>Second level</a:t>
            </a:r>
          </a:p>
        </p:txBody>
      </p:sp>
    </p:spTree>
    <p:extLst>
      <p:ext uri="{BB962C8B-B14F-4D97-AF65-F5344CB8AC3E}">
        <p14:creationId xmlns:p14="http://schemas.microsoft.com/office/powerpoint/2010/main" val="2267320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lor Columns-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0" y="1524000"/>
            <a:ext cx="5462588" cy="4652963"/>
          </a:xfrm>
          <a:solidFill>
            <a:schemeClr val="tx1"/>
          </a:solidFill>
        </p:spPr>
        <p:txBody>
          <a:bodyPr lIns="182880" tIns="182880" rIns="182880" bIns="182880"/>
          <a:lstStyle>
            <a:lvl1pPr marL="0" indent="0">
              <a:buNone/>
              <a:defRPr sz="2400">
                <a:solidFill>
                  <a:schemeClr val="bg1"/>
                </a:solidFill>
              </a:defRPr>
            </a:lvl1pPr>
            <a:lvl2pPr marL="14288" indent="0">
              <a:buNone/>
              <a:tabLst/>
              <a:defRPr sz="1400">
                <a:solidFill>
                  <a:schemeClr val="bg1"/>
                </a:solidFill>
              </a:defRPr>
            </a:lvl2pPr>
            <a:lvl3pPr marL="331775" indent="-331775">
              <a:tabLst/>
              <a:defRPr sz="1400">
                <a:solidFill>
                  <a:schemeClr val="bg1"/>
                </a:solidFill>
              </a:defRPr>
            </a:lvl3pPr>
            <a:lvl4pPr marL="331775" indent="-331775">
              <a:tabLst/>
              <a:defRPr sz="1400">
                <a:solidFill>
                  <a:schemeClr val="bg1"/>
                </a:solidFill>
              </a:defRPr>
            </a:lvl4pPr>
            <a:lvl5pPr marL="331775" indent="-331775">
              <a:tabLst/>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2">
            <a:extLst>
              <a:ext uri="{FF2B5EF4-FFF2-40B4-BE49-F238E27FC236}">
                <a16:creationId xmlns:a16="http://schemas.microsoft.com/office/drawing/2014/main" id="{7CE6385E-9FCB-5A15-B66E-BFA098376790}"/>
              </a:ext>
            </a:extLst>
          </p:cNvPr>
          <p:cNvSpPr>
            <a:spLocks noGrp="1"/>
          </p:cNvSpPr>
          <p:nvPr>
            <p:ph sz="half" idx="13"/>
          </p:nvPr>
        </p:nvSpPr>
        <p:spPr>
          <a:xfrm>
            <a:off x="6265862" y="1524000"/>
            <a:ext cx="5462588" cy="4652963"/>
          </a:xfrm>
          <a:solidFill>
            <a:schemeClr val="bg1"/>
          </a:solidFill>
        </p:spPr>
        <p:txBody>
          <a:bodyPr lIns="182880" tIns="182880" rIns="182880" bIns="182880"/>
          <a:lstStyle>
            <a:lvl1pPr marL="0" indent="0">
              <a:buNone/>
              <a:defRPr sz="2400">
                <a:solidFill>
                  <a:schemeClr val="tx1"/>
                </a:solidFill>
              </a:defRPr>
            </a:lvl1pPr>
            <a:lvl2pPr marL="14288" indent="0">
              <a:buNone/>
              <a:tabLst/>
              <a:defRPr sz="1400">
                <a:solidFill>
                  <a:schemeClr val="tx1"/>
                </a:solidFill>
              </a:defRPr>
            </a:lvl2pPr>
            <a:lvl3pPr marL="331775" indent="-331775">
              <a:tabLst/>
              <a:defRPr sz="1400">
                <a:solidFill>
                  <a:schemeClr val="tx1"/>
                </a:solidFill>
              </a:defRPr>
            </a:lvl3pPr>
            <a:lvl4pPr marL="331775" indent="-331775">
              <a:tabLst/>
              <a:defRPr sz="1400">
                <a:solidFill>
                  <a:schemeClr val="tx1"/>
                </a:solidFill>
              </a:defRPr>
            </a:lvl4pPr>
            <a:lvl5pPr marL="331775" indent="-331775">
              <a:tabLst/>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63943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lor Columns-3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457201" y="1524000"/>
            <a:ext cx="3527425" cy="4652963"/>
          </a:xfrm>
          <a:solidFill>
            <a:schemeClr val="tx1"/>
          </a:solidFill>
        </p:spPr>
        <p:txBody>
          <a:bodyPr lIns="182880" tIns="182880" rIns="182880" bIns="182880"/>
          <a:lstStyle>
            <a:lvl1pPr marL="0" indent="0">
              <a:buNone/>
              <a:defRPr sz="2400">
                <a:solidFill>
                  <a:schemeClr val="bg1"/>
                </a:solidFill>
              </a:defRPr>
            </a:lvl1pPr>
            <a:lvl2pPr marL="14288" indent="0">
              <a:buNone/>
              <a:tabLst/>
              <a:defRPr sz="1400">
                <a:solidFill>
                  <a:schemeClr val="bg1"/>
                </a:solidFill>
              </a:defRPr>
            </a:lvl2pPr>
            <a:lvl3pPr marL="331775" indent="-331775">
              <a:tabLst/>
              <a:defRPr sz="1400">
                <a:solidFill>
                  <a:schemeClr val="bg1"/>
                </a:solidFill>
              </a:defRPr>
            </a:lvl3pPr>
            <a:lvl4pPr marL="331775" indent="-331775">
              <a:tabLst/>
              <a:defRPr sz="1400">
                <a:solidFill>
                  <a:schemeClr val="bg1"/>
                </a:solidFill>
              </a:defRPr>
            </a:lvl4pPr>
            <a:lvl5pPr marL="331775" indent="-331775">
              <a:tabLst/>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Content Placeholder 2">
            <a:extLst>
              <a:ext uri="{FF2B5EF4-FFF2-40B4-BE49-F238E27FC236}">
                <a16:creationId xmlns:a16="http://schemas.microsoft.com/office/drawing/2014/main" id="{7CE6385E-9FCB-5A15-B66E-BFA098376790}"/>
              </a:ext>
            </a:extLst>
          </p:cNvPr>
          <p:cNvSpPr>
            <a:spLocks noGrp="1"/>
          </p:cNvSpPr>
          <p:nvPr>
            <p:ph sz="half" idx="13"/>
          </p:nvPr>
        </p:nvSpPr>
        <p:spPr>
          <a:xfrm>
            <a:off x="4329113" y="1524000"/>
            <a:ext cx="3532187" cy="4652963"/>
          </a:xfrm>
          <a:solidFill>
            <a:schemeClr val="bg1"/>
          </a:solidFill>
        </p:spPr>
        <p:txBody>
          <a:bodyPr lIns="182880" tIns="182880" rIns="182880" bIns="182880"/>
          <a:lstStyle>
            <a:lvl1pPr marL="0" indent="0">
              <a:buNone/>
              <a:defRPr sz="2400">
                <a:solidFill>
                  <a:schemeClr val="tx1"/>
                </a:solidFill>
              </a:defRPr>
            </a:lvl1pPr>
            <a:lvl2pPr marL="14288" indent="0">
              <a:buNone/>
              <a:tabLst/>
              <a:defRPr sz="1400"/>
            </a:lvl2pPr>
            <a:lvl3pPr marL="331775" indent="-331775">
              <a:tabLst/>
              <a:defRPr sz="1400"/>
            </a:lvl3pPr>
            <a:lvl4pPr marL="331775" indent="-331775">
              <a:tabLst/>
              <a:defRPr sz="1400"/>
            </a:lvl4pPr>
            <a:lvl5pPr marL="331775" indent="-331775">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2">
            <a:extLst>
              <a:ext uri="{FF2B5EF4-FFF2-40B4-BE49-F238E27FC236}">
                <a16:creationId xmlns:a16="http://schemas.microsoft.com/office/drawing/2014/main" id="{DE694FBB-F12C-10DF-3939-01296D044105}"/>
              </a:ext>
            </a:extLst>
          </p:cNvPr>
          <p:cNvSpPr>
            <a:spLocks noGrp="1"/>
          </p:cNvSpPr>
          <p:nvPr>
            <p:ph sz="half" idx="14"/>
          </p:nvPr>
        </p:nvSpPr>
        <p:spPr>
          <a:xfrm>
            <a:off x="8196263" y="1524000"/>
            <a:ext cx="3532187" cy="4652963"/>
          </a:xfrm>
          <a:solidFill>
            <a:schemeClr val="bg2"/>
          </a:solidFill>
        </p:spPr>
        <p:txBody>
          <a:bodyPr lIns="182880" tIns="182880" rIns="182880" bIns="182880"/>
          <a:lstStyle>
            <a:lvl1pPr marL="0" indent="0">
              <a:buNone/>
              <a:defRPr sz="2400">
                <a:solidFill>
                  <a:schemeClr val="tx1"/>
                </a:solidFill>
              </a:defRPr>
            </a:lvl1pPr>
            <a:lvl2pPr marL="14288" indent="0">
              <a:buNone/>
              <a:tabLst/>
              <a:defRPr sz="1400">
                <a:solidFill>
                  <a:schemeClr val="tx1"/>
                </a:solidFill>
              </a:defRPr>
            </a:lvl2pPr>
            <a:lvl3pPr marL="331775" indent="-331775">
              <a:tabLst/>
              <a:defRPr sz="1400">
                <a:solidFill>
                  <a:schemeClr val="tx1"/>
                </a:solidFill>
              </a:defRPr>
            </a:lvl3pPr>
            <a:lvl4pPr marL="331775" indent="-331775">
              <a:tabLst/>
              <a:defRPr sz="1400">
                <a:solidFill>
                  <a:schemeClr val="tx1"/>
                </a:solidFill>
              </a:defRPr>
            </a:lvl4pPr>
            <a:lvl5pPr marL="331775" indent="-331775">
              <a:tabLst/>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30465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9_Content and Image-green">
    <p:bg>
      <p:bgPr>
        <a:solidFill>
          <a:srgbClr val="112D4E"/>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88CEC58-B51B-5B41-09A0-08567B538115}"/>
              </a:ext>
            </a:extLst>
          </p:cNvPr>
          <p:cNvSpPr/>
          <p:nvPr/>
        </p:nvSpPr>
        <p:spPr>
          <a:xfrm>
            <a:off x="5892000" y="-14519"/>
            <a:ext cx="6300000" cy="6858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p>
        </p:txBody>
      </p:sp>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560194" y="1742746"/>
            <a:ext cx="4363614" cy="3372508"/>
          </a:xfrm>
        </p:spPr>
        <p:txBody>
          <a:bodyPr anchor="ctr"/>
          <a:lstStyle>
            <a:lvl1pPr algn="ctr">
              <a:defRPr sz="6000">
                <a:solidFill>
                  <a:schemeClr val="tx1"/>
                </a:solidFill>
              </a:defRPr>
            </a:lvl1pPr>
          </a:lstStyle>
          <a:p>
            <a:r>
              <a:rPr lang="en-GB"/>
              <a:t>Click to edit Master title style</a:t>
            </a:r>
            <a:endParaRPr lang="en-US" dirty="0"/>
          </a:p>
        </p:txBody>
      </p:sp>
      <p:pic>
        <p:nvPicPr>
          <p:cNvPr id="5" name="Picture 7" descr="A black background with white text&#10;&#10;Description automatically generated">
            <a:extLst>
              <a:ext uri="{FF2B5EF4-FFF2-40B4-BE49-F238E27FC236}">
                <a16:creationId xmlns:a16="http://schemas.microsoft.com/office/drawing/2014/main" id="{7DE6EE28-E6D5-1439-38D1-A02C4674C7AC}"/>
              </a:ext>
            </a:extLst>
          </p:cNvPr>
          <p:cNvPicPr>
            <a:picLocks noChangeAspect="1"/>
          </p:cNvPicPr>
          <p:nvPr/>
        </p:nvPicPr>
        <p:blipFill>
          <a:blip r:embed="rId2"/>
          <a:stretch>
            <a:fillRect/>
          </a:stretch>
        </p:blipFill>
        <p:spPr>
          <a:xfrm>
            <a:off x="10011653" y="5973914"/>
            <a:ext cx="1716795" cy="407125"/>
          </a:xfrm>
          <a:prstGeom prst="rect">
            <a:avLst/>
          </a:prstGeom>
        </p:spPr>
      </p:pic>
      <p:sp>
        <p:nvSpPr>
          <p:cNvPr id="7" name="Content Placeholder 6">
            <a:extLst>
              <a:ext uri="{FF2B5EF4-FFF2-40B4-BE49-F238E27FC236}">
                <a16:creationId xmlns:a16="http://schemas.microsoft.com/office/drawing/2014/main" id="{297E7CF5-2BCF-75B5-7261-BD381EBE7A2E}"/>
              </a:ext>
            </a:extLst>
          </p:cNvPr>
          <p:cNvSpPr>
            <a:spLocks noGrp="1"/>
          </p:cNvSpPr>
          <p:nvPr>
            <p:ph sz="quarter" idx="10"/>
          </p:nvPr>
        </p:nvSpPr>
        <p:spPr>
          <a:xfrm>
            <a:off x="6860193" y="1742746"/>
            <a:ext cx="4363614" cy="3372508"/>
          </a:xfrm>
        </p:spPr>
        <p:txBody>
          <a:bodyPr anchor="ctr"/>
          <a:lstStyle>
            <a:lvl1pPr marL="0" indent="0" algn="ctr">
              <a:buNone/>
              <a:defRPr sz="60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29315706"/>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0_Content and Image-green">
    <p:bg>
      <p:bgPr>
        <a:solidFill>
          <a:srgbClr val="112D4E"/>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88CEC58-B51B-5B41-09A0-08567B538115}"/>
              </a:ext>
            </a:extLst>
          </p:cNvPr>
          <p:cNvSpPr/>
          <p:nvPr/>
        </p:nvSpPr>
        <p:spPr>
          <a:xfrm>
            <a:off x="4071000" y="0"/>
            <a:ext cx="4050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p>
        </p:txBody>
      </p:sp>
      <p:sp>
        <p:nvSpPr>
          <p:cNvPr id="3" name="Rechteck 2">
            <a:extLst>
              <a:ext uri="{FF2B5EF4-FFF2-40B4-BE49-F238E27FC236}">
                <a16:creationId xmlns:a16="http://schemas.microsoft.com/office/drawing/2014/main" id="{2DBC18F0-8688-0CC3-016E-16EDCB236469}"/>
              </a:ext>
            </a:extLst>
          </p:cNvPr>
          <p:cNvSpPr/>
          <p:nvPr/>
        </p:nvSpPr>
        <p:spPr>
          <a:xfrm>
            <a:off x="8121000" y="0"/>
            <a:ext cx="4071002"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p>
        </p:txBody>
      </p:sp>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281005" y="1941810"/>
            <a:ext cx="3508991" cy="3372508"/>
          </a:xfrm>
          <a:ln>
            <a:noFill/>
          </a:ln>
        </p:spPr>
        <p:txBody>
          <a:bodyPr anchor="ctr"/>
          <a:lstStyle>
            <a:lvl1pPr algn="ctr">
              <a:defRPr sz="4500">
                <a:solidFill>
                  <a:schemeClr val="tx1"/>
                </a:solidFill>
              </a:defRPr>
            </a:lvl1pPr>
          </a:lstStyle>
          <a:p>
            <a:r>
              <a:rPr lang="en-GB"/>
              <a:t>Click to edit Master title style</a:t>
            </a:r>
            <a:endParaRPr lang="en-US" dirty="0"/>
          </a:p>
        </p:txBody>
      </p:sp>
      <p:pic>
        <p:nvPicPr>
          <p:cNvPr id="5" name="Picture 7" descr="A black background with white text&#10;&#10;Description automatically generated">
            <a:extLst>
              <a:ext uri="{FF2B5EF4-FFF2-40B4-BE49-F238E27FC236}">
                <a16:creationId xmlns:a16="http://schemas.microsoft.com/office/drawing/2014/main" id="{7DE6EE28-E6D5-1439-38D1-A02C4674C7AC}"/>
              </a:ext>
            </a:extLst>
          </p:cNvPr>
          <p:cNvPicPr>
            <a:picLocks noChangeAspect="1"/>
          </p:cNvPicPr>
          <p:nvPr/>
        </p:nvPicPr>
        <p:blipFill>
          <a:blip r:embed="rId2"/>
          <a:stretch>
            <a:fillRect/>
          </a:stretch>
        </p:blipFill>
        <p:spPr>
          <a:xfrm>
            <a:off x="10234552" y="6196812"/>
            <a:ext cx="1716795" cy="407125"/>
          </a:xfrm>
          <a:prstGeom prst="rect">
            <a:avLst/>
          </a:prstGeom>
        </p:spPr>
      </p:pic>
      <p:sp>
        <p:nvSpPr>
          <p:cNvPr id="13" name="Textplatzhalter 12">
            <a:extLst>
              <a:ext uri="{FF2B5EF4-FFF2-40B4-BE49-F238E27FC236}">
                <a16:creationId xmlns:a16="http://schemas.microsoft.com/office/drawing/2014/main" id="{46B0F7DB-7CC1-79C1-E7E7-5E1B0FA2EC3D}"/>
              </a:ext>
            </a:extLst>
          </p:cNvPr>
          <p:cNvSpPr>
            <a:spLocks noGrp="1"/>
          </p:cNvSpPr>
          <p:nvPr>
            <p:ph type="body" sz="quarter" idx="10"/>
          </p:nvPr>
        </p:nvSpPr>
        <p:spPr>
          <a:xfrm>
            <a:off x="4299479" y="1942042"/>
            <a:ext cx="3593042" cy="3372115"/>
          </a:xfrm>
        </p:spPr>
        <p:txBody>
          <a:bodyPr anchor="ctr"/>
          <a:lstStyle>
            <a:lvl1pPr marL="0" indent="0" algn="ctr">
              <a:buNone/>
              <a:defRPr sz="4500">
                <a:solidFill>
                  <a:schemeClr val="accent1"/>
                </a:solidFill>
              </a:defRPr>
            </a:lvl1pPr>
          </a:lstStyle>
          <a:p>
            <a:pPr lvl="0"/>
            <a:r>
              <a:rPr lang="en-GB"/>
              <a:t>Click to edit Master text styles</a:t>
            </a:r>
          </a:p>
        </p:txBody>
      </p:sp>
      <p:sp>
        <p:nvSpPr>
          <p:cNvPr id="15" name="Textplatzhalter 14">
            <a:extLst>
              <a:ext uri="{FF2B5EF4-FFF2-40B4-BE49-F238E27FC236}">
                <a16:creationId xmlns:a16="http://schemas.microsoft.com/office/drawing/2014/main" id="{FD374D47-8D09-EFB4-3F91-4D430D1A554D}"/>
              </a:ext>
            </a:extLst>
          </p:cNvPr>
          <p:cNvSpPr>
            <a:spLocks noGrp="1"/>
          </p:cNvSpPr>
          <p:nvPr>
            <p:ph type="body" sz="quarter" idx="11"/>
          </p:nvPr>
        </p:nvSpPr>
        <p:spPr>
          <a:xfrm>
            <a:off x="8484994" y="1942042"/>
            <a:ext cx="3499115" cy="3372115"/>
          </a:xfrm>
        </p:spPr>
        <p:txBody>
          <a:bodyPr anchor="ctr"/>
          <a:lstStyle>
            <a:lvl1pPr marL="0" indent="0" algn="ctr">
              <a:buNone/>
              <a:defRPr lang="de-DE" sz="4500" kern="1200" dirty="0" smtClean="0">
                <a:solidFill>
                  <a:schemeClr val="accent1"/>
                </a:solidFill>
                <a:latin typeface="+mn-lt"/>
                <a:ea typeface="+mn-ea"/>
                <a:cs typeface="+mn-cs"/>
              </a:defRPr>
            </a:lvl1pPr>
            <a:lvl2pPr>
              <a:defRPr lang="de-DE" sz="3667" kern="1200" dirty="0" smtClean="0">
                <a:solidFill>
                  <a:schemeClr val="accent1"/>
                </a:solidFill>
                <a:latin typeface="+mn-lt"/>
                <a:ea typeface="+mn-ea"/>
                <a:cs typeface="+mn-cs"/>
              </a:defRPr>
            </a:lvl2pPr>
            <a:lvl3pPr>
              <a:defRPr lang="de-DE" sz="3667" kern="1200" dirty="0" smtClean="0">
                <a:solidFill>
                  <a:schemeClr val="accent1"/>
                </a:solidFill>
                <a:latin typeface="+mn-lt"/>
                <a:ea typeface="+mn-ea"/>
                <a:cs typeface="+mn-cs"/>
              </a:defRPr>
            </a:lvl3pPr>
            <a:lvl4pPr>
              <a:defRPr lang="de-DE" sz="3667" kern="1200" dirty="0" smtClean="0">
                <a:solidFill>
                  <a:schemeClr val="accent1"/>
                </a:solidFill>
                <a:latin typeface="+mn-lt"/>
                <a:ea typeface="+mn-ea"/>
                <a:cs typeface="+mn-cs"/>
              </a:defRPr>
            </a:lvl4pPr>
            <a:lvl5pPr>
              <a:defRPr lang="de-DE" sz="3667" kern="1200" dirty="0">
                <a:solidFill>
                  <a:schemeClr val="accent1"/>
                </a:solidFill>
                <a:latin typeface="+mn-lt"/>
                <a:ea typeface="+mn-ea"/>
                <a:cs typeface="+mn-cs"/>
              </a:defRPr>
            </a:lvl5pPr>
          </a:lstStyle>
          <a:p>
            <a:pPr lvl="0"/>
            <a:r>
              <a:rPr lang="en-GB"/>
              <a:t>Click to edit Master text styles</a:t>
            </a:r>
          </a:p>
        </p:txBody>
      </p:sp>
    </p:spTree>
    <p:extLst>
      <p:ext uri="{BB962C8B-B14F-4D97-AF65-F5344CB8AC3E}">
        <p14:creationId xmlns:p14="http://schemas.microsoft.com/office/powerpoint/2010/main" val="197569119"/>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Content and Image-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6272213" y="1414299"/>
            <a:ext cx="5468937" cy="4029403"/>
          </a:xfrm>
        </p:spPr>
        <p:txBody>
          <a:bodyPr anchor="ctr"/>
          <a:lstStyle>
            <a:lvl1pPr algn="r">
              <a:defRPr sz="7200">
                <a:solidFill>
                  <a:schemeClr val="tx1"/>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5D96D2A-7781-BEA2-2CEF-341DC8AC4E27}"/>
              </a:ext>
            </a:extLst>
          </p:cNvPr>
          <p:cNvSpPr>
            <a:spLocks noGrp="1"/>
          </p:cNvSpPr>
          <p:nvPr>
            <p:ph type="ftr" sz="quarter" idx="11"/>
          </p:nvPr>
        </p:nvSpPr>
        <p:spPr>
          <a:xfrm>
            <a:off x="1578769" y="6356351"/>
            <a:ext cx="4114800" cy="365125"/>
          </a:xfrm>
          <a:prstGeom prst="rect">
            <a:avLst/>
          </a:prstGeom>
        </p:spPr>
        <p:txBody>
          <a:bodyPr/>
          <a:lstStyle/>
          <a:p>
            <a:r>
              <a:rPr lang="en-US"/>
              <a:t>Insert Footer Text</a:t>
            </a:r>
          </a:p>
        </p:txBody>
      </p:sp>
      <p:pic>
        <p:nvPicPr>
          <p:cNvPr id="8" name="Picture 7" descr="Logo&#10;&#10;Description automatically generated">
            <a:extLst>
              <a:ext uri="{FF2B5EF4-FFF2-40B4-BE49-F238E27FC236}">
                <a16:creationId xmlns:a16="http://schemas.microsoft.com/office/drawing/2014/main" id="{74786AD1-5CCF-0768-E9EE-C2856394FC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395354"/>
            <a:ext cx="914400" cy="234315"/>
          </a:xfrm>
          <a:prstGeom prst="rect">
            <a:avLst/>
          </a:prstGeom>
        </p:spPr>
      </p:pic>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0" y="0"/>
            <a:ext cx="5919788" cy="6858000"/>
          </a:xfrm>
          <a:solidFill>
            <a:schemeClr val="bg1"/>
          </a:solidFill>
        </p:spPr>
        <p:txBody>
          <a:bodyPr/>
          <a:lstStyle/>
          <a:p>
            <a:r>
              <a:rPr lang="en-GB"/>
              <a:t>Click icon to add picture</a:t>
            </a:r>
            <a:endParaRPr lang="en-US"/>
          </a:p>
        </p:txBody>
      </p:sp>
    </p:spTree>
    <p:extLst>
      <p:ext uri="{BB962C8B-B14F-4D97-AF65-F5344CB8AC3E}">
        <p14:creationId xmlns:p14="http://schemas.microsoft.com/office/powerpoint/2010/main" val="1934591191"/>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Content and Image-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6272213" y="1683626"/>
            <a:ext cx="5468937" cy="3490748"/>
          </a:xfrm>
        </p:spPr>
        <p:txBody>
          <a:bodyPr anchor="ctr"/>
          <a:lstStyle>
            <a:lvl1pPr algn="r">
              <a:defRPr sz="7200">
                <a:solidFill>
                  <a:schemeClr val="bg1"/>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5D96D2A-7781-BEA2-2CEF-341DC8AC4E27}"/>
              </a:ext>
            </a:extLst>
          </p:cNvPr>
          <p:cNvSpPr>
            <a:spLocks noGrp="1"/>
          </p:cNvSpPr>
          <p:nvPr>
            <p:ph type="ftr" sz="quarter" idx="11"/>
          </p:nvPr>
        </p:nvSpPr>
        <p:spPr>
          <a:xfrm>
            <a:off x="1578769" y="6356351"/>
            <a:ext cx="4114800" cy="365125"/>
          </a:xfrm>
          <a:prstGeom prst="rect">
            <a:avLst/>
          </a:prstGeom>
        </p:spPr>
        <p:txBody>
          <a:bodyPr/>
          <a:lstStyle/>
          <a:p>
            <a:r>
              <a:rPr lang="en-US"/>
              <a:t>Insert Footer Text</a:t>
            </a:r>
          </a:p>
        </p:txBody>
      </p:sp>
      <p:pic>
        <p:nvPicPr>
          <p:cNvPr id="8" name="Picture 7" descr="Logo&#10;&#10;Description automatically generated">
            <a:extLst>
              <a:ext uri="{FF2B5EF4-FFF2-40B4-BE49-F238E27FC236}">
                <a16:creationId xmlns:a16="http://schemas.microsoft.com/office/drawing/2014/main" id="{74786AD1-5CCF-0768-E9EE-C2856394FC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395354"/>
            <a:ext cx="914400" cy="234315"/>
          </a:xfrm>
          <a:prstGeom prst="rect">
            <a:avLst/>
          </a:prstGeom>
        </p:spPr>
      </p:pic>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0" y="0"/>
            <a:ext cx="5919788"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408200414"/>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Content and Image-2">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6272213" y="1706617"/>
            <a:ext cx="5468937" cy="3444766"/>
          </a:xfrm>
        </p:spPr>
        <p:txBody>
          <a:bodyPr anchor="ctr"/>
          <a:lstStyle>
            <a:lvl1pPr algn="r">
              <a:defRPr sz="7200">
                <a:solidFill>
                  <a:schemeClr val="accent1"/>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5D96D2A-7781-BEA2-2CEF-341DC8AC4E27}"/>
              </a:ext>
            </a:extLst>
          </p:cNvPr>
          <p:cNvSpPr>
            <a:spLocks noGrp="1"/>
          </p:cNvSpPr>
          <p:nvPr>
            <p:ph type="ftr" sz="quarter" idx="11"/>
          </p:nvPr>
        </p:nvSpPr>
        <p:spPr>
          <a:xfrm>
            <a:off x="1578769" y="6356351"/>
            <a:ext cx="4114800" cy="365125"/>
          </a:xfrm>
          <a:prstGeom prst="rect">
            <a:avLst/>
          </a:prstGeom>
        </p:spPr>
        <p:txBody>
          <a:bodyPr/>
          <a:lstStyle/>
          <a:p>
            <a:r>
              <a:rPr lang="en-US"/>
              <a:t>Insert Footer Text</a:t>
            </a:r>
          </a:p>
        </p:txBody>
      </p:sp>
      <p:pic>
        <p:nvPicPr>
          <p:cNvPr id="8" name="Picture 7" descr="Logo&#10;&#10;Description automatically generated">
            <a:extLst>
              <a:ext uri="{FF2B5EF4-FFF2-40B4-BE49-F238E27FC236}">
                <a16:creationId xmlns:a16="http://schemas.microsoft.com/office/drawing/2014/main" id="{74786AD1-5CCF-0768-E9EE-C2856394FC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395354"/>
            <a:ext cx="914400" cy="234315"/>
          </a:xfrm>
          <a:prstGeom prst="rect">
            <a:avLst/>
          </a:prstGeom>
        </p:spPr>
      </p:pic>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0" y="0"/>
            <a:ext cx="5919788" cy="6858000"/>
          </a:xfrm>
          <a:solidFill>
            <a:schemeClr val="bg2"/>
          </a:solidFill>
        </p:spPr>
        <p:txBody>
          <a:bodyPr/>
          <a:lstStyle/>
          <a:p>
            <a:r>
              <a:rPr lang="en-GB"/>
              <a:t>Click icon to add picture</a:t>
            </a:r>
            <a:endParaRPr lang="en-US"/>
          </a:p>
        </p:txBody>
      </p:sp>
      <p:pic>
        <p:nvPicPr>
          <p:cNvPr id="9" name="Picture 8" descr="Logo&#10;&#10;Description automatically generated">
            <a:extLst>
              <a:ext uri="{FF2B5EF4-FFF2-40B4-BE49-F238E27FC236}">
                <a16:creationId xmlns:a16="http://schemas.microsoft.com/office/drawing/2014/main" id="{79171CD7-5542-BBBA-4E0A-D8391E15BC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395354"/>
            <a:ext cx="914400" cy="234315"/>
          </a:xfrm>
          <a:prstGeom prst="rect">
            <a:avLst/>
          </a:prstGeom>
        </p:spPr>
      </p:pic>
    </p:spTree>
    <p:extLst>
      <p:ext uri="{BB962C8B-B14F-4D97-AF65-F5344CB8AC3E}">
        <p14:creationId xmlns:p14="http://schemas.microsoft.com/office/powerpoint/2010/main" val="110248110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1c">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457200" y="371137"/>
            <a:ext cx="7404100" cy="2092365"/>
          </a:xfrm>
        </p:spPr>
        <p:txBody>
          <a:bodyPr anchor="t"/>
          <a:lstStyle>
            <a:lvl1pPr algn="l">
              <a:defRPr sz="6000">
                <a:solidFill>
                  <a:schemeClr val="tx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457200" y="2463501"/>
            <a:ext cx="7404100" cy="609579"/>
          </a:xfrm>
        </p:spPr>
        <p:txBody>
          <a:bodyPr anchor="b"/>
          <a:lstStyle>
            <a:lvl1pPr marL="0" indent="0" algn="l">
              <a:buNone/>
              <a:defRPr sz="20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Click to edit Master subtitle style</a:t>
            </a:r>
            <a:endParaRPr lang="en-US"/>
          </a:p>
        </p:txBody>
      </p:sp>
      <p:pic>
        <p:nvPicPr>
          <p:cNvPr id="12" name="Picture 11">
            <a:extLst>
              <a:ext uri="{FF2B5EF4-FFF2-40B4-BE49-F238E27FC236}">
                <a16:creationId xmlns:a16="http://schemas.microsoft.com/office/drawing/2014/main" id="{73F6F3FF-422F-A12D-BC1C-985751DB101D}"/>
              </a:ext>
            </a:extLst>
          </p:cNvPr>
          <p:cNvPicPr>
            <a:picLocks noChangeAspect="1"/>
          </p:cNvPicPr>
          <p:nvPr/>
        </p:nvPicPr>
        <p:blipFill>
          <a:blip r:embed="rId2"/>
          <a:srcRect/>
          <a:stretch/>
        </p:blipFill>
        <p:spPr>
          <a:xfrm>
            <a:off x="0" y="3429000"/>
            <a:ext cx="12192000" cy="3429000"/>
          </a:xfrm>
          <a:prstGeom prst="rect">
            <a:avLst/>
          </a:prstGeom>
        </p:spPr>
      </p:pic>
      <p:pic>
        <p:nvPicPr>
          <p:cNvPr id="6" name="Picture 4" descr="Sanctions List Screening | LexisNexis Risk Solutions">
            <a:extLst>
              <a:ext uri="{FF2B5EF4-FFF2-40B4-BE49-F238E27FC236}">
                <a16:creationId xmlns:a16="http://schemas.microsoft.com/office/drawing/2014/main" id="{789956DE-2AAD-6AC4-912E-0954E23406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04"/>
          <a:stretch/>
        </p:blipFill>
        <p:spPr bwMode="auto">
          <a:xfrm>
            <a:off x="0" y="3429000"/>
            <a:ext cx="1219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5 Keys to a Powerful Sales Playbook - Sales Playbook Tips | Highspot">
            <a:extLst>
              <a:ext uri="{FF2B5EF4-FFF2-40B4-BE49-F238E27FC236}">
                <a16:creationId xmlns:a16="http://schemas.microsoft.com/office/drawing/2014/main" id="{9F345BF7-D44C-5CA9-32DB-CF4D1B2350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088" b="15725"/>
          <a:stretch/>
        </p:blipFill>
        <p:spPr bwMode="auto">
          <a:xfrm>
            <a:off x="0" y="3429000"/>
            <a:ext cx="1219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7" descr="Ein Bild, das Logo, Symbol, gelb, Schrift enthält.&#10;&#10;Automatisch generierte Beschreibung">
            <a:extLst>
              <a:ext uri="{FF2B5EF4-FFF2-40B4-BE49-F238E27FC236}">
                <a16:creationId xmlns:a16="http://schemas.microsoft.com/office/drawing/2014/main" id="{E742E48F-6ED8-3306-5B58-4B44A2539D49}"/>
              </a:ext>
            </a:extLst>
          </p:cNvPr>
          <p:cNvPicPr>
            <a:picLocks noChangeAspect="1"/>
          </p:cNvPicPr>
          <p:nvPr/>
        </p:nvPicPr>
        <p:blipFill>
          <a:blip r:embed="rId5"/>
          <a:stretch>
            <a:fillRect/>
          </a:stretch>
        </p:blipFill>
        <p:spPr>
          <a:xfrm>
            <a:off x="10665728" y="371137"/>
            <a:ext cx="1069073" cy="1229433"/>
          </a:xfrm>
          <a:prstGeom prst="rect">
            <a:avLst/>
          </a:prstGeom>
        </p:spPr>
      </p:pic>
    </p:spTree>
    <p:extLst>
      <p:ext uri="{BB962C8B-B14F-4D97-AF65-F5344CB8AC3E}">
        <p14:creationId xmlns:p14="http://schemas.microsoft.com/office/powerpoint/2010/main" val="951025075"/>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_Content and Image-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6272213" y="1604799"/>
            <a:ext cx="5468937" cy="3648403"/>
          </a:xfrm>
        </p:spPr>
        <p:txBody>
          <a:bodyPr anchor="ctr"/>
          <a:lstStyle>
            <a:lvl1pPr algn="r">
              <a:defRPr sz="7200">
                <a:solidFill>
                  <a:schemeClr val="tx1"/>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5D96D2A-7781-BEA2-2CEF-341DC8AC4E27}"/>
              </a:ext>
            </a:extLst>
          </p:cNvPr>
          <p:cNvSpPr>
            <a:spLocks noGrp="1"/>
          </p:cNvSpPr>
          <p:nvPr>
            <p:ph type="ftr" sz="quarter" idx="11"/>
          </p:nvPr>
        </p:nvSpPr>
        <p:spPr>
          <a:xfrm>
            <a:off x="1578769" y="6356351"/>
            <a:ext cx="4114800" cy="365125"/>
          </a:xfrm>
          <a:prstGeom prst="rect">
            <a:avLst/>
          </a:prstGeom>
        </p:spPr>
        <p:txBody>
          <a:bodyPr/>
          <a:lstStyle/>
          <a:p>
            <a:r>
              <a:rPr lang="en-US"/>
              <a:t>Insert Footer Text</a:t>
            </a:r>
          </a:p>
        </p:txBody>
      </p:sp>
      <p:pic>
        <p:nvPicPr>
          <p:cNvPr id="8" name="Picture 7" descr="Logo&#10;&#10;Description automatically generated">
            <a:extLst>
              <a:ext uri="{FF2B5EF4-FFF2-40B4-BE49-F238E27FC236}">
                <a16:creationId xmlns:a16="http://schemas.microsoft.com/office/drawing/2014/main" id="{74786AD1-5CCF-0768-E9EE-C2856394FC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395354"/>
            <a:ext cx="914400" cy="234315"/>
          </a:xfrm>
          <a:prstGeom prst="rect">
            <a:avLst/>
          </a:prstGeom>
        </p:spPr>
      </p:pic>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0" y="0"/>
            <a:ext cx="5919788" cy="6858000"/>
          </a:xfrm>
          <a:solidFill>
            <a:schemeClr val="bg2"/>
          </a:solidFill>
        </p:spPr>
        <p:txBody>
          <a:bodyPr/>
          <a:lstStyle/>
          <a:p>
            <a:r>
              <a:rPr lang="en-GB"/>
              <a:t>Click icon to add picture</a:t>
            </a:r>
            <a:endParaRPr lang="en-US"/>
          </a:p>
        </p:txBody>
      </p:sp>
      <p:pic>
        <p:nvPicPr>
          <p:cNvPr id="9" name="Picture 8" descr="Logo&#10;&#10;Description automatically generated">
            <a:extLst>
              <a:ext uri="{FF2B5EF4-FFF2-40B4-BE49-F238E27FC236}">
                <a16:creationId xmlns:a16="http://schemas.microsoft.com/office/drawing/2014/main" id="{79171CD7-5542-BBBA-4E0A-D8391E15BC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395354"/>
            <a:ext cx="914400" cy="234315"/>
          </a:xfrm>
          <a:prstGeom prst="rect">
            <a:avLst/>
          </a:prstGeom>
        </p:spPr>
      </p:pic>
    </p:spTree>
    <p:extLst>
      <p:ext uri="{BB962C8B-B14F-4D97-AF65-F5344CB8AC3E}">
        <p14:creationId xmlns:p14="http://schemas.microsoft.com/office/powerpoint/2010/main" val="3373895197"/>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8_Content and Image-green">
    <p:bg>
      <p:bgPr>
        <a:solidFill>
          <a:srgbClr val="112D4E"/>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6265862" y="0"/>
            <a:ext cx="5919788" cy="6858000"/>
          </a:xfrm>
          <a:solidFill>
            <a:schemeClr val="bg2"/>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7202" y="1742746"/>
            <a:ext cx="5468937" cy="3372508"/>
          </a:xfrm>
        </p:spPr>
        <p:txBody>
          <a:bodyPr anchor="ctr"/>
          <a:lstStyle>
            <a:lvl1pPr>
              <a:defRPr sz="7200">
                <a:solidFill>
                  <a:schemeClr val="tx1"/>
                </a:solidFill>
              </a:defRPr>
            </a:lvl1pPr>
          </a:lstStyle>
          <a:p>
            <a:r>
              <a:rPr lang="en-GB"/>
              <a:t>Click to edit Master title style</a:t>
            </a:r>
            <a:endParaRPr lang="en-US" dirty="0"/>
          </a:p>
        </p:txBody>
      </p:sp>
    </p:spTree>
    <p:extLst>
      <p:ext uri="{BB962C8B-B14F-4D97-AF65-F5344CB8AC3E}">
        <p14:creationId xmlns:p14="http://schemas.microsoft.com/office/powerpoint/2010/main" val="790159217"/>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9_Content and Image-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0852" y="1808436"/>
            <a:ext cx="5468937" cy="3241128"/>
          </a:xfrm>
        </p:spPr>
        <p:txBody>
          <a:bodyPr anchor="ctr"/>
          <a:lstStyle>
            <a:lvl1pPr>
              <a:defRPr sz="7200">
                <a:solidFill>
                  <a:schemeClr val="bg1"/>
                </a:solidFill>
              </a:defRPr>
            </a:lvl1pPr>
          </a:lstStyle>
          <a:p>
            <a:r>
              <a:rPr lang="en-GB"/>
              <a:t>Click to edit Master title style</a:t>
            </a:r>
            <a:endParaRPr lang="en-US" dirty="0"/>
          </a:p>
        </p:txBody>
      </p:sp>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6272212" y="0"/>
            <a:ext cx="5919788"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487620605"/>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0_Content and Image- purp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0852" y="1700049"/>
            <a:ext cx="5468937" cy="3457903"/>
          </a:xfrm>
        </p:spPr>
        <p:txBody>
          <a:bodyPr anchor="ctr"/>
          <a:lstStyle>
            <a:lvl1pPr>
              <a:defRPr sz="7200">
                <a:solidFill>
                  <a:schemeClr val="accent1"/>
                </a:solidFill>
              </a:defRPr>
            </a:lvl1pPr>
          </a:lstStyle>
          <a:p>
            <a:r>
              <a:rPr lang="en-GB"/>
              <a:t>Click to edit Master title style</a:t>
            </a:r>
            <a:endParaRPr lang="en-US" dirty="0"/>
          </a:p>
        </p:txBody>
      </p:sp>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6272212" y="0"/>
            <a:ext cx="5919788"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289582342"/>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1_Content and Image - go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0852" y="1674941"/>
            <a:ext cx="5468937" cy="3508118"/>
          </a:xfrm>
        </p:spPr>
        <p:txBody>
          <a:bodyPr anchor="ctr"/>
          <a:lstStyle>
            <a:lvl1pPr>
              <a:defRPr sz="7200">
                <a:solidFill>
                  <a:schemeClr val="tx1"/>
                </a:solidFill>
              </a:defRPr>
            </a:lvl1pPr>
          </a:lstStyle>
          <a:p>
            <a:r>
              <a:rPr lang="en-GB"/>
              <a:t>Click to edit Master title style</a:t>
            </a:r>
            <a:endParaRPr lang="en-US" dirty="0"/>
          </a:p>
        </p:txBody>
      </p:sp>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6272212" y="0"/>
            <a:ext cx="5919788"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886355423"/>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ntent and Image">
    <p:bg>
      <p:bgPr>
        <a:solidFill>
          <a:srgbClr val="A3CA8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7200" y="136525"/>
            <a:ext cx="5239320" cy="13874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BBEEC8-69F0-9FB2-17F0-099903969F37}"/>
              </a:ext>
            </a:extLst>
          </p:cNvPr>
          <p:cNvSpPr>
            <a:spLocks noGrp="1"/>
          </p:cNvSpPr>
          <p:nvPr>
            <p:ph idx="1"/>
          </p:nvPr>
        </p:nvSpPr>
        <p:spPr>
          <a:xfrm>
            <a:off x="457200" y="1524000"/>
            <a:ext cx="5236369" cy="4652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5D96D2A-7781-BEA2-2CEF-341DC8AC4E27}"/>
              </a:ext>
            </a:extLst>
          </p:cNvPr>
          <p:cNvSpPr>
            <a:spLocks noGrp="1"/>
          </p:cNvSpPr>
          <p:nvPr>
            <p:ph type="ftr" sz="quarter" idx="11"/>
          </p:nvPr>
        </p:nvSpPr>
        <p:spPr>
          <a:xfrm>
            <a:off x="1578769" y="6356350"/>
            <a:ext cx="4114800" cy="365125"/>
          </a:xfrm>
          <a:prstGeom prst="rect">
            <a:avLst/>
          </a:prstGeom>
        </p:spPr>
        <p:txBody>
          <a:bodyPr/>
          <a:lstStyle/>
          <a:p>
            <a:r>
              <a:rPr lang="en-US"/>
              <a:t>Insert Footer Text</a:t>
            </a:r>
          </a:p>
        </p:txBody>
      </p:sp>
      <p:sp>
        <p:nvSpPr>
          <p:cNvPr id="10" name="Text Placeholder 9">
            <a:extLst>
              <a:ext uri="{FF2B5EF4-FFF2-40B4-BE49-F238E27FC236}">
                <a16:creationId xmlns:a16="http://schemas.microsoft.com/office/drawing/2014/main" id="{6267328B-DAB7-9080-5230-A87D120FE756}"/>
              </a:ext>
            </a:extLst>
          </p:cNvPr>
          <p:cNvSpPr>
            <a:spLocks noGrp="1"/>
          </p:cNvSpPr>
          <p:nvPr>
            <p:ph type="body" sz="quarter" idx="13"/>
          </p:nvPr>
        </p:nvSpPr>
        <p:spPr>
          <a:xfrm>
            <a:off x="6553199" y="457201"/>
            <a:ext cx="5175251" cy="1066800"/>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6553199" y="1524000"/>
            <a:ext cx="5175251" cy="4648200"/>
          </a:xfrm>
          <a:solidFill>
            <a:schemeClr val="bg2"/>
          </a:solidFill>
        </p:spPr>
        <p:txBody>
          <a:bodyPr/>
          <a:lstStyle/>
          <a:p>
            <a:r>
              <a:rPr lang="en-US"/>
              <a:t>Click icon to add picture</a:t>
            </a:r>
          </a:p>
        </p:txBody>
      </p:sp>
    </p:spTree>
    <p:extLst>
      <p:ext uri="{BB962C8B-B14F-4D97-AF65-F5344CB8AC3E}">
        <p14:creationId xmlns:p14="http://schemas.microsoft.com/office/powerpoint/2010/main" val="8363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1c">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457200" y="371137"/>
            <a:ext cx="7404100" cy="2092365"/>
          </a:xfrm>
        </p:spPr>
        <p:txBody>
          <a:bodyPr anchor="t"/>
          <a:lstStyle>
            <a:lvl1pPr algn="l">
              <a:defRPr sz="6000">
                <a:solidFill>
                  <a:schemeClr val="accent3"/>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457200" y="2463501"/>
            <a:ext cx="7404100" cy="609579"/>
          </a:xfrm>
        </p:spPr>
        <p:txBody>
          <a:bodyPr anchor="b"/>
          <a:lstStyle>
            <a:lvl1pPr marL="0" indent="0" algn="l">
              <a:buNone/>
              <a:defRPr sz="2000">
                <a:solidFill>
                  <a:schemeClr val="accent3"/>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Click to edit Master subtitle style</a:t>
            </a:r>
            <a:endParaRPr lang="en-US" dirty="0"/>
          </a:p>
        </p:txBody>
      </p:sp>
      <p:pic>
        <p:nvPicPr>
          <p:cNvPr id="4" name="Picture 3" descr="A group of lit candles&#10;&#10;Description automatically generated with low confidence">
            <a:extLst>
              <a:ext uri="{FF2B5EF4-FFF2-40B4-BE49-F238E27FC236}">
                <a16:creationId xmlns:a16="http://schemas.microsoft.com/office/drawing/2014/main" id="{AA3CD4AF-EFD4-ED6E-4498-BFBFA0E3CF23}"/>
              </a:ext>
            </a:extLst>
          </p:cNvPr>
          <p:cNvPicPr>
            <a:picLocks noChangeAspect="1"/>
          </p:cNvPicPr>
          <p:nvPr/>
        </p:nvPicPr>
        <p:blipFill rotWithShape="1">
          <a:blip r:embed="rId2"/>
          <a:srcRect t="24727" b="17204"/>
          <a:stretch/>
        </p:blipFill>
        <p:spPr>
          <a:xfrm>
            <a:off x="0" y="3350030"/>
            <a:ext cx="12192000" cy="3507971"/>
          </a:xfrm>
          <a:prstGeom prst="rect">
            <a:avLst/>
          </a:prstGeom>
        </p:spPr>
      </p:pic>
      <p:pic>
        <p:nvPicPr>
          <p:cNvPr id="5" name="Grafik 7" descr="Ein Bild, das Logo, Symbol, gelb, Schrift enthält.&#10;&#10;Automatisch generierte Beschreibung">
            <a:extLst>
              <a:ext uri="{FF2B5EF4-FFF2-40B4-BE49-F238E27FC236}">
                <a16:creationId xmlns:a16="http://schemas.microsoft.com/office/drawing/2014/main" id="{FA46FF63-4B81-3D60-BA47-4940A9892971}"/>
              </a:ext>
            </a:extLst>
          </p:cNvPr>
          <p:cNvPicPr>
            <a:picLocks noChangeAspect="1"/>
          </p:cNvPicPr>
          <p:nvPr/>
        </p:nvPicPr>
        <p:blipFill>
          <a:blip r:embed="rId3"/>
          <a:stretch>
            <a:fillRect/>
          </a:stretch>
        </p:blipFill>
        <p:spPr>
          <a:xfrm>
            <a:off x="10665728" y="371137"/>
            <a:ext cx="1069073" cy="1229433"/>
          </a:xfrm>
          <a:prstGeom prst="rect">
            <a:avLst/>
          </a:prstGeom>
        </p:spPr>
      </p:pic>
    </p:spTree>
    <p:extLst>
      <p:ext uri="{BB962C8B-B14F-4D97-AF65-F5344CB8AC3E}">
        <p14:creationId xmlns:p14="http://schemas.microsoft.com/office/powerpoint/2010/main" val="337925888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2a">
    <p:bg>
      <p:bgPr>
        <a:solidFill>
          <a:srgbClr val="112D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457200" y="1346383"/>
            <a:ext cx="7404100" cy="4216239"/>
          </a:xfrm>
        </p:spPr>
        <p:txBody>
          <a:bodyPr anchor="ctr"/>
          <a:lstStyle>
            <a:lvl1pPr algn="l">
              <a:defRPr sz="7200">
                <a:solidFill>
                  <a:schemeClr val="tx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457200" y="5562622"/>
            <a:ext cx="7404100" cy="609579"/>
          </a:xfrm>
        </p:spPr>
        <p:txBody>
          <a:bodyPr anchor="b"/>
          <a:lstStyle>
            <a:lvl1pPr marL="0" indent="0" algn="l">
              <a:buNone/>
              <a:defRPr sz="20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Click to edit Master subtitle style</a:t>
            </a:r>
            <a:endParaRPr lang="en-US"/>
          </a:p>
        </p:txBody>
      </p:sp>
      <p:pic>
        <p:nvPicPr>
          <p:cNvPr id="5" name="Grafik 6" descr="Ein Bild, das Schrift, Text, Grafiken, Logo enthält.&#10;&#10;Automatisch generierte Beschreibung">
            <a:extLst>
              <a:ext uri="{FF2B5EF4-FFF2-40B4-BE49-F238E27FC236}">
                <a16:creationId xmlns:a16="http://schemas.microsoft.com/office/drawing/2014/main" id="{900A720F-853C-D865-3FED-1609E5691A50}"/>
              </a:ext>
            </a:extLst>
          </p:cNvPr>
          <p:cNvPicPr>
            <a:picLocks noChangeAspect="1"/>
          </p:cNvPicPr>
          <p:nvPr/>
        </p:nvPicPr>
        <p:blipFill>
          <a:blip r:embed="rId2"/>
          <a:stretch>
            <a:fillRect/>
          </a:stretch>
        </p:blipFill>
        <p:spPr>
          <a:xfrm>
            <a:off x="10018005" y="6172201"/>
            <a:ext cx="1716795" cy="407126"/>
          </a:xfrm>
          <a:prstGeom prst="rect">
            <a:avLst/>
          </a:prstGeom>
        </p:spPr>
      </p:pic>
    </p:spTree>
    <p:extLst>
      <p:ext uri="{BB962C8B-B14F-4D97-AF65-F5344CB8AC3E}">
        <p14:creationId xmlns:p14="http://schemas.microsoft.com/office/powerpoint/2010/main" val="1302810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2b">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457200" y="1346383"/>
            <a:ext cx="7404100" cy="4216239"/>
          </a:xfrm>
        </p:spPr>
        <p:txBody>
          <a:bodyPr anchor="ctr"/>
          <a:lstStyle>
            <a:lvl1pPr algn="l">
              <a:defRPr sz="7200">
                <a:solidFill>
                  <a:schemeClr val="tx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457200" y="5562622"/>
            <a:ext cx="7404100" cy="609579"/>
          </a:xfrm>
        </p:spPr>
        <p:txBody>
          <a:bodyPr anchor="b"/>
          <a:lstStyle>
            <a:lvl1pPr marL="0" indent="0" algn="l">
              <a:buNone/>
              <a:defRPr sz="20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Click to edit Master subtitle style</a:t>
            </a:r>
            <a:endParaRPr lang="en-US"/>
          </a:p>
        </p:txBody>
      </p:sp>
      <p:pic>
        <p:nvPicPr>
          <p:cNvPr id="5" name="Grafik 6" descr="Ein Bild, das Schrift, Text, Grafiken, Logo enthält.&#10;&#10;Automatisch generierte Beschreibung">
            <a:extLst>
              <a:ext uri="{FF2B5EF4-FFF2-40B4-BE49-F238E27FC236}">
                <a16:creationId xmlns:a16="http://schemas.microsoft.com/office/drawing/2014/main" id="{9006946A-3624-90D1-B1EB-CD189DE845F3}"/>
              </a:ext>
            </a:extLst>
          </p:cNvPr>
          <p:cNvPicPr>
            <a:picLocks noChangeAspect="1"/>
          </p:cNvPicPr>
          <p:nvPr/>
        </p:nvPicPr>
        <p:blipFill>
          <a:blip r:embed="rId2"/>
          <a:stretch>
            <a:fillRect/>
          </a:stretch>
        </p:blipFill>
        <p:spPr>
          <a:xfrm>
            <a:off x="10018005" y="6172201"/>
            <a:ext cx="1716795" cy="407126"/>
          </a:xfrm>
          <a:prstGeom prst="rect">
            <a:avLst/>
          </a:prstGeom>
        </p:spPr>
      </p:pic>
    </p:spTree>
    <p:extLst>
      <p:ext uri="{BB962C8B-B14F-4D97-AF65-F5344CB8AC3E}">
        <p14:creationId xmlns:p14="http://schemas.microsoft.com/office/powerpoint/2010/main" val="262749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2c">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457200" y="1346383"/>
            <a:ext cx="7404100" cy="4216239"/>
          </a:xfrm>
        </p:spPr>
        <p:txBody>
          <a:bodyPr anchor="ctr"/>
          <a:lstStyle>
            <a:lvl1pPr algn="l">
              <a:defRPr sz="7200">
                <a:solidFill>
                  <a:schemeClr val="bg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457200" y="5562622"/>
            <a:ext cx="7404100" cy="609579"/>
          </a:xfrm>
        </p:spPr>
        <p:txBody>
          <a:bodyPr anchor="b"/>
          <a:lstStyle>
            <a:lvl1pPr marL="0" indent="0" algn="l">
              <a:buNone/>
              <a:defRPr sz="2000">
                <a:solidFill>
                  <a:schemeClr val="bg1"/>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GB"/>
              <a:t>Click to edit Master subtitle style</a:t>
            </a:r>
            <a:endParaRPr lang="en-US" dirty="0"/>
          </a:p>
        </p:txBody>
      </p:sp>
      <p:pic>
        <p:nvPicPr>
          <p:cNvPr id="6" name="Grafik 6" descr="Ein Bild, das Schrift, Text, Grafiken, Logo enthält.&#10;&#10;Automatisch generierte Beschreibung">
            <a:extLst>
              <a:ext uri="{FF2B5EF4-FFF2-40B4-BE49-F238E27FC236}">
                <a16:creationId xmlns:a16="http://schemas.microsoft.com/office/drawing/2014/main" id="{7238F82B-3A8B-C74C-F8D0-0408C503DAFC}"/>
              </a:ext>
            </a:extLst>
          </p:cNvPr>
          <p:cNvPicPr>
            <a:picLocks noChangeAspect="1"/>
          </p:cNvPicPr>
          <p:nvPr/>
        </p:nvPicPr>
        <p:blipFill>
          <a:blip r:embed="rId2"/>
          <a:stretch>
            <a:fillRect/>
          </a:stretch>
        </p:blipFill>
        <p:spPr>
          <a:xfrm>
            <a:off x="10018005" y="6172201"/>
            <a:ext cx="1716795" cy="407126"/>
          </a:xfrm>
          <a:prstGeom prst="rect">
            <a:avLst/>
          </a:prstGeom>
        </p:spPr>
      </p:pic>
    </p:spTree>
    <p:extLst>
      <p:ext uri="{BB962C8B-B14F-4D97-AF65-F5344CB8AC3E}">
        <p14:creationId xmlns:p14="http://schemas.microsoft.com/office/powerpoint/2010/main" val="78847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Feature-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7200" y="457201"/>
            <a:ext cx="10306050" cy="5516714"/>
          </a:xfrm>
        </p:spPr>
        <p:txBody>
          <a:bodyPr anchor="ctr"/>
          <a:lstStyle>
            <a:lvl1pPr>
              <a:defRPr sz="7200">
                <a:solidFill>
                  <a:schemeClr val="tx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0BBEEC8-69F0-9FB2-17F0-099903969F37}"/>
              </a:ext>
            </a:extLst>
          </p:cNvPr>
          <p:cNvSpPr>
            <a:spLocks noGrp="1"/>
          </p:cNvSpPr>
          <p:nvPr>
            <p:ph idx="1"/>
          </p:nvPr>
        </p:nvSpPr>
        <p:spPr>
          <a:xfrm>
            <a:off x="463552" y="5973915"/>
            <a:ext cx="7397748" cy="407611"/>
          </a:xfrm>
        </p:spPr>
        <p:txBody>
          <a:bodyPr anchor="b"/>
          <a:lstStyle>
            <a:lvl1pPr marL="0" indent="0">
              <a:buNone/>
              <a:defRPr sz="2000">
                <a:solidFill>
                  <a:schemeClr val="bg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p:txBody>
      </p:sp>
      <p:pic>
        <p:nvPicPr>
          <p:cNvPr id="10" name="Picture 9" descr="A black background with white text&#10;&#10;Description automatically generated">
            <a:extLst>
              <a:ext uri="{FF2B5EF4-FFF2-40B4-BE49-F238E27FC236}">
                <a16:creationId xmlns:a16="http://schemas.microsoft.com/office/drawing/2014/main" id="{B69234F5-ECE7-F3DB-CE07-D6F4F66ED5DC}"/>
              </a:ext>
            </a:extLst>
          </p:cNvPr>
          <p:cNvPicPr>
            <a:picLocks noChangeAspect="1"/>
          </p:cNvPicPr>
          <p:nvPr/>
        </p:nvPicPr>
        <p:blipFill>
          <a:blip r:embed="rId2"/>
          <a:stretch>
            <a:fillRect/>
          </a:stretch>
        </p:blipFill>
        <p:spPr>
          <a:xfrm>
            <a:off x="10011653" y="5973914"/>
            <a:ext cx="1716795" cy="407125"/>
          </a:xfrm>
          <a:prstGeom prst="rect">
            <a:avLst/>
          </a:prstGeom>
        </p:spPr>
      </p:pic>
    </p:spTree>
    <p:extLst>
      <p:ext uri="{BB962C8B-B14F-4D97-AF65-F5344CB8AC3E}">
        <p14:creationId xmlns:p14="http://schemas.microsoft.com/office/powerpoint/2010/main" val="409720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Feature-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457200" y="457201"/>
            <a:ext cx="10306050" cy="5516714"/>
          </a:xfrm>
        </p:spPr>
        <p:txBody>
          <a:bodyPr anchor="ctr"/>
          <a:lstStyle>
            <a:lvl1pPr>
              <a:defRPr sz="7200">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0BBEEC8-69F0-9FB2-17F0-099903969F37}"/>
              </a:ext>
            </a:extLst>
          </p:cNvPr>
          <p:cNvSpPr>
            <a:spLocks noGrp="1"/>
          </p:cNvSpPr>
          <p:nvPr>
            <p:ph idx="1"/>
          </p:nvPr>
        </p:nvSpPr>
        <p:spPr>
          <a:xfrm>
            <a:off x="463552" y="5973915"/>
            <a:ext cx="7397748" cy="407611"/>
          </a:xfrm>
        </p:spPr>
        <p:txBody>
          <a:bodyPr anchor="b"/>
          <a:lstStyle>
            <a:lvl1pPr marL="0" indent="0">
              <a:buNone/>
              <a:defRPr sz="2000">
                <a:solidFill>
                  <a:schemeClr val="bg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p:txBody>
      </p:sp>
      <p:pic>
        <p:nvPicPr>
          <p:cNvPr id="4" name="Grafik 6" descr="Ein Bild, das Schrift, Text, Grafiken, Logo enthält.&#10;&#10;Automatisch generierte Beschreibung">
            <a:extLst>
              <a:ext uri="{FF2B5EF4-FFF2-40B4-BE49-F238E27FC236}">
                <a16:creationId xmlns:a16="http://schemas.microsoft.com/office/drawing/2014/main" id="{97FAF602-4A27-FB9B-EF25-77CA63B03D61}"/>
              </a:ext>
            </a:extLst>
          </p:cNvPr>
          <p:cNvPicPr>
            <a:picLocks noChangeAspect="1"/>
          </p:cNvPicPr>
          <p:nvPr/>
        </p:nvPicPr>
        <p:blipFill>
          <a:blip r:embed="rId2"/>
          <a:stretch>
            <a:fillRect/>
          </a:stretch>
        </p:blipFill>
        <p:spPr>
          <a:xfrm>
            <a:off x="10018005" y="6172201"/>
            <a:ext cx="1716795" cy="407126"/>
          </a:xfrm>
          <a:prstGeom prst="rect">
            <a:avLst/>
          </a:prstGeom>
        </p:spPr>
      </p:pic>
    </p:spTree>
    <p:extLst>
      <p:ext uri="{BB962C8B-B14F-4D97-AF65-F5344CB8AC3E}">
        <p14:creationId xmlns:p14="http://schemas.microsoft.com/office/powerpoint/2010/main" val="31607146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E918FD-35AF-16BA-6298-EFFC60D4A5BE}"/>
              </a:ext>
            </a:extLst>
          </p:cNvPr>
          <p:cNvSpPr>
            <a:spLocks noGrp="1"/>
          </p:cNvSpPr>
          <p:nvPr>
            <p:ph type="title"/>
          </p:nvPr>
        </p:nvSpPr>
        <p:spPr>
          <a:xfrm>
            <a:off x="457200" y="136526"/>
            <a:ext cx="11277600" cy="1387475"/>
          </a:xfrm>
          <a:prstGeom prst="rect">
            <a:avLst/>
          </a:prstGeom>
        </p:spPr>
        <p:txBody>
          <a:bodyPr vert="horz" lIns="0" tIns="0" rIns="0" bIns="0" rtlCol="0" anchor="ctr">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B05B1473-C317-0F97-31E1-6318552DDAD3}"/>
              </a:ext>
            </a:extLst>
          </p:cNvPr>
          <p:cNvSpPr>
            <a:spLocks noGrp="1"/>
          </p:cNvSpPr>
          <p:nvPr>
            <p:ph type="body" idx="1"/>
          </p:nvPr>
        </p:nvSpPr>
        <p:spPr>
          <a:xfrm>
            <a:off x="457200" y="1524000"/>
            <a:ext cx="11271250" cy="465296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Grafik 6" descr="Ein Bild, das Schrift, Text, Grafiken, Logo enthält.&#10;&#10;Automatisch generierte Beschreibung">
            <a:extLst>
              <a:ext uri="{FF2B5EF4-FFF2-40B4-BE49-F238E27FC236}">
                <a16:creationId xmlns:a16="http://schemas.microsoft.com/office/drawing/2014/main" id="{59D090DF-3728-468C-FF3D-376AC7C19B69}"/>
              </a:ext>
            </a:extLst>
          </p:cNvPr>
          <p:cNvPicPr>
            <a:picLocks noChangeAspect="1"/>
          </p:cNvPicPr>
          <p:nvPr/>
        </p:nvPicPr>
        <p:blipFill>
          <a:blip r:embed="rId37"/>
          <a:stretch>
            <a:fillRect/>
          </a:stretch>
        </p:blipFill>
        <p:spPr>
          <a:xfrm>
            <a:off x="10018005" y="6176964"/>
            <a:ext cx="1716795" cy="407126"/>
          </a:xfrm>
          <a:prstGeom prst="rect">
            <a:avLst/>
          </a:prstGeom>
        </p:spPr>
      </p:pic>
    </p:spTree>
    <p:extLst>
      <p:ext uri="{BB962C8B-B14F-4D97-AF65-F5344CB8AC3E}">
        <p14:creationId xmlns:p14="http://schemas.microsoft.com/office/powerpoint/2010/main" val="273114844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7" r:id="rId26"/>
    <p:sldLayoutId id="2147483848" r:id="rId27"/>
    <p:sldLayoutId id="2147483849" r:id="rId28"/>
    <p:sldLayoutId id="2147483850" r:id="rId29"/>
    <p:sldLayoutId id="2147483851" r:id="rId30"/>
    <p:sldLayoutId id="2147483852" r:id="rId31"/>
    <p:sldLayoutId id="2147483853" r:id="rId32"/>
    <p:sldLayoutId id="2147483854" r:id="rId33"/>
    <p:sldLayoutId id="2147483855" r:id="rId34"/>
    <p:sldLayoutId id="2147483856" r:id="rId35"/>
  </p:sldLayoutIdLst>
  <p:hf hdr="0"/>
  <p:txStyles>
    <p:titleStyle>
      <a:lvl1pPr algn="l" defTabSz="914363"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591" indent="-228591" algn="l" defTabSz="914363" rtl="0" eaLnBrk="1" latinLnBrk="0" hangingPunct="1">
        <a:lnSpc>
          <a:spcPct val="114000"/>
        </a:lnSpc>
        <a:spcBef>
          <a:spcPts val="900"/>
        </a:spcBef>
        <a:buFont typeface="Arial" panose="020B0604020202020204" pitchFamily="34" charset="0"/>
        <a:buChar char="•"/>
        <a:defRPr sz="1800" kern="1200">
          <a:solidFill>
            <a:schemeClr val="bg1"/>
          </a:solidFill>
          <a:latin typeface="+mn-lt"/>
          <a:ea typeface="+mn-ea"/>
          <a:cs typeface="+mn-cs"/>
        </a:defRPr>
      </a:lvl1pPr>
      <a:lvl2pPr marL="522267" indent="-222241" algn="l" defTabSz="914363" rtl="0" eaLnBrk="1" latinLnBrk="0" hangingPunct="1">
        <a:lnSpc>
          <a:spcPct val="114000"/>
        </a:lnSpc>
        <a:spcBef>
          <a:spcPts val="900"/>
        </a:spcBef>
        <a:buFont typeface="System Font Regular"/>
        <a:buChar char="–"/>
        <a:tabLst/>
        <a:defRPr sz="1600" kern="1200">
          <a:solidFill>
            <a:schemeClr val="bg1"/>
          </a:solidFill>
          <a:latin typeface="+mn-lt"/>
          <a:ea typeface="+mn-ea"/>
          <a:cs typeface="+mn-cs"/>
        </a:defRPr>
      </a:lvl2pPr>
      <a:lvl3pPr marL="746095" indent="-223829" algn="l" defTabSz="914363" rtl="0" eaLnBrk="1" latinLnBrk="0" hangingPunct="1">
        <a:lnSpc>
          <a:spcPct val="114000"/>
        </a:lnSpc>
        <a:spcBef>
          <a:spcPts val="900"/>
        </a:spcBef>
        <a:buFont typeface="Arial" panose="020B0604020202020204" pitchFamily="34" charset="0"/>
        <a:buChar char="•"/>
        <a:tabLst/>
        <a:defRPr sz="1600" kern="1200">
          <a:solidFill>
            <a:schemeClr val="bg1"/>
          </a:solidFill>
          <a:latin typeface="+mn-lt"/>
          <a:ea typeface="+mn-ea"/>
          <a:cs typeface="+mn-cs"/>
        </a:defRPr>
      </a:lvl3pPr>
      <a:lvl4pPr marL="1035009" indent="-222241" algn="l" defTabSz="914363" rtl="0" eaLnBrk="1" latinLnBrk="0" hangingPunct="1">
        <a:lnSpc>
          <a:spcPct val="114000"/>
        </a:lnSpc>
        <a:spcBef>
          <a:spcPts val="900"/>
        </a:spcBef>
        <a:buFont typeface="Arial" panose="020B0604020202020204" pitchFamily="34" charset="0"/>
        <a:buChar char="•"/>
        <a:tabLst/>
        <a:defRPr sz="1600" kern="1200">
          <a:solidFill>
            <a:schemeClr val="bg1"/>
          </a:solidFill>
          <a:latin typeface="+mn-lt"/>
          <a:ea typeface="+mn-ea"/>
          <a:cs typeface="+mn-cs"/>
        </a:defRPr>
      </a:lvl4pPr>
      <a:lvl5pPr marL="1257250" indent="-222241" algn="l" defTabSz="914363" rtl="0" eaLnBrk="1" latinLnBrk="0" hangingPunct="1">
        <a:lnSpc>
          <a:spcPct val="114000"/>
        </a:lnSpc>
        <a:spcBef>
          <a:spcPts val="900"/>
        </a:spcBef>
        <a:buFont typeface="Arial" panose="020B0604020202020204" pitchFamily="34" charset="0"/>
        <a:buChar char="•"/>
        <a:tabLst/>
        <a:defRPr sz="16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0" orient="horz" pos="2160">
          <p15:clr>
            <a:srgbClr val="F26B43"/>
          </p15:clr>
        </p15:guide>
        <p15:guide id="31" pos="3840">
          <p15:clr>
            <a:srgbClr val="F26B43"/>
          </p15:clr>
        </p15:guide>
        <p15:guide id="32" pos="288">
          <p15:clr>
            <a:srgbClr val="F26B43"/>
          </p15:clr>
        </p15:guide>
        <p15:guide id="33" pos="679">
          <p15:clr>
            <a:srgbClr val="F26B43"/>
          </p15:clr>
        </p15:guide>
        <p15:guide id="34" pos="893">
          <p15:clr>
            <a:srgbClr val="F26B43"/>
          </p15:clr>
        </p15:guide>
        <p15:guide id="35" pos="1290">
          <p15:clr>
            <a:srgbClr val="F26B43"/>
          </p15:clr>
        </p15:guide>
        <p15:guide id="36" pos="1508">
          <p15:clr>
            <a:srgbClr val="F26B43"/>
          </p15:clr>
        </p15:guide>
        <p15:guide id="37" pos="1901">
          <p15:clr>
            <a:srgbClr val="F26B43"/>
          </p15:clr>
        </p15:guide>
        <p15:guide id="38" pos="2116">
          <p15:clr>
            <a:srgbClr val="F26B43"/>
          </p15:clr>
        </p15:guide>
        <p15:guide id="39" pos="2510">
          <p15:clr>
            <a:srgbClr val="F26B43"/>
          </p15:clr>
        </p15:guide>
        <p15:guide id="40" pos="2727">
          <p15:clr>
            <a:srgbClr val="F26B43"/>
          </p15:clr>
        </p15:guide>
        <p15:guide id="41" pos="3121">
          <p15:clr>
            <a:srgbClr val="F26B43"/>
          </p15:clr>
        </p15:guide>
        <p15:guide id="42" pos="3338">
          <p15:clr>
            <a:srgbClr val="F26B43"/>
          </p15:clr>
        </p15:guide>
        <p15:guide id="43" pos="3729">
          <p15:clr>
            <a:srgbClr val="F26B43"/>
          </p15:clr>
        </p15:guide>
        <p15:guide id="44" pos="3947">
          <p15:clr>
            <a:srgbClr val="F26B43"/>
          </p15:clr>
        </p15:guide>
        <p15:guide id="45" pos="4341">
          <p15:clr>
            <a:srgbClr val="F26B43"/>
          </p15:clr>
        </p15:guide>
        <p15:guide id="46" pos="4555">
          <p15:clr>
            <a:srgbClr val="F26B43"/>
          </p15:clr>
        </p15:guide>
        <p15:guide id="47" pos="4952">
          <p15:clr>
            <a:srgbClr val="F26B43"/>
          </p15:clr>
        </p15:guide>
        <p15:guide id="48" pos="5166">
          <p15:clr>
            <a:srgbClr val="F26B43"/>
          </p15:clr>
        </p15:guide>
        <p15:guide id="49" pos="5557">
          <p15:clr>
            <a:srgbClr val="F26B43"/>
          </p15:clr>
        </p15:guide>
        <p15:guide id="50" pos="5775">
          <p15:clr>
            <a:srgbClr val="F26B43"/>
          </p15:clr>
        </p15:guide>
        <p15:guide id="51" pos="6171">
          <p15:clr>
            <a:srgbClr val="F26B43"/>
          </p15:clr>
        </p15:guide>
        <p15:guide id="52" pos="6386">
          <p15:clr>
            <a:srgbClr val="F26B43"/>
          </p15:clr>
        </p15:guide>
        <p15:guide id="53" pos="6780">
          <p15:clr>
            <a:srgbClr val="F26B43"/>
          </p15:clr>
        </p15:guide>
        <p15:guide id="54" pos="6997">
          <p15:clr>
            <a:srgbClr val="F26B43"/>
          </p15:clr>
        </p15:guide>
        <p15:guide id="55" pos="7388">
          <p15:clr>
            <a:srgbClr val="F26B43"/>
          </p15:clr>
        </p15:guide>
        <p15:guide id="56" orient="horz" pos="288">
          <p15:clr>
            <a:srgbClr val="F26B43"/>
          </p15:clr>
        </p15:guide>
        <p15:guide id="57" orient="horz" pos="960">
          <p15:clr>
            <a:srgbClr val="F26B43"/>
          </p15:clr>
        </p15:guide>
        <p15:guide id="58"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3.svg"/><Relationship Id="rId2" Type="http://schemas.openxmlformats.org/officeDocument/2006/relationships/hyperlink" Target="https://e2open.sharepoint.com/:w:/t/Sales/FieldOps/EcwajdiKSDFCoj07OWnHnXkBGa66Sf2d5kny5fhXJTXyvQ?e=fBKsKJ" TargetMode="Externa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BEF12-905D-1019-5329-6A11F76ED2B4}"/>
              </a:ext>
            </a:extLst>
          </p:cNvPr>
          <p:cNvSpPr>
            <a:spLocks noGrp="1"/>
          </p:cNvSpPr>
          <p:nvPr>
            <p:ph type="ctrTitle"/>
          </p:nvPr>
        </p:nvSpPr>
        <p:spPr/>
        <p:txBody>
          <a:bodyPr/>
          <a:lstStyle/>
          <a:p>
            <a:r>
              <a:rPr lang="de-DE" sz="9600" dirty="0" err="1"/>
              <a:t>F</a:t>
            </a:r>
            <a:r>
              <a:rPr lang="de-DE" dirty="0" err="1"/>
              <a:t>unctional</a:t>
            </a:r>
            <a:br>
              <a:rPr lang="de-DE" dirty="0"/>
            </a:br>
            <a:r>
              <a:rPr lang="en-DE" sz="9600" dirty="0"/>
              <a:t>T</a:t>
            </a:r>
            <a:r>
              <a:rPr lang="en-DE" dirty="0"/>
              <a:t>echnical </a:t>
            </a:r>
            <a:r>
              <a:rPr lang="en-DE" sz="9600" dirty="0"/>
              <a:t>D</a:t>
            </a:r>
            <a:r>
              <a:rPr lang="en-DE" dirty="0"/>
              <a:t>iscovery</a:t>
            </a:r>
            <a:br>
              <a:rPr lang="en-DE" dirty="0"/>
            </a:br>
            <a:r>
              <a:rPr lang="en-DE" dirty="0"/>
              <a:t>Template</a:t>
            </a:r>
            <a:endParaRPr lang="en-US" dirty="0"/>
          </a:p>
        </p:txBody>
      </p:sp>
      <p:sp>
        <p:nvSpPr>
          <p:cNvPr id="7" name="Subtitle 6">
            <a:extLst>
              <a:ext uri="{FF2B5EF4-FFF2-40B4-BE49-F238E27FC236}">
                <a16:creationId xmlns:a16="http://schemas.microsoft.com/office/drawing/2014/main" id="{1E4947AF-DF59-ACC1-E708-FA2E1F4BB103}"/>
              </a:ext>
            </a:extLst>
          </p:cNvPr>
          <p:cNvSpPr>
            <a:spLocks noGrp="1"/>
          </p:cNvSpPr>
          <p:nvPr>
            <p:ph type="subTitle" idx="1"/>
          </p:nvPr>
        </p:nvSpPr>
        <p:spPr>
          <a:xfrm>
            <a:off x="457200" y="5562621"/>
            <a:ext cx="8985380" cy="609579"/>
          </a:xfrm>
        </p:spPr>
        <p:txBody>
          <a:bodyPr/>
          <a:lstStyle/>
          <a:p>
            <a:r>
              <a:rPr lang="en-DE"/>
              <a:t>Also available as a word: </a:t>
            </a:r>
            <a:r>
              <a:rPr lang="en-US">
                <a:hlinkClick r:id="rId2"/>
              </a:rPr>
              <a:t>Technical Discovery note document.docx</a:t>
            </a:r>
            <a:endParaRPr lang="en-US"/>
          </a:p>
        </p:txBody>
      </p:sp>
      <p:pic>
        <p:nvPicPr>
          <p:cNvPr id="8" name="Graphic 7" descr="Home with solid fill">
            <a:hlinkClick r:id="rId3" action="ppaction://hlinksldjump"/>
            <a:extLst>
              <a:ext uri="{FF2B5EF4-FFF2-40B4-BE49-F238E27FC236}">
                <a16:creationId xmlns:a16="http://schemas.microsoft.com/office/drawing/2014/main" id="{D7C6C7E2-A2B8-E560-F8C4-FD5C5B9AAE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06116" y="89724"/>
            <a:ext cx="289786" cy="289786"/>
          </a:xfrm>
          <a:prstGeom prst="rect">
            <a:avLst/>
          </a:prstGeom>
        </p:spPr>
      </p:pic>
      <p:pic>
        <p:nvPicPr>
          <p:cNvPr id="10" name="Graphic 9" descr="Back with solid fill">
            <a:hlinkClick r:id="" action="ppaction://hlinkshowjump?jump=lastslideviewed"/>
            <a:extLst>
              <a:ext uri="{FF2B5EF4-FFF2-40B4-BE49-F238E27FC236}">
                <a16:creationId xmlns:a16="http://schemas.microsoft.com/office/drawing/2014/main" id="{CCB3DCFD-9ACD-E2C5-8C5D-E2857DE875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250546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070D-5ADA-5D8E-0A71-876B2357C919}"/>
              </a:ext>
            </a:extLst>
          </p:cNvPr>
          <p:cNvSpPr>
            <a:spLocks noGrp="1"/>
          </p:cNvSpPr>
          <p:nvPr>
            <p:ph type="title"/>
          </p:nvPr>
        </p:nvSpPr>
        <p:spPr/>
        <p:txBody>
          <a:bodyPr/>
          <a:lstStyle/>
          <a:p>
            <a:r>
              <a:rPr lang="en-DE" sz="5500"/>
              <a:t>Discovery Guideline</a:t>
            </a:r>
            <a:endParaRPr lang="en-US" sz="5500"/>
          </a:p>
        </p:txBody>
      </p:sp>
      <p:sp>
        <p:nvSpPr>
          <p:cNvPr id="4" name="Content Placeholder 3">
            <a:extLst>
              <a:ext uri="{FF2B5EF4-FFF2-40B4-BE49-F238E27FC236}">
                <a16:creationId xmlns:a16="http://schemas.microsoft.com/office/drawing/2014/main" id="{5F9DB378-C793-C8D7-B953-E25C7B68099E}"/>
              </a:ext>
            </a:extLst>
          </p:cNvPr>
          <p:cNvSpPr>
            <a:spLocks noGrp="1"/>
          </p:cNvSpPr>
          <p:nvPr>
            <p:ph idx="1"/>
          </p:nvPr>
        </p:nvSpPr>
        <p:spPr>
          <a:xfrm>
            <a:off x="463552" y="1635674"/>
            <a:ext cx="7397748" cy="4338243"/>
          </a:xfrm>
        </p:spPr>
        <p:txBody>
          <a:bodyPr/>
          <a:lstStyle/>
          <a:p>
            <a:pPr marL="285739" indent="-285739">
              <a:buFont typeface="Arial" panose="020B0604020202020204" pitchFamily="34" charset="0"/>
              <a:buChar char="•"/>
            </a:pPr>
            <a:r>
              <a:rPr lang="en-DE" dirty="0">
                <a:solidFill>
                  <a:schemeClr val="tx2"/>
                </a:solidFill>
              </a:rPr>
              <a:t>Please create for each discovery persona one Situation Sheet</a:t>
            </a:r>
          </a:p>
          <a:p>
            <a:pPr marL="285739" indent="-285739">
              <a:buFont typeface="Arial" panose="020B0604020202020204" pitchFamily="34" charset="0"/>
              <a:buChar char="•"/>
            </a:pPr>
            <a:r>
              <a:rPr lang="en-DE" dirty="0">
                <a:solidFill>
                  <a:schemeClr val="tx2"/>
                </a:solidFill>
              </a:rPr>
              <a:t>You can share the external ones with prospects, internal are only for </a:t>
            </a:r>
            <a:r>
              <a:rPr lang="de-DE" dirty="0">
                <a:solidFill>
                  <a:schemeClr val="tx2"/>
                </a:solidFill>
              </a:rPr>
              <a:t>[Vendor]</a:t>
            </a:r>
            <a:endParaRPr lang="en-DE" dirty="0">
              <a:solidFill>
                <a:schemeClr val="tx2"/>
              </a:solidFill>
            </a:endParaRPr>
          </a:p>
          <a:p>
            <a:pPr marL="285739" indent="-285739">
              <a:buFont typeface="Arial" panose="020B0604020202020204" pitchFamily="34" charset="0"/>
              <a:buChar char="•"/>
            </a:pPr>
            <a:r>
              <a:rPr lang="en-DE" dirty="0">
                <a:solidFill>
                  <a:schemeClr val="tx2"/>
                </a:solidFill>
              </a:rPr>
              <a:t>A summary of the </a:t>
            </a:r>
            <a:r>
              <a:rPr lang="en-DE" dirty="0"/>
              <a:t>Technical Discovery notes should be added to the OSD </a:t>
            </a:r>
            <a:endParaRPr lang="en-US" dirty="0"/>
          </a:p>
        </p:txBody>
      </p:sp>
      <p:pic>
        <p:nvPicPr>
          <p:cNvPr id="3" name="Graphic 2" descr="Home with solid fill">
            <a:hlinkClick r:id="rId2" action="ppaction://hlinksldjump"/>
            <a:extLst>
              <a:ext uri="{FF2B5EF4-FFF2-40B4-BE49-F238E27FC236}">
                <a16:creationId xmlns:a16="http://schemas.microsoft.com/office/drawing/2014/main" id="{E4A2D74E-9C42-5BBD-DF0B-67EC72FC21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5" name="Graphic 4" descr="Back with solid fill">
            <a:hlinkClick r:id="" action="ppaction://hlinkshowjump?jump=lastslideviewed"/>
            <a:extLst>
              <a:ext uri="{FF2B5EF4-FFF2-40B4-BE49-F238E27FC236}">
                <a16:creationId xmlns:a16="http://schemas.microsoft.com/office/drawing/2014/main" id="{99C21EEE-1E51-9A99-920A-F7C71706BEA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2069053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4F30-7773-3B0B-D8C8-3E89698DD5A6}"/>
              </a:ext>
            </a:extLst>
          </p:cNvPr>
          <p:cNvSpPr>
            <a:spLocks noGrp="1"/>
          </p:cNvSpPr>
          <p:nvPr>
            <p:ph type="title"/>
          </p:nvPr>
        </p:nvSpPr>
        <p:spPr>
          <a:xfrm>
            <a:off x="457200" y="136526"/>
            <a:ext cx="11277600" cy="706011"/>
          </a:xfrm>
        </p:spPr>
        <p:txBody>
          <a:bodyPr/>
          <a:lstStyle/>
          <a:p>
            <a:r>
              <a:rPr lang="en-DE"/>
              <a:t>Situation Sheet (internal)</a:t>
            </a:r>
            <a:endParaRPr lang="en-US"/>
          </a:p>
        </p:txBody>
      </p:sp>
      <p:sp>
        <p:nvSpPr>
          <p:cNvPr id="4" name="Slide Number Placeholder 3">
            <a:extLst>
              <a:ext uri="{FF2B5EF4-FFF2-40B4-BE49-F238E27FC236}">
                <a16:creationId xmlns:a16="http://schemas.microsoft.com/office/drawing/2014/main" id="{D2FB354C-12E2-FA92-610D-AB78687681F1}"/>
              </a:ext>
            </a:extLst>
          </p:cNvPr>
          <p:cNvSpPr>
            <a:spLocks noGrp="1"/>
          </p:cNvSpPr>
          <p:nvPr>
            <p:ph type="sldNum" sz="quarter" idx="12"/>
          </p:nvPr>
        </p:nvSpPr>
        <p:spPr>
          <a:xfrm>
            <a:off x="11734800" y="7627938"/>
            <a:ext cx="457200" cy="438150"/>
          </a:xfrm>
          <a:prstGeom prst="rect">
            <a:avLst/>
          </a:prstGeom>
        </p:spPr>
        <p:txBody>
          <a:bodyPr vert="horz" lIns="0" tIns="0" rIns="0" bIns="0" rtlCol="0" anchor="ctr">
            <a:noAutofit/>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51B933-12A1-5D44-941C-3620BB7984E1}" type="slidenum">
              <a:rPr lang="en-US" smtClean="0"/>
              <a:pPr/>
              <a:t>3</a:t>
            </a:fld>
            <a:endParaRPr lang="en-US"/>
          </a:p>
        </p:txBody>
      </p:sp>
      <p:sp>
        <p:nvSpPr>
          <p:cNvPr id="9" name="TextBox 8">
            <a:extLst>
              <a:ext uri="{FF2B5EF4-FFF2-40B4-BE49-F238E27FC236}">
                <a16:creationId xmlns:a16="http://schemas.microsoft.com/office/drawing/2014/main" id="{015646B0-6391-D7D9-85FA-0B17FCECCD63}"/>
              </a:ext>
            </a:extLst>
          </p:cNvPr>
          <p:cNvSpPr txBox="1"/>
          <p:nvPr/>
        </p:nvSpPr>
        <p:spPr>
          <a:xfrm>
            <a:off x="457200" y="909367"/>
            <a:ext cx="3162300" cy="872868"/>
          </a:xfrm>
          <a:prstGeom prst="rect">
            <a:avLst/>
          </a:prstGeom>
          <a:noFill/>
        </p:spPr>
        <p:txBody>
          <a:bodyPr wrap="square">
            <a:spAutoFit/>
          </a:body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Attendee</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(Name and Role)  Tell me, before we get started, how did you ascend to this position of power and authority at [</a:t>
            </a:r>
            <a:r>
              <a:rPr lang="en-DE" sz="120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Clientname</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21EB7C50-7096-B319-6631-7D75C3B6225A}"/>
              </a:ext>
            </a:extLst>
          </p:cNvPr>
          <p:cNvSpPr/>
          <p:nvPr/>
        </p:nvSpPr>
        <p:spPr>
          <a:xfrm>
            <a:off x="3663950" y="909367"/>
            <a:ext cx="833195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dirty="0">
              <a:solidFill>
                <a:schemeClr val="accent1"/>
              </a:solidFill>
            </a:endParaRPr>
          </a:p>
        </p:txBody>
      </p:sp>
      <p:sp>
        <p:nvSpPr>
          <p:cNvPr id="20" name="TextBox 19">
            <a:extLst>
              <a:ext uri="{FF2B5EF4-FFF2-40B4-BE49-F238E27FC236}">
                <a16:creationId xmlns:a16="http://schemas.microsoft.com/office/drawing/2014/main" id="{E65A8EE5-1EB8-CE3E-B5F1-EB96A1ACFC26}"/>
              </a:ext>
            </a:extLst>
          </p:cNvPr>
          <p:cNvSpPr txBox="1"/>
          <p:nvPr/>
        </p:nvSpPr>
        <p:spPr>
          <a:xfrm>
            <a:off x="457200" y="2034013"/>
            <a:ext cx="3162300" cy="1070486"/>
          </a:xfrm>
          <a:prstGeom prst="rect">
            <a:avLst/>
          </a:prstGeom>
          <a:noFill/>
        </p:spPr>
        <p:txBody>
          <a:bodyPr wrap="square">
            <a:spAutoFit/>
          </a:body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Demographics</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Tell me about your team – how many people? Where are they located? How long have they worked at [XX]? How is the company organised? Locations? Brief history?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E56DE7A7-0543-C6EB-67FF-08347D7431BC}"/>
              </a:ext>
            </a:extLst>
          </p:cNvPr>
          <p:cNvSpPr/>
          <p:nvPr/>
        </p:nvSpPr>
        <p:spPr>
          <a:xfrm>
            <a:off x="3663950" y="2034013"/>
            <a:ext cx="833195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sp>
        <p:nvSpPr>
          <p:cNvPr id="22" name="TextBox 21">
            <a:extLst>
              <a:ext uri="{FF2B5EF4-FFF2-40B4-BE49-F238E27FC236}">
                <a16:creationId xmlns:a16="http://schemas.microsoft.com/office/drawing/2014/main" id="{EC8E9760-825B-3616-1131-DAB6274A7CFA}"/>
              </a:ext>
            </a:extLst>
          </p:cNvPr>
          <p:cNvSpPr txBox="1"/>
          <p:nvPr/>
        </p:nvSpPr>
        <p:spPr>
          <a:xfrm>
            <a:off x="457200" y="3261281"/>
            <a:ext cx="3162300" cy="280013"/>
          </a:xfrm>
          <a:prstGeom prst="rect">
            <a:avLst/>
          </a:prstGeom>
          <a:noFill/>
        </p:spPr>
        <p:txBody>
          <a:bodyPr wrap="square">
            <a:spAutoFit/>
          </a:body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rPr>
              <a:t>Sales Discovery Summary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BE7CE945-FA17-C3F6-5215-F6E0AA668245}"/>
              </a:ext>
            </a:extLst>
          </p:cNvPr>
          <p:cNvSpPr/>
          <p:nvPr/>
        </p:nvSpPr>
        <p:spPr>
          <a:xfrm>
            <a:off x="3663950" y="3261281"/>
            <a:ext cx="833195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sp>
        <p:nvSpPr>
          <p:cNvPr id="24" name="TextBox 23">
            <a:extLst>
              <a:ext uri="{FF2B5EF4-FFF2-40B4-BE49-F238E27FC236}">
                <a16:creationId xmlns:a16="http://schemas.microsoft.com/office/drawing/2014/main" id="{98CF464F-5AA3-EB9E-7FFA-F3A0D6B248E7}"/>
              </a:ext>
            </a:extLst>
          </p:cNvPr>
          <p:cNvSpPr txBox="1"/>
          <p:nvPr/>
        </p:nvSpPr>
        <p:spPr>
          <a:xfrm>
            <a:off x="457200" y="4215794"/>
            <a:ext cx="11538702" cy="1070486"/>
          </a:xfrm>
          <a:prstGeom prst="rect">
            <a:avLst/>
          </a:prstGeom>
          <a:noFill/>
        </p:spPr>
        <p:txBody>
          <a:bodyPr wrap="square">
            <a:spAutoFit/>
          </a:bodyPr>
          <a:lstStyle/>
          <a:p>
            <a:pPr>
              <a:lnSpc>
                <a:spcPct val="107000"/>
              </a:lnSpc>
              <a:spcAft>
                <a:spcPts val="800"/>
              </a:spcAft>
            </a:pP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“&lt;Mr. or Mrs. Customer&gt;, my colleague Mike has given me some background on the project, and I understand you're looking to accomplish XYZ. Since I will be the one on site to present our solution to you, I'd like to take just a few minutes of your time to ask you a few more questions to make sure that I fully understand what it is that you’re looking for from a technical perspective. That way, when we are on site for the demonstration, it will be the best use of your time. “Is that an agreeable approach for you?”</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 understand from Mike that you are trying to do XYZ. Could you, in your own words, give me a 30- or 60- second overview of the project just to make sure we're on the same page?”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A64CA3FD-A14A-9A79-3AEE-1D9E28EB0AFC}"/>
              </a:ext>
            </a:extLst>
          </p:cNvPr>
          <p:cNvSpPr/>
          <p:nvPr/>
        </p:nvSpPr>
        <p:spPr>
          <a:xfrm>
            <a:off x="2406650" y="5170307"/>
            <a:ext cx="958925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pic>
        <p:nvPicPr>
          <p:cNvPr id="26" name="Graphic 25" descr="Home with solid fill">
            <a:hlinkClick r:id="rId2" action="ppaction://hlinksldjump"/>
            <a:extLst>
              <a:ext uri="{FF2B5EF4-FFF2-40B4-BE49-F238E27FC236}">
                <a16:creationId xmlns:a16="http://schemas.microsoft.com/office/drawing/2014/main" id="{E01BF76E-53EE-E77D-BF2E-D43B68920D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27" name="Graphic 26" descr="Back with solid fill">
            <a:hlinkClick r:id="" action="ppaction://hlinkshowjump?jump=lastslideviewed"/>
            <a:extLst>
              <a:ext uri="{FF2B5EF4-FFF2-40B4-BE49-F238E27FC236}">
                <a16:creationId xmlns:a16="http://schemas.microsoft.com/office/drawing/2014/main" id="{19AB1297-CF29-4A6D-BCBA-7AF6063E12B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372878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3D42-C276-0425-E603-73EA75B0F6E2}"/>
              </a:ext>
            </a:extLst>
          </p:cNvPr>
          <p:cNvSpPr>
            <a:spLocks noGrp="1"/>
          </p:cNvSpPr>
          <p:nvPr>
            <p:ph type="title"/>
          </p:nvPr>
        </p:nvSpPr>
        <p:spPr>
          <a:xfrm>
            <a:off x="457200" y="649057"/>
            <a:ext cx="11277600" cy="920944"/>
          </a:xfrm>
        </p:spPr>
        <p:txBody>
          <a:bodyPr/>
          <a:lstStyle/>
          <a:p>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Workflows </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many different workflows do you have? - Where are they located? - Are the individual workflow components distributed or in single facility? – Are the workflows physical (e.g. pure paper), fully digital, or a hybrid? How long have these workflows been in place? - How many people are involved?  Ask about that team’s experience and backgrounds; are they experienced in their practices or unskilled? - Who (or what) are the customers for these workflows and similarly what are the inputs?</a:t>
            </a:r>
            <a:endParaRPr lang="en-US" sz="1200"/>
          </a:p>
        </p:txBody>
      </p:sp>
      <p:sp>
        <p:nvSpPr>
          <p:cNvPr id="4" name="Rectangle 3">
            <a:extLst>
              <a:ext uri="{FF2B5EF4-FFF2-40B4-BE49-F238E27FC236}">
                <a16:creationId xmlns:a16="http://schemas.microsoft.com/office/drawing/2014/main" id="{F10502CA-9D90-8539-678C-C40D6F449856}"/>
              </a:ext>
            </a:extLst>
          </p:cNvPr>
          <p:cNvSpPr/>
          <p:nvPr/>
        </p:nvSpPr>
        <p:spPr>
          <a:xfrm>
            <a:off x="457200" y="1524000"/>
            <a:ext cx="11277600" cy="240107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sp>
        <p:nvSpPr>
          <p:cNvPr id="5" name="Title 1">
            <a:extLst>
              <a:ext uri="{FF2B5EF4-FFF2-40B4-BE49-F238E27FC236}">
                <a16:creationId xmlns:a16="http://schemas.microsoft.com/office/drawing/2014/main" id="{5C0CA5EC-53F3-B775-83AC-5B4A57C1227E}"/>
              </a:ext>
            </a:extLst>
          </p:cNvPr>
          <p:cNvSpPr txBox="1">
            <a:spLocks/>
          </p:cNvSpPr>
          <p:nvPr/>
        </p:nvSpPr>
        <p:spPr>
          <a:xfrm>
            <a:off x="457200" y="3837992"/>
            <a:ext cx="11277600" cy="92094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Solution Landscape (ERP systems, WMS, GTM) </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is your prospect’s current software infrastructure – their “tech stack” – and what are their plans for the future? Does the </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organisation</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have any previous experience with other tools or solutions like ours? If so, how did it go? If it failed, why?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1B0EB82-CA01-B711-6091-349B99B9D2AA}"/>
              </a:ext>
            </a:extLst>
          </p:cNvPr>
          <p:cNvSpPr/>
          <p:nvPr/>
        </p:nvSpPr>
        <p:spPr>
          <a:xfrm>
            <a:off x="457200" y="4621763"/>
            <a:ext cx="11277600" cy="16764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sp>
        <p:nvSpPr>
          <p:cNvPr id="7" name="Title 1">
            <a:extLst>
              <a:ext uri="{FF2B5EF4-FFF2-40B4-BE49-F238E27FC236}">
                <a16:creationId xmlns:a16="http://schemas.microsoft.com/office/drawing/2014/main" id="{E7DB123E-05CB-8FC0-AA24-91EDB2F0E0FF}"/>
              </a:ext>
            </a:extLst>
          </p:cNvPr>
          <p:cNvSpPr txBox="1">
            <a:spLocks/>
          </p:cNvSpPr>
          <p:nvPr/>
        </p:nvSpPr>
        <p:spPr>
          <a:xfrm>
            <a:off x="457200" y="136526"/>
            <a:ext cx="11277600" cy="70601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DE"/>
              <a:t>Situation Sheet (internal)</a:t>
            </a:r>
            <a:endParaRPr lang="en-US"/>
          </a:p>
        </p:txBody>
      </p:sp>
      <p:pic>
        <p:nvPicPr>
          <p:cNvPr id="8" name="Graphic 7" descr="Home with solid fill">
            <a:hlinkClick r:id="rId2" action="ppaction://hlinksldjump"/>
            <a:extLst>
              <a:ext uri="{FF2B5EF4-FFF2-40B4-BE49-F238E27FC236}">
                <a16:creationId xmlns:a16="http://schemas.microsoft.com/office/drawing/2014/main" id="{DC8A60D5-F0CF-C3D5-35B7-66BECEA693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9" name="Graphic 8" descr="Back with solid fill">
            <a:hlinkClick r:id="" action="ppaction://hlinkshowjump?jump=lastslideviewed"/>
            <a:extLst>
              <a:ext uri="{FF2B5EF4-FFF2-40B4-BE49-F238E27FC236}">
                <a16:creationId xmlns:a16="http://schemas.microsoft.com/office/drawing/2014/main" id="{4DFE3F70-EA01-2F88-E344-AE023EDCD2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318070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571-FDD9-6ED0-4F27-9164645AC809}"/>
              </a:ext>
            </a:extLst>
          </p:cNvPr>
          <p:cNvSpPr>
            <a:spLocks noGrp="1"/>
          </p:cNvSpPr>
          <p:nvPr>
            <p:ph type="title"/>
          </p:nvPr>
        </p:nvSpPr>
        <p:spPr>
          <a:xfrm>
            <a:off x="457200" y="136525"/>
            <a:ext cx="11277600" cy="473075"/>
          </a:xfrm>
        </p:spPr>
        <p:txBody>
          <a:bodyPr/>
          <a:lstStyle/>
          <a:p>
            <a:r>
              <a:rPr lang="en-DE"/>
              <a:t>Situation Sheet (external)</a:t>
            </a:r>
            <a:endParaRPr lang="en-US"/>
          </a:p>
        </p:txBody>
      </p:sp>
      <p:graphicFrame>
        <p:nvGraphicFramePr>
          <p:cNvPr id="6" name="Table 5">
            <a:extLst>
              <a:ext uri="{FF2B5EF4-FFF2-40B4-BE49-F238E27FC236}">
                <a16:creationId xmlns:a16="http://schemas.microsoft.com/office/drawing/2014/main" id="{F94944D0-331C-1AF2-E8E3-39553DCAF34E}"/>
              </a:ext>
            </a:extLst>
          </p:cNvPr>
          <p:cNvGraphicFramePr>
            <a:graphicFrameLocks noGrp="1"/>
          </p:cNvGraphicFramePr>
          <p:nvPr>
            <p:extLst>
              <p:ext uri="{D42A27DB-BD31-4B8C-83A1-F6EECF244321}">
                <p14:modId xmlns:p14="http://schemas.microsoft.com/office/powerpoint/2010/main" val="3865907655"/>
              </p:ext>
            </p:extLst>
          </p:nvPr>
        </p:nvGraphicFramePr>
        <p:xfrm>
          <a:off x="457200" y="746449"/>
          <a:ext cx="11561340" cy="5177792"/>
        </p:xfrm>
        <a:graphic>
          <a:graphicData uri="http://schemas.openxmlformats.org/drawingml/2006/table">
            <a:tbl>
              <a:tblPr firstRow="1" bandRow="1">
                <a:tableStyleId>{5C22544A-7EE6-4342-B048-85BDC9FD1C3A}</a:tableStyleId>
              </a:tblPr>
              <a:tblGrid>
                <a:gridCol w="2312268">
                  <a:extLst>
                    <a:ext uri="{9D8B030D-6E8A-4147-A177-3AD203B41FA5}">
                      <a16:colId xmlns:a16="http://schemas.microsoft.com/office/drawing/2014/main" val="2283950860"/>
                    </a:ext>
                  </a:extLst>
                </a:gridCol>
                <a:gridCol w="2312268">
                  <a:extLst>
                    <a:ext uri="{9D8B030D-6E8A-4147-A177-3AD203B41FA5}">
                      <a16:colId xmlns:a16="http://schemas.microsoft.com/office/drawing/2014/main" val="4122675632"/>
                    </a:ext>
                  </a:extLst>
                </a:gridCol>
                <a:gridCol w="2312268">
                  <a:extLst>
                    <a:ext uri="{9D8B030D-6E8A-4147-A177-3AD203B41FA5}">
                      <a16:colId xmlns:a16="http://schemas.microsoft.com/office/drawing/2014/main" val="2073895817"/>
                    </a:ext>
                  </a:extLst>
                </a:gridCol>
                <a:gridCol w="1756193">
                  <a:extLst>
                    <a:ext uri="{9D8B030D-6E8A-4147-A177-3AD203B41FA5}">
                      <a16:colId xmlns:a16="http://schemas.microsoft.com/office/drawing/2014/main" val="645775707"/>
                    </a:ext>
                  </a:extLst>
                </a:gridCol>
                <a:gridCol w="2868343">
                  <a:extLst>
                    <a:ext uri="{9D8B030D-6E8A-4147-A177-3AD203B41FA5}">
                      <a16:colId xmlns:a16="http://schemas.microsoft.com/office/drawing/2014/main" val="3188773790"/>
                    </a:ext>
                  </a:extLst>
                </a:gridCol>
              </a:tblGrid>
              <a:tr h="1066800">
                <a:tc>
                  <a:txBody>
                    <a:bodyPr/>
                    <a:lstStyle/>
                    <a:p>
                      <a:r>
                        <a:rPr lang="en-US" sz="1500" b="0" i="0">
                          <a:solidFill>
                            <a:schemeClr val="tx2"/>
                          </a:solidFill>
                          <a:effectLst/>
                          <a:latin typeface="+mj-lt"/>
                        </a:rPr>
                        <a:t>Critical Business Issue  </a:t>
                      </a:r>
                      <a:r>
                        <a:rPr lang="en-US" sz="800" b="0" i="0">
                          <a:solidFill>
                            <a:schemeClr val="tx2"/>
                          </a:solidFill>
                          <a:effectLst/>
                          <a:latin typeface="+mj-lt"/>
                        </a:rPr>
                        <a:t>Document the individual’s top-level challenge, often expressed as a quarterly, annual or project-based goal or objective that is at risk.</a:t>
                      </a:r>
                      <a:br>
                        <a:rPr lang="en-US" sz="1500">
                          <a:solidFill>
                            <a:schemeClr val="tx2"/>
                          </a:solidFill>
                          <a:latin typeface="+mj-lt"/>
                        </a:rPr>
                      </a:br>
                      <a:endParaRPr lang="en-US" sz="1500">
                        <a:solidFill>
                          <a:schemeClr val="tx2"/>
                        </a:solidFill>
                        <a:latin typeface="+mj-lt"/>
                      </a:endParaRPr>
                    </a:p>
                  </a:txBody>
                  <a:tcPr marL="76200" marR="76200" marT="38100" marB="38100"/>
                </a:tc>
                <a:tc>
                  <a:txBody>
                    <a:bodyPr/>
                    <a:lstStyle/>
                    <a:p>
                      <a:r>
                        <a:rPr lang="en-US" sz="1500" b="0" i="0">
                          <a:solidFill>
                            <a:schemeClr val="tx2"/>
                          </a:solidFill>
                          <a:effectLst/>
                          <a:latin typeface="+mj-lt"/>
                        </a:rPr>
                        <a:t>Problems / Reasons  </a:t>
                      </a:r>
                      <a:r>
                        <a:rPr lang="en-US" sz="800" b="0" i="0">
                          <a:solidFill>
                            <a:schemeClr val="tx2"/>
                          </a:solidFill>
                          <a:effectLst/>
                          <a:latin typeface="+mj-lt"/>
                        </a:rPr>
                        <a:t>Indicate what makes it a problem today for the individual, why it’s hard to achieve the goal or objective, and how they are doing things today.</a:t>
                      </a:r>
                      <a:br>
                        <a:rPr lang="en-US" sz="1500">
                          <a:solidFill>
                            <a:schemeClr val="tx2"/>
                          </a:solidFill>
                          <a:latin typeface="+mj-lt"/>
                        </a:rPr>
                      </a:br>
                      <a:endParaRPr lang="en-US" sz="1500">
                        <a:solidFill>
                          <a:schemeClr val="tx2"/>
                        </a:solidFill>
                        <a:latin typeface="+mj-lt"/>
                      </a:endParaRPr>
                    </a:p>
                  </a:txBody>
                  <a:tcPr marL="76200" marR="76200" marT="38100" marB="38100"/>
                </a:tc>
                <a:tc>
                  <a:txBody>
                    <a:bodyPr/>
                    <a:lstStyle/>
                    <a:p>
                      <a:r>
                        <a:rPr lang="en-US" sz="1500" b="0" i="0">
                          <a:solidFill>
                            <a:schemeClr val="tx2"/>
                          </a:solidFill>
                          <a:effectLst/>
                          <a:latin typeface="+mj-lt"/>
                        </a:rPr>
                        <a:t>Specific Capabilities  </a:t>
                      </a:r>
                      <a:endParaRPr lang="en-DE" sz="1500" b="0" i="0">
                        <a:solidFill>
                          <a:schemeClr val="tx2"/>
                        </a:solidFill>
                        <a:effectLst/>
                        <a:latin typeface="+mj-lt"/>
                      </a:endParaRPr>
                    </a:p>
                    <a:p>
                      <a:r>
                        <a:rPr lang="en-US" sz="800" b="0" i="0">
                          <a:solidFill>
                            <a:schemeClr val="tx2"/>
                          </a:solidFill>
                          <a:effectLst/>
                          <a:latin typeface="+mj-lt"/>
                        </a:rPr>
                        <a:t>State the capabilities the prospect needs to solve his/her problem from the prospect’s perspective.</a:t>
                      </a:r>
                      <a:br>
                        <a:rPr lang="en-US" sz="1500">
                          <a:solidFill>
                            <a:schemeClr val="tx2"/>
                          </a:solidFill>
                          <a:latin typeface="+mj-lt"/>
                        </a:rPr>
                      </a:br>
                      <a:endParaRPr lang="en-US" sz="1500">
                        <a:solidFill>
                          <a:schemeClr val="tx2"/>
                        </a:solidFill>
                        <a:latin typeface="+mj-lt"/>
                      </a:endParaRPr>
                    </a:p>
                  </a:txBody>
                  <a:tcPr marL="76200" marR="76200" marT="38100" marB="38100"/>
                </a:tc>
                <a:tc>
                  <a:txBody>
                    <a:bodyPr/>
                    <a:lstStyle/>
                    <a:p>
                      <a:r>
                        <a:rPr lang="en-US" sz="1500" b="0" i="0">
                          <a:solidFill>
                            <a:schemeClr val="tx2"/>
                          </a:solidFill>
                          <a:effectLst/>
                          <a:latin typeface="+mj-lt"/>
                        </a:rPr>
                        <a:t>Delta </a:t>
                      </a:r>
                      <a:endParaRPr lang="en-DE" sz="1500" b="0" i="0">
                        <a:solidFill>
                          <a:schemeClr val="tx2"/>
                        </a:solidFill>
                        <a:effectLst/>
                        <a:latin typeface="+mj-lt"/>
                      </a:endParaRPr>
                    </a:p>
                    <a:p>
                      <a:r>
                        <a:rPr lang="en-US" sz="800" b="0" i="0">
                          <a:solidFill>
                            <a:schemeClr val="tx2"/>
                          </a:solidFill>
                          <a:effectLst/>
                          <a:latin typeface="+mj-lt"/>
                        </a:rPr>
                        <a:t>Using the prospect’s numbers, figure out the value associated with making the change from the way they currently perform work.</a:t>
                      </a:r>
                      <a:br>
                        <a:rPr lang="en-US" sz="1500">
                          <a:solidFill>
                            <a:schemeClr val="tx2"/>
                          </a:solidFill>
                          <a:latin typeface="+mj-lt"/>
                        </a:rPr>
                      </a:br>
                      <a:endParaRPr lang="en-US" sz="1500">
                        <a:solidFill>
                          <a:schemeClr val="tx2"/>
                        </a:solidFill>
                        <a:latin typeface="+mj-lt"/>
                      </a:endParaRPr>
                    </a:p>
                  </a:txBody>
                  <a:tcPr marL="76200" marR="76200" marT="38100" marB="38100"/>
                </a:tc>
                <a:tc>
                  <a:txBody>
                    <a:bodyPr/>
                    <a:lstStyle/>
                    <a:p>
                      <a:r>
                        <a:rPr lang="en-US" sz="1500" b="0" i="0" dirty="0">
                          <a:solidFill>
                            <a:schemeClr val="tx2"/>
                          </a:solidFill>
                          <a:effectLst/>
                          <a:latin typeface="+mj-lt"/>
                        </a:rPr>
                        <a:t>Critical Date / Value Realization Event (V.R.E.)  </a:t>
                      </a:r>
                      <a:r>
                        <a:rPr lang="en-US" sz="800" b="0" i="0" dirty="0">
                          <a:solidFill>
                            <a:schemeClr val="tx2"/>
                          </a:solidFill>
                          <a:effectLst/>
                          <a:latin typeface="+mj-lt"/>
                        </a:rPr>
                        <a:t>Determine a date by when the prospect needs to have a solution in place (and why) / Figure out what event, e.g., manual task that’s now automated, reporting that was previously unavailable, that indicates the first success using your solution"</a:t>
                      </a:r>
                      <a:endParaRPr lang="en-US" sz="800" dirty="0">
                        <a:solidFill>
                          <a:schemeClr val="tx2"/>
                        </a:solidFill>
                        <a:latin typeface="+mj-lt"/>
                      </a:endParaRPr>
                    </a:p>
                  </a:txBody>
                  <a:tcPr marL="76200" marR="76200" marT="38100" marB="38100"/>
                </a:tc>
                <a:extLst>
                  <a:ext uri="{0D108BD9-81ED-4DB2-BD59-A6C34878D82A}">
                    <a16:rowId xmlns:a16="http://schemas.microsoft.com/office/drawing/2014/main" val="2236108298"/>
                  </a:ext>
                </a:extLst>
              </a:tr>
              <a:tr h="1027748">
                <a:tc>
                  <a:txBody>
                    <a:bodyPr/>
                    <a:lstStyle/>
                    <a:p>
                      <a:r>
                        <a:rPr lang="en-DE" sz="1000">
                          <a:solidFill>
                            <a:schemeClr val="accent1"/>
                          </a:solidFill>
                          <a:latin typeface="+mj-lt"/>
                        </a:rPr>
                        <a:t>Issue 2</a:t>
                      </a:r>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extLst>
                  <a:ext uri="{0D108BD9-81ED-4DB2-BD59-A6C34878D82A}">
                    <a16:rowId xmlns:a16="http://schemas.microsoft.com/office/drawing/2014/main" val="169020503"/>
                  </a:ext>
                </a:extLst>
              </a:tr>
              <a:tr h="1027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1000" kern="1200" dirty="0">
                          <a:solidFill>
                            <a:schemeClr val="accent1"/>
                          </a:solidFill>
                          <a:latin typeface="+mn-lt"/>
                          <a:ea typeface="+mn-ea"/>
                          <a:cs typeface="+mn-cs"/>
                        </a:rPr>
                        <a:t>Issue 3</a:t>
                      </a:r>
                      <a:endParaRPr lang="en-US" sz="1000" kern="1200" dirty="0">
                        <a:solidFill>
                          <a:schemeClr val="accent1"/>
                        </a:solidFill>
                        <a:latin typeface="+mn-lt"/>
                        <a:ea typeface="+mn-ea"/>
                        <a:cs typeface="+mn-cs"/>
                      </a:endParaRPr>
                    </a:p>
                    <a:p>
                      <a:endParaRPr lang="en-US" sz="1000" dirty="0">
                        <a:solidFill>
                          <a:schemeClr val="accent1"/>
                        </a:solidFill>
                        <a:latin typeface="+mj-lt"/>
                      </a:endParaRPr>
                    </a:p>
                  </a:txBody>
                  <a:tcPr marL="76200" marR="76200" marT="38100" marB="38100"/>
                </a:tc>
                <a:tc>
                  <a:txBody>
                    <a:bodyPr/>
                    <a:lstStyle/>
                    <a:p>
                      <a:endParaRPr lang="en-US" sz="1000" dirty="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extLst>
                  <a:ext uri="{0D108BD9-81ED-4DB2-BD59-A6C34878D82A}">
                    <a16:rowId xmlns:a16="http://schemas.microsoft.com/office/drawing/2014/main" val="357638255"/>
                  </a:ext>
                </a:extLst>
              </a:tr>
              <a:tr h="1027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1000" kern="1200">
                          <a:solidFill>
                            <a:schemeClr val="accent1"/>
                          </a:solidFill>
                          <a:latin typeface="+mn-lt"/>
                          <a:ea typeface="+mn-ea"/>
                          <a:cs typeface="+mn-cs"/>
                        </a:rPr>
                        <a:t>Issue 4</a:t>
                      </a:r>
                      <a:endParaRPr lang="en-US" sz="1000" kern="1200">
                        <a:solidFill>
                          <a:schemeClr val="accent1"/>
                        </a:solidFill>
                        <a:latin typeface="+mn-lt"/>
                        <a:ea typeface="+mn-ea"/>
                        <a:cs typeface="+mn-cs"/>
                      </a:endParaRPr>
                    </a:p>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extLst>
                  <a:ext uri="{0D108BD9-81ED-4DB2-BD59-A6C34878D82A}">
                    <a16:rowId xmlns:a16="http://schemas.microsoft.com/office/drawing/2014/main" val="1911268792"/>
                  </a:ext>
                </a:extLst>
              </a:tr>
              <a:tr h="1027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1000" kern="1200">
                          <a:solidFill>
                            <a:schemeClr val="accent1"/>
                          </a:solidFill>
                          <a:latin typeface="+mn-lt"/>
                          <a:ea typeface="+mn-ea"/>
                          <a:cs typeface="+mn-cs"/>
                        </a:rPr>
                        <a:t>Issue 5</a:t>
                      </a:r>
                      <a:endParaRPr lang="en-US" sz="1000" kern="1200">
                        <a:solidFill>
                          <a:schemeClr val="accent1"/>
                        </a:solidFill>
                        <a:latin typeface="+mn-lt"/>
                        <a:ea typeface="+mn-ea"/>
                        <a:cs typeface="+mn-cs"/>
                      </a:endParaRPr>
                    </a:p>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a:solidFill>
                          <a:schemeClr val="accent1"/>
                        </a:solidFill>
                        <a:latin typeface="+mj-lt"/>
                      </a:endParaRPr>
                    </a:p>
                  </a:txBody>
                  <a:tcPr marL="76200" marR="76200" marT="38100" marB="38100"/>
                </a:tc>
                <a:tc>
                  <a:txBody>
                    <a:bodyPr/>
                    <a:lstStyle/>
                    <a:p>
                      <a:endParaRPr lang="en-US" sz="1000" dirty="0">
                        <a:solidFill>
                          <a:schemeClr val="accent1"/>
                        </a:solidFill>
                        <a:latin typeface="+mj-lt"/>
                      </a:endParaRPr>
                    </a:p>
                  </a:txBody>
                  <a:tcPr marL="76200" marR="76200" marT="38100" marB="38100"/>
                </a:tc>
                <a:extLst>
                  <a:ext uri="{0D108BD9-81ED-4DB2-BD59-A6C34878D82A}">
                    <a16:rowId xmlns:a16="http://schemas.microsoft.com/office/drawing/2014/main" val="3067061423"/>
                  </a:ext>
                </a:extLst>
              </a:tr>
            </a:tbl>
          </a:graphicData>
        </a:graphic>
      </p:graphicFrame>
      <p:pic>
        <p:nvPicPr>
          <p:cNvPr id="7" name="Graphic 6" descr="Home with solid fill">
            <a:hlinkClick r:id="rId2" action="ppaction://hlinksldjump"/>
            <a:extLst>
              <a:ext uri="{FF2B5EF4-FFF2-40B4-BE49-F238E27FC236}">
                <a16:creationId xmlns:a16="http://schemas.microsoft.com/office/drawing/2014/main" id="{8BEBAAB2-003E-9054-D614-F59B052A65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8" name="Graphic 7" descr="Back with solid fill">
            <a:hlinkClick r:id="" action="ppaction://hlinkshowjump?jump=lastslideviewed"/>
            <a:extLst>
              <a:ext uri="{FF2B5EF4-FFF2-40B4-BE49-F238E27FC236}">
                <a16:creationId xmlns:a16="http://schemas.microsoft.com/office/drawing/2014/main" id="{5A3D9423-2E44-1246-3F5E-F34F91981D9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206599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571-FDD9-6ED0-4F27-9164645AC809}"/>
              </a:ext>
            </a:extLst>
          </p:cNvPr>
          <p:cNvSpPr>
            <a:spLocks noGrp="1"/>
          </p:cNvSpPr>
          <p:nvPr>
            <p:ph type="title"/>
          </p:nvPr>
        </p:nvSpPr>
        <p:spPr>
          <a:xfrm>
            <a:off x="457200" y="136525"/>
            <a:ext cx="11277600" cy="473075"/>
          </a:xfrm>
        </p:spPr>
        <p:txBody>
          <a:bodyPr/>
          <a:lstStyle/>
          <a:p>
            <a:r>
              <a:rPr lang="en-DE"/>
              <a:t>Situation Sheet (internal)</a:t>
            </a:r>
            <a:endParaRPr lang="en-US"/>
          </a:p>
        </p:txBody>
      </p:sp>
      <p:sp>
        <p:nvSpPr>
          <p:cNvPr id="10" name="TextBox 9">
            <a:extLst>
              <a:ext uri="{FF2B5EF4-FFF2-40B4-BE49-F238E27FC236}">
                <a16:creationId xmlns:a16="http://schemas.microsoft.com/office/drawing/2014/main" id="{A716BB64-2D22-4D0E-7360-9767260AA33D}"/>
              </a:ext>
            </a:extLst>
          </p:cNvPr>
          <p:cNvSpPr txBox="1"/>
          <p:nvPr/>
        </p:nvSpPr>
        <p:spPr>
          <a:xfrm>
            <a:off x="457200" y="909367"/>
            <a:ext cx="3162300" cy="872868"/>
          </a:xfrm>
          <a:prstGeom prst="rect">
            <a:avLst/>
          </a:prstGeom>
          <a:noFill/>
        </p:spPr>
        <p:txBody>
          <a:bodyPr wrap="square">
            <a:spAutoFit/>
          </a:body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Volumes and Measurements </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of Products, Partners, BOM, Complexity, locations, productions sites, main countries in scope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120E5592-ED05-1BC8-BE09-A2DF0ECA794F}"/>
              </a:ext>
            </a:extLst>
          </p:cNvPr>
          <p:cNvSpPr/>
          <p:nvPr/>
        </p:nvSpPr>
        <p:spPr>
          <a:xfrm>
            <a:off x="3663950" y="909367"/>
            <a:ext cx="833195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sp>
        <p:nvSpPr>
          <p:cNvPr id="12" name="TextBox 11">
            <a:extLst>
              <a:ext uri="{FF2B5EF4-FFF2-40B4-BE49-F238E27FC236}">
                <a16:creationId xmlns:a16="http://schemas.microsoft.com/office/drawing/2014/main" id="{7A04A6E1-9ADF-BB4B-7BFF-DAD4FE143414}"/>
              </a:ext>
            </a:extLst>
          </p:cNvPr>
          <p:cNvSpPr txBox="1"/>
          <p:nvPr/>
        </p:nvSpPr>
        <p:spPr>
          <a:xfrm>
            <a:off x="457200" y="2082002"/>
            <a:ext cx="11538702" cy="675249"/>
          </a:xfrm>
          <a:prstGeom prst="rect">
            <a:avLst/>
          </a:prstGeom>
          <a:noFill/>
        </p:spPr>
        <p:txBody>
          <a:bodyPr wrap="square">
            <a:spAutoFit/>
          </a:body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Culture </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Tell me, is there anything that makes you unique, as a company? How will you begin to know that the new software is a success – shall we explore a few small “wins” that might be representative?” What would you consider to be an early win – a small success – once you begin to work with the new lists and services?” Is this problem getting worse – how has it changed over the past XX [days, weeks, months, etc.]?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B386F1E5-01B4-0428-5765-6EE41A32C0E3}"/>
              </a:ext>
            </a:extLst>
          </p:cNvPr>
          <p:cNvSpPr/>
          <p:nvPr/>
        </p:nvSpPr>
        <p:spPr>
          <a:xfrm>
            <a:off x="457200" y="2908881"/>
            <a:ext cx="1153870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sp>
        <p:nvSpPr>
          <p:cNvPr id="16" name="TextBox 15">
            <a:extLst>
              <a:ext uri="{FF2B5EF4-FFF2-40B4-BE49-F238E27FC236}">
                <a16:creationId xmlns:a16="http://schemas.microsoft.com/office/drawing/2014/main" id="{B4B4A54C-1AD9-42A9-A885-7EA14363E686}"/>
              </a:ext>
            </a:extLst>
          </p:cNvPr>
          <p:cNvSpPr txBox="1"/>
          <p:nvPr/>
        </p:nvSpPr>
        <p:spPr>
          <a:xfrm>
            <a:off x="457200" y="3915497"/>
            <a:ext cx="11538702" cy="988925"/>
          </a:xfrm>
          <a:prstGeom prst="rect">
            <a:avLst/>
          </a:prstGeom>
          <a:noFill/>
        </p:spPr>
        <p:txBody>
          <a:bodyPr wrap="square">
            <a:spAutoFit/>
          </a:bodyPr>
          <a:lstStyle/>
          <a:p>
            <a:pPr>
              <a:lnSpc>
                <a:spcPct val="107000"/>
              </a:lnSpc>
              <a:spcAft>
                <a:spcPts val="800"/>
              </a:spcAft>
            </a:pPr>
            <a:r>
              <a:rPr lang="en-DE"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Process, timelines, budget etc </a:t>
            </a:r>
            <a:r>
              <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happens if you do nothing? How long is “a while”?  Why is it possible to continue in the current mode?  What will it take to make the change – what has to take place? Are you early in your exploration of XX or are you at the point where you are actively seeking a solution? Is there a date by when you need to have a solution in place?” you ask, “And what is driving that need?” (A Critical Date (or Critical Event) is a date by when the prospect needs to have a solution in place, and it includes an explanation of why that date is important)</a:t>
            </a:r>
            <a:r>
              <a:rPr lang="en-DE"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Tell me, what prompted you to reach out to us?” We’ve been discussing your situation for a while and I’m beginning to feel like I understand it reasonably well, but tell me, why did you reach out to me in the first place? Are there specific goals or objectives that you need to achieve, or that are at risk?” Measurements today?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124C7C7B-EED6-98EC-A4AA-5E63FF278B1E}"/>
              </a:ext>
            </a:extLst>
          </p:cNvPr>
          <p:cNvSpPr/>
          <p:nvPr/>
        </p:nvSpPr>
        <p:spPr>
          <a:xfrm>
            <a:off x="457200" y="5075766"/>
            <a:ext cx="1153870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pic>
        <p:nvPicPr>
          <p:cNvPr id="18" name="Graphic 17" descr="Home with solid fill">
            <a:hlinkClick r:id="rId2" action="ppaction://hlinksldjump"/>
            <a:extLst>
              <a:ext uri="{FF2B5EF4-FFF2-40B4-BE49-F238E27FC236}">
                <a16:creationId xmlns:a16="http://schemas.microsoft.com/office/drawing/2014/main" id="{C496B79C-5846-C687-BF64-4E561FE951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19" name="Graphic 18" descr="Back with solid fill">
            <a:hlinkClick r:id="" action="ppaction://hlinkshowjump?jump=lastslideviewed"/>
            <a:extLst>
              <a:ext uri="{FF2B5EF4-FFF2-40B4-BE49-F238E27FC236}">
                <a16:creationId xmlns:a16="http://schemas.microsoft.com/office/drawing/2014/main" id="{5B4085F5-B895-F430-C392-EB02FCA427C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196498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571-FDD9-6ED0-4F27-9164645AC809}"/>
              </a:ext>
            </a:extLst>
          </p:cNvPr>
          <p:cNvSpPr>
            <a:spLocks noGrp="1"/>
          </p:cNvSpPr>
          <p:nvPr>
            <p:ph type="title"/>
          </p:nvPr>
        </p:nvSpPr>
        <p:spPr>
          <a:xfrm>
            <a:off x="457200" y="136525"/>
            <a:ext cx="11277600" cy="473075"/>
          </a:xfrm>
        </p:spPr>
        <p:txBody>
          <a:bodyPr/>
          <a:lstStyle/>
          <a:p>
            <a:r>
              <a:rPr lang="en-DE"/>
              <a:t>Situation Sheet (external)</a:t>
            </a:r>
            <a:endParaRPr lang="en-US"/>
          </a:p>
        </p:txBody>
      </p:sp>
      <p:graphicFrame>
        <p:nvGraphicFramePr>
          <p:cNvPr id="5" name="Table 5">
            <a:extLst>
              <a:ext uri="{FF2B5EF4-FFF2-40B4-BE49-F238E27FC236}">
                <a16:creationId xmlns:a16="http://schemas.microsoft.com/office/drawing/2014/main" id="{AE560158-15BF-A948-C0CC-2C49D47C2079}"/>
              </a:ext>
            </a:extLst>
          </p:cNvPr>
          <p:cNvGraphicFramePr>
            <a:graphicFrameLocks noGrp="1"/>
          </p:cNvGraphicFramePr>
          <p:nvPr>
            <p:ph idx="1"/>
            <p:extLst>
              <p:ext uri="{D42A27DB-BD31-4B8C-83A1-F6EECF244321}">
                <p14:modId xmlns:p14="http://schemas.microsoft.com/office/powerpoint/2010/main" val="711393023"/>
              </p:ext>
            </p:extLst>
          </p:nvPr>
        </p:nvGraphicFramePr>
        <p:xfrm>
          <a:off x="457200" y="1124046"/>
          <a:ext cx="11277600" cy="1449181"/>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402058643"/>
                    </a:ext>
                  </a:extLst>
                </a:gridCol>
                <a:gridCol w="5638800">
                  <a:extLst>
                    <a:ext uri="{9D8B030D-6E8A-4147-A177-3AD203B41FA5}">
                      <a16:colId xmlns:a16="http://schemas.microsoft.com/office/drawing/2014/main" val="3424137145"/>
                    </a:ext>
                  </a:extLst>
                </a:gridCol>
              </a:tblGrid>
              <a:tr h="421433">
                <a:tc>
                  <a:txBody>
                    <a:bodyPr/>
                    <a:lstStyle/>
                    <a:p>
                      <a:r>
                        <a:rPr lang="de-DE" sz="1500" b="0" i="0" dirty="0">
                          <a:solidFill>
                            <a:schemeClr val="tx2"/>
                          </a:solidFill>
                          <a:effectLst/>
                          <a:latin typeface="+mj-lt"/>
                        </a:rPr>
                        <a:t>[Vendor]</a:t>
                      </a:r>
                      <a:endParaRPr lang="en-US" sz="1500" dirty="0">
                        <a:solidFill>
                          <a:schemeClr val="tx2"/>
                        </a:solidFill>
                        <a:latin typeface="+mj-lt"/>
                      </a:endParaRPr>
                    </a:p>
                  </a:txBody>
                  <a:tcPr marL="76200" marR="76200" marT="38100" marB="38100"/>
                </a:tc>
                <a:tc>
                  <a:txBody>
                    <a:bodyPr/>
                    <a:lstStyle/>
                    <a:p>
                      <a:r>
                        <a:rPr lang="en-DE" sz="1500" b="0" i="0" dirty="0">
                          <a:solidFill>
                            <a:schemeClr val="tx2"/>
                          </a:solidFill>
                          <a:effectLst/>
                          <a:latin typeface="+mj-lt"/>
                        </a:rPr>
                        <a:t>[clientname]</a:t>
                      </a:r>
                      <a:endParaRPr lang="en-US" sz="1500" dirty="0">
                        <a:solidFill>
                          <a:schemeClr val="tx2"/>
                        </a:solidFill>
                        <a:latin typeface="+mj-lt"/>
                      </a:endParaRPr>
                    </a:p>
                  </a:txBody>
                  <a:tcPr marL="76200" marR="76200" marT="38100" marB="38100"/>
                </a:tc>
                <a:extLst>
                  <a:ext uri="{0D108BD9-81ED-4DB2-BD59-A6C34878D82A}">
                    <a16:rowId xmlns:a16="http://schemas.microsoft.com/office/drawing/2014/main" val="73253981"/>
                  </a:ext>
                </a:extLst>
              </a:tr>
              <a:tr h="1027748">
                <a:tc>
                  <a:txBody>
                    <a:bodyPr/>
                    <a:lstStyle/>
                    <a:p>
                      <a:pPr marL="171450" indent="-171450">
                        <a:buFont typeface="Arial" panose="020B0604020202020204" pitchFamily="34" charset="0"/>
                        <a:buChar char="•"/>
                      </a:pPr>
                      <a:endParaRPr lang="en-US" sz="1200" dirty="0">
                        <a:latin typeface="+mj-lt"/>
                      </a:endParaRPr>
                    </a:p>
                  </a:txBody>
                  <a:tcPr marL="76200" marR="76200" marT="38100" marB="38100"/>
                </a:tc>
                <a:tc>
                  <a:txBody>
                    <a:bodyPr/>
                    <a:lstStyle/>
                    <a:p>
                      <a:pPr marL="171450" indent="-171450">
                        <a:buFont typeface="Arial" panose="020B0604020202020204" pitchFamily="34" charset="0"/>
                        <a:buChar char="•"/>
                      </a:pPr>
                      <a:endParaRPr lang="en-US" sz="1200" dirty="0">
                        <a:latin typeface="+mj-lt"/>
                      </a:endParaRPr>
                    </a:p>
                  </a:txBody>
                  <a:tcPr marL="76200" marR="76200" marT="38100" marB="38100"/>
                </a:tc>
                <a:extLst>
                  <a:ext uri="{0D108BD9-81ED-4DB2-BD59-A6C34878D82A}">
                    <a16:rowId xmlns:a16="http://schemas.microsoft.com/office/drawing/2014/main" val="985890844"/>
                  </a:ext>
                </a:extLst>
              </a:tr>
            </a:tbl>
          </a:graphicData>
        </a:graphic>
      </p:graphicFrame>
      <p:sp>
        <p:nvSpPr>
          <p:cNvPr id="7" name="TextBox 6">
            <a:extLst>
              <a:ext uri="{FF2B5EF4-FFF2-40B4-BE49-F238E27FC236}">
                <a16:creationId xmlns:a16="http://schemas.microsoft.com/office/drawing/2014/main" id="{BE61F4EF-DDE2-BF62-CDA6-936AB22411F1}"/>
              </a:ext>
            </a:extLst>
          </p:cNvPr>
          <p:cNvSpPr txBox="1"/>
          <p:nvPr/>
        </p:nvSpPr>
        <p:spPr>
          <a:xfrm>
            <a:off x="457200" y="733067"/>
            <a:ext cx="3467877" cy="323165"/>
          </a:xfrm>
          <a:prstGeom prst="rect">
            <a:avLst/>
          </a:prstGeom>
          <a:noFill/>
        </p:spPr>
        <p:txBody>
          <a:bodyPr wrap="square">
            <a:spAutoFit/>
          </a:bodyPr>
          <a:lstStyle/>
          <a:p>
            <a:r>
              <a:rPr lang="en-DE" sz="1500" b="1"/>
              <a:t>Mutual Action Plan</a:t>
            </a:r>
            <a:endParaRPr lang="en-US" sz="1500"/>
          </a:p>
        </p:txBody>
      </p:sp>
      <p:pic>
        <p:nvPicPr>
          <p:cNvPr id="3" name="Graphic 2" descr="Home with solid fill">
            <a:hlinkClick r:id="rId2" action="ppaction://hlinksldjump"/>
            <a:extLst>
              <a:ext uri="{FF2B5EF4-FFF2-40B4-BE49-F238E27FC236}">
                <a16:creationId xmlns:a16="http://schemas.microsoft.com/office/drawing/2014/main" id="{708121A0-73C6-2DF6-9769-AD84EB63DD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4" name="Graphic 3" descr="Back with solid fill">
            <a:hlinkClick r:id="" action="ppaction://hlinkshowjump?jump=lastslideviewed"/>
            <a:extLst>
              <a:ext uri="{FF2B5EF4-FFF2-40B4-BE49-F238E27FC236}">
                <a16:creationId xmlns:a16="http://schemas.microsoft.com/office/drawing/2014/main" id="{1E5E7943-D916-677A-D877-C4277158C0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384264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571-FDD9-6ED0-4F27-9164645AC809}"/>
              </a:ext>
            </a:extLst>
          </p:cNvPr>
          <p:cNvSpPr>
            <a:spLocks noGrp="1"/>
          </p:cNvSpPr>
          <p:nvPr>
            <p:ph type="title"/>
          </p:nvPr>
        </p:nvSpPr>
        <p:spPr>
          <a:xfrm>
            <a:off x="457200" y="136525"/>
            <a:ext cx="11277600" cy="473075"/>
          </a:xfrm>
        </p:spPr>
        <p:txBody>
          <a:bodyPr/>
          <a:lstStyle/>
          <a:p>
            <a:r>
              <a:rPr lang="en-DE"/>
              <a:t>Situation Sheet (internal)</a:t>
            </a:r>
            <a:endParaRPr lang="en-US"/>
          </a:p>
        </p:txBody>
      </p:sp>
      <p:sp>
        <p:nvSpPr>
          <p:cNvPr id="12" name="TextBox 11">
            <a:extLst>
              <a:ext uri="{FF2B5EF4-FFF2-40B4-BE49-F238E27FC236}">
                <a16:creationId xmlns:a16="http://schemas.microsoft.com/office/drawing/2014/main" id="{7A04A6E1-9ADF-BB4B-7BFF-DAD4FE143414}"/>
              </a:ext>
            </a:extLst>
          </p:cNvPr>
          <p:cNvSpPr txBox="1"/>
          <p:nvPr/>
        </p:nvSpPr>
        <p:spPr>
          <a:xfrm>
            <a:off x="457200" y="713512"/>
            <a:ext cx="11538702" cy="675249"/>
          </a:xfrm>
          <a:prstGeom prst="rect">
            <a:avLst/>
          </a:prstGeom>
          <a:noFill/>
        </p:spPr>
        <p:txBody>
          <a:bodyPr wrap="square">
            <a:spAutoFit/>
          </a:body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Demo Meeting  </a:t>
            </a:r>
            <a:r>
              <a:rPr lang="en-DE" sz="1200" b="1">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Attendance</a:t>
            </a: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Roles and Meeting location</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Who’s going to be in attendance? What are their roles? Are they hand-on users, technical principals, management, decision makers, etc.? What are the meeting logistics? Is it a secure environment? Will I have internet access? Are we meeting in a conference room or someone’s office?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B386F1E5-01B4-0428-5765-6EE41A32C0E3}"/>
              </a:ext>
            </a:extLst>
          </p:cNvPr>
          <p:cNvSpPr/>
          <p:nvPr/>
        </p:nvSpPr>
        <p:spPr>
          <a:xfrm>
            <a:off x="457200" y="1540391"/>
            <a:ext cx="11538702" cy="95451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333">
              <a:solidFill>
                <a:schemeClr val="accent1"/>
              </a:solidFill>
            </a:endParaRPr>
          </a:p>
        </p:txBody>
      </p:sp>
      <p:sp>
        <p:nvSpPr>
          <p:cNvPr id="16" name="TextBox 15">
            <a:extLst>
              <a:ext uri="{FF2B5EF4-FFF2-40B4-BE49-F238E27FC236}">
                <a16:creationId xmlns:a16="http://schemas.microsoft.com/office/drawing/2014/main" id="{B4B4A54C-1AD9-42A9-A885-7EA14363E686}"/>
              </a:ext>
            </a:extLst>
          </p:cNvPr>
          <p:cNvSpPr txBox="1"/>
          <p:nvPr/>
        </p:nvSpPr>
        <p:spPr>
          <a:xfrm>
            <a:off x="457200" y="2646534"/>
            <a:ext cx="11538702" cy="281231"/>
          </a:xfrm>
          <a:prstGeom prst="rect">
            <a:avLst/>
          </a:prstGeom>
          <a:noFill/>
        </p:spPr>
        <p:txBody>
          <a:bodyPr wrap="square">
            <a:spAutoFit/>
          </a:bodyPr>
          <a:lstStyle/>
          <a:p>
            <a:pPr>
              <a:lnSpc>
                <a:spcPct val="107000"/>
              </a:lnSpc>
              <a:spcAft>
                <a:spcPts val="800"/>
              </a:spcAft>
            </a:pPr>
            <a:r>
              <a:rPr lang="en-DE"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After Discovery</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6E4CCD77-99FC-2C36-F622-BDCAE0F46815}"/>
              </a:ext>
            </a:extLst>
          </p:cNvPr>
          <p:cNvGraphicFramePr>
            <a:graphicFrameLocks noGrp="1"/>
          </p:cNvGraphicFramePr>
          <p:nvPr>
            <p:extLst>
              <p:ext uri="{D42A27DB-BD31-4B8C-83A1-F6EECF244321}">
                <p14:modId xmlns:p14="http://schemas.microsoft.com/office/powerpoint/2010/main" val="3158608258"/>
              </p:ext>
            </p:extLst>
          </p:nvPr>
        </p:nvGraphicFramePr>
        <p:xfrm>
          <a:off x="457200" y="3024627"/>
          <a:ext cx="11538702" cy="1064680"/>
        </p:xfrm>
        <a:graphic>
          <a:graphicData uri="http://schemas.openxmlformats.org/drawingml/2006/table">
            <a:tbl>
              <a:tblPr bandRow="1">
                <a:tableStyleId>{5C22544A-7EE6-4342-B048-85BDC9FD1C3A}</a:tableStyleId>
              </a:tblPr>
              <a:tblGrid>
                <a:gridCol w="450213">
                  <a:extLst>
                    <a:ext uri="{9D8B030D-6E8A-4147-A177-3AD203B41FA5}">
                      <a16:colId xmlns:a16="http://schemas.microsoft.com/office/drawing/2014/main" val="3864033868"/>
                    </a:ext>
                  </a:extLst>
                </a:gridCol>
                <a:gridCol w="11088489">
                  <a:extLst>
                    <a:ext uri="{9D8B030D-6E8A-4147-A177-3AD203B41FA5}">
                      <a16:colId xmlns:a16="http://schemas.microsoft.com/office/drawing/2014/main" val="2317272611"/>
                    </a:ext>
                  </a:extLst>
                </a:gridCol>
              </a:tblGrid>
              <a:tr h="538900">
                <a:tc>
                  <a:txBody>
                    <a:bodyPr/>
                    <a:lstStyle/>
                    <a:p>
                      <a:pPr>
                        <a:lnSpc>
                          <a:spcPct val="107000"/>
                        </a:lnSpc>
                        <a:spcAft>
                          <a:spcPts val="800"/>
                        </a:spcAft>
                      </a:pPr>
                      <a:r>
                        <a:rPr lang="en-DE" sz="1100">
                          <a:solidFill>
                            <a:schemeClr val="accent1"/>
                          </a:solidFill>
                          <a:effectLst/>
                        </a:rPr>
                        <a:t> </a:t>
                      </a:r>
                      <a:endParaRPr lang="en-US" sz="1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DE" sz="1100">
                          <a:solidFill>
                            <a:schemeClr val="accent1"/>
                          </a:solidFill>
                          <a:effectLst/>
                        </a:rPr>
                        <a:t>Do we have a solution for their problems?</a:t>
                      </a:r>
                      <a:endParaRPr lang="en-US" sz="1100">
                        <a:solidFill>
                          <a:schemeClr val="accent1"/>
                        </a:solidFill>
                        <a:effectLst/>
                      </a:endParaRPr>
                    </a:p>
                    <a:p>
                      <a:pPr>
                        <a:lnSpc>
                          <a:spcPct val="107000"/>
                        </a:lnSpc>
                        <a:spcAft>
                          <a:spcPts val="800"/>
                        </a:spcAft>
                      </a:pPr>
                      <a:r>
                        <a:rPr lang="en-DE" sz="1100">
                          <a:solidFill>
                            <a:schemeClr val="accent1"/>
                          </a:solidFill>
                          <a:effectLst/>
                        </a:rPr>
                        <a:t> </a:t>
                      </a:r>
                      <a:endParaRPr lang="en-US" sz="1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2080226"/>
                  </a:ext>
                </a:extLst>
              </a:tr>
              <a:tr h="525780">
                <a:tc>
                  <a:txBody>
                    <a:bodyPr/>
                    <a:lstStyle/>
                    <a:p>
                      <a:pPr>
                        <a:lnSpc>
                          <a:spcPct val="107000"/>
                        </a:lnSpc>
                        <a:spcAft>
                          <a:spcPts val="800"/>
                        </a:spcAft>
                      </a:pPr>
                      <a:r>
                        <a:rPr lang="en-DE" sz="1100">
                          <a:solidFill>
                            <a:schemeClr val="accent1"/>
                          </a:solidFill>
                          <a:effectLst/>
                        </a:rPr>
                        <a:t> </a:t>
                      </a:r>
                      <a:endParaRPr lang="en-US" sz="1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DE" sz="1100" dirty="0">
                          <a:solidFill>
                            <a:schemeClr val="accent1"/>
                          </a:solidFill>
                          <a:effectLst/>
                        </a:rPr>
                        <a:t>Do we understand the key problem and what is it ?</a:t>
                      </a:r>
                      <a:endParaRPr lang="en-US" sz="1100" dirty="0">
                        <a:solidFill>
                          <a:schemeClr val="accent1"/>
                        </a:solidFill>
                        <a:effectLst/>
                      </a:endParaRPr>
                    </a:p>
                    <a:p>
                      <a:pPr>
                        <a:lnSpc>
                          <a:spcPct val="107000"/>
                        </a:lnSpc>
                        <a:spcAft>
                          <a:spcPts val="800"/>
                        </a:spcAft>
                      </a:pPr>
                      <a:r>
                        <a:rPr lang="en-DE" sz="1100" dirty="0">
                          <a:solidFill>
                            <a:schemeClr val="accent1"/>
                          </a:solidFill>
                          <a:effectLst/>
                        </a:rPr>
                        <a:t> </a:t>
                      </a:r>
                      <a:endParaRPr lang="en-US"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5739588"/>
                  </a:ext>
                </a:extLst>
              </a:tr>
            </a:tbl>
          </a:graphicData>
        </a:graphic>
      </p:graphicFrame>
      <p:graphicFrame>
        <p:nvGraphicFramePr>
          <p:cNvPr id="4" name="Table 3">
            <a:extLst>
              <a:ext uri="{FF2B5EF4-FFF2-40B4-BE49-F238E27FC236}">
                <a16:creationId xmlns:a16="http://schemas.microsoft.com/office/drawing/2014/main" id="{B8040382-034F-F948-B852-63DB61038EC1}"/>
              </a:ext>
            </a:extLst>
          </p:cNvPr>
          <p:cNvGraphicFramePr>
            <a:graphicFrameLocks noGrp="1"/>
          </p:cNvGraphicFramePr>
          <p:nvPr>
            <p:extLst>
              <p:ext uri="{D42A27DB-BD31-4B8C-83A1-F6EECF244321}">
                <p14:modId xmlns:p14="http://schemas.microsoft.com/office/powerpoint/2010/main" val="1288576075"/>
              </p:ext>
            </p:extLst>
          </p:nvPr>
        </p:nvGraphicFramePr>
        <p:xfrm>
          <a:off x="457200" y="4317207"/>
          <a:ext cx="11538702" cy="1977342"/>
        </p:xfrm>
        <a:graphic>
          <a:graphicData uri="http://schemas.openxmlformats.org/drawingml/2006/table">
            <a:tbl>
              <a:tblPr firstRow="1" bandRow="1">
                <a:tableStyleId>{5C22544A-7EE6-4342-B048-85BDC9FD1C3A}</a:tableStyleId>
              </a:tblPr>
              <a:tblGrid>
                <a:gridCol w="5769351">
                  <a:extLst>
                    <a:ext uri="{9D8B030D-6E8A-4147-A177-3AD203B41FA5}">
                      <a16:colId xmlns:a16="http://schemas.microsoft.com/office/drawing/2014/main" val="2647510421"/>
                    </a:ext>
                  </a:extLst>
                </a:gridCol>
                <a:gridCol w="5769351">
                  <a:extLst>
                    <a:ext uri="{9D8B030D-6E8A-4147-A177-3AD203B41FA5}">
                      <a16:colId xmlns:a16="http://schemas.microsoft.com/office/drawing/2014/main" val="1749048891"/>
                    </a:ext>
                  </a:extLst>
                </a:gridCol>
              </a:tblGrid>
              <a:tr h="158435">
                <a:tc>
                  <a:txBody>
                    <a:bodyPr/>
                    <a:lstStyle/>
                    <a:p>
                      <a:pPr>
                        <a:lnSpc>
                          <a:spcPct val="107000"/>
                        </a:lnSpc>
                        <a:spcAft>
                          <a:spcPts val="800"/>
                        </a:spcAft>
                      </a:pPr>
                      <a:r>
                        <a:rPr lang="en-DE" sz="1100" dirty="0">
                          <a:solidFill>
                            <a:schemeClr val="tx2"/>
                          </a:solidFill>
                          <a:effectLst/>
                        </a:rPr>
                        <a:t>The solution in scope and Top Key points</a:t>
                      </a:r>
                      <a:endParaRPr lang="en-US"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DE" sz="1100" dirty="0">
                          <a:solidFill>
                            <a:schemeClr val="tx2"/>
                          </a:solidFill>
                          <a:effectLst/>
                        </a:rPr>
                        <a:t>Gaps </a:t>
                      </a:r>
                      <a:endParaRPr lang="en-US"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555863"/>
                  </a:ext>
                </a:extLst>
              </a:tr>
              <a:tr h="1806971">
                <a:tc>
                  <a:txBody>
                    <a:bodyPr/>
                    <a:lstStyle/>
                    <a:p>
                      <a:pPr>
                        <a:lnSpc>
                          <a:spcPct val="107000"/>
                        </a:lnSpc>
                        <a:spcAft>
                          <a:spcPts val="800"/>
                        </a:spcAft>
                      </a:pPr>
                      <a:r>
                        <a:rPr lang="en-D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DE"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3174035"/>
                  </a:ext>
                </a:extLst>
              </a:tr>
            </a:tbl>
          </a:graphicData>
        </a:graphic>
      </p:graphicFrame>
      <p:pic>
        <p:nvPicPr>
          <p:cNvPr id="5" name="Graphic 4" descr="Home with solid fill">
            <a:hlinkClick r:id="rId2" action="ppaction://hlinksldjump"/>
            <a:extLst>
              <a:ext uri="{FF2B5EF4-FFF2-40B4-BE49-F238E27FC236}">
                <a16:creationId xmlns:a16="http://schemas.microsoft.com/office/drawing/2014/main" id="{B908C4E9-F9E3-26FD-DD37-DF57065390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06116" y="89724"/>
            <a:ext cx="289786" cy="289786"/>
          </a:xfrm>
          <a:prstGeom prst="rect">
            <a:avLst/>
          </a:prstGeom>
        </p:spPr>
      </p:pic>
      <p:pic>
        <p:nvPicPr>
          <p:cNvPr id="6" name="Graphic 5" descr="Back with solid fill">
            <a:hlinkClick r:id="" action="ppaction://hlinkshowjump?jump=lastslideviewed"/>
            <a:extLst>
              <a:ext uri="{FF2B5EF4-FFF2-40B4-BE49-F238E27FC236}">
                <a16:creationId xmlns:a16="http://schemas.microsoft.com/office/drawing/2014/main" id="{9FD5C704-550D-1953-345A-8DA7AA6373E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00121" y="89724"/>
            <a:ext cx="289786" cy="289786"/>
          </a:xfrm>
          <a:prstGeom prst="rect">
            <a:avLst/>
          </a:prstGeom>
        </p:spPr>
      </p:pic>
    </p:spTree>
    <p:extLst>
      <p:ext uri="{BB962C8B-B14F-4D97-AF65-F5344CB8AC3E}">
        <p14:creationId xmlns:p14="http://schemas.microsoft.com/office/powerpoint/2010/main" val="1507462161"/>
      </p:ext>
    </p:extLst>
  </p:cSld>
  <p:clrMapOvr>
    <a:masterClrMapping/>
  </p:clrMapOvr>
</p:sld>
</file>

<file path=ppt/theme/theme1.xml><?xml version="1.0" encoding="utf-8"?>
<a:theme xmlns:a="http://schemas.openxmlformats.org/drawingml/2006/main" name="PreSales Homepage Theme V1_2024">
  <a:themeElements>
    <a:clrScheme name="Custom 1">
      <a:dk1>
        <a:srgbClr val="FACF39"/>
      </a:dk1>
      <a:lt1>
        <a:srgbClr val="112D4E"/>
      </a:lt1>
      <a:dk2>
        <a:srgbClr val="FACF39"/>
      </a:dk2>
      <a:lt2>
        <a:srgbClr val="A4A4A4"/>
      </a:lt2>
      <a:accent1>
        <a:srgbClr val="112D4E"/>
      </a:accent1>
      <a:accent2>
        <a:srgbClr val="FACF39"/>
      </a:accent2>
      <a:accent3>
        <a:srgbClr val="1E5458"/>
      </a:accent3>
      <a:accent4>
        <a:srgbClr val="77A8A4"/>
      </a:accent4>
      <a:accent5>
        <a:srgbClr val="111E24"/>
      </a:accent5>
      <a:accent6>
        <a:srgbClr val="194E6E"/>
      </a:accent6>
      <a:hlink>
        <a:srgbClr val="112D4E"/>
      </a:hlink>
      <a:folHlink>
        <a:srgbClr val="112D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ales Homepage Theme V1_2024" id="{5609F0CC-F4CE-4CF9-8DC5-109B6B544AB7}" vid="{BEAE2250-580B-472A-A1FE-6E9A18D8FC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alesStage xmlns="754fae77-0efb-4c7a-aaf0-4de36e937d8e" xsi:nil="true"/>
    <CustomerFacing xmlns="754fae77-0efb-4c7a-aaf0-4de36e937d8e">true</CustomerFacing>
    <lcf76f155ced4ddcb4097134ff3c332f xmlns="754fae77-0efb-4c7a-aaf0-4de36e937d8e">
      <Terms xmlns="http://schemas.microsoft.com/office/infopath/2007/PartnerControls"/>
    </lcf76f155ced4ddcb4097134ff3c332f>
    <TaxCatchAll xmlns="99dd9af9-afba-4511-8d64-a69901cd670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AAE889F6767B4DA302ACBB686D4F7C" ma:contentTypeVersion="12" ma:contentTypeDescription="Create a new document." ma:contentTypeScope="" ma:versionID="2237a3a52dfefb6d09cd2f0526d90de9">
  <xsd:schema xmlns:xsd="http://www.w3.org/2001/XMLSchema" xmlns:xs="http://www.w3.org/2001/XMLSchema" xmlns:p="http://schemas.microsoft.com/office/2006/metadata/properties" xmlns:ns2="754fae77-0efb-4c7a-aaf0-4de36e937d8e" xmlns:ns3="99dd9af9-afba-4511-8d64-a69901cd6703" targetNamespace="http://schemas.microsoft.com/office/2006/metadata/properties" ma:root="true" ma:fieldsID="c1231d2135647470db261a52f56c7eac" ns2:_="" ns3:_="">
    <xsd:import namespace="754fae77-0efb-4c7a-aaf0-4de36e937d8e"/>
    <xsd:import namespace="99dd9af9-afba-4511-8d64-a69901cd6703"/>
    <xsd:element name="properties">
      <xsd:complexType>
        <xsd:sequence>
          <xsd:element name="documentManagement">
            <xsd:complexType>
              <xsd:all>
                <xsd:element ref="ns2:SalesStage" minOccurs="0"/>
                <xsd:element ref="ns2:CustomerFacing"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4fae77-0efb-4c7a-aaf0-4de36e937d8e" elementFormDefault="qualified">
    <xsd:import namespace="http://schemas.microsoft.com/office/2006/documentManagement/types"/>
    <xsd:import namespace="http://schemas.microsoft.com/office/infopath/2007/PartnerControls"/>
    <xsd:element name="SalesStage" ma:index="8" nillable="true" ma:displayName="Sales Stage" ma:format="Dropdown" ma:internalName="SalesStage">
      <xsd:simpleType>
        <xsd:restriction base="dms:Text">
          <xsd:maxLength value="255"/>
        </xsd:restriction>
      </xsd:simpleType>
    </xsd:element>
    <xsd:element name="CustomerFacing" ma:index="9" nillable="true" ma:displayName="Customer Facing" ma:default="1" ma:format="Dropdown" ma:internalName="CustomerFacing">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7f0b12-2654-486e-b8d1-01e1b8db38d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dd9af9-afba-4511-8d64-a69901cd670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9a96b81-cf13-4867-911b-2120f6688632}" ma:internalName="TaxCatchAll" ma:showField="CatchAllData" ma:web="99dd9af9-afba-4511-8d64-a69901cd67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258F61-98E0-4988-9126-2B99D2BF55D4}">
  <ds:schemaRefs>
    <ds:schemaRef ds:uri="http://schemas.microsoft.com/office/2006/metadata/properties"/>
    <ds:schemaRef ds:uri="http://www.w3.org/2000/xmlns/"/>
    <ds:schemaRef ds:uri="754fae77-0efb-4c7a-aaf0-4de36e937d8e"/>
    <ds:schemaRef ds:uri="http://www.w3.org/2001/XMLSchema-instance"/>
    <ds:schemaRef ds:uri="http://schemas.microsoft.com/office/infopath/2007/PartnerControls"/>
    <ds:schemaRef ds:uri="99dd9af9-afba-4511-8d64-a69901cd6703"/>
  </ds:schemaRefs>
</ds:datastoreItem>
</file>

<file path=customXml/itemProps2.xml><?xml version="1.0" encoding="utf-8"?>
<ds:datastoreItem xmlns:ds="http://schemas.openxmlformats.org/officeDocument/2006/customXml" ds:itemID="{428BAD2B-8539-484E-9E46-40482BABE478}">
  <ds:schemaRefs>
    <ds:schemaRef ds:uri="http://schemas.microsoft.com/sharepoint/v3/contenttype/forms"/>
  </ds:schemaRefs>
</ds:datastoreItem>
</file>

<file path=customXml/itemProps3.xml><?xml version="1.0" encoding="utf-8"?>
<ds:datastoreItem xmlns:ds="http://schemas.openxmlformats.org/officeDocument/2006/customXml" ds:itemID="{1A71C0A8-4CA4-4AD0-B0ED-3BD345ABE261}">
  <ds:schemaRefs>
    <ds:schemaRef ds:uri="http://schemas.microsoft.com/office/2006/metadata/contentType"/>
    <ds:schemaRef ds:uri="http://schemas.microsoft.com/office/2006/metadata/properties/metaAttributes"/>
    <ds:schemaRef ds:uri="http://www.w3.org/2000/xmlns/"/>
    <ds:schemaRef ds:uri="http://www.w3.org/2001/XMLSchema"/>
    <ds:schemaRef ds:uri="754fae77-0efb-4c7a-aaf0-4de36e937d8e"/>
    <ds:schemaRef ds:uri="99dd9af9-afba-4511-8d64-a69901cd670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1072</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System Font Regular</vt:lpstr>
      <vt:lpstr>PreSales Homepage Theme V1_2024</vt:lpstr>
      <vt:lpstr>Functional Technical Discovery Template</vt:lpstr>
      <vt:lpstr>Discovery Guideline</vt:lpstr>
      <vt:lpstr>Situation Sheet (internal)</vt:lpstr>
      <vt:lpstr>Workflows how many different workflows do you have? - Where are they located? - Are the individual workflow components distributed or in single facility? – Are the workflows physical (e.g. pure paper), fully digital, or a hybrid? How long have these workflows been in place? - How many people are involved?  Ask about that team’s experience and backgrounds; are they experienced in their practices or unskilled? - Who (or what) are the customers for these workflows and similarly what are the inputs?</vt:lpstr>
      <vt:lpstr>Situation Sheet (external)</vt:lpstr>
      <vt:lpstr>Situation Sheet (internal)</vt:lpstr>
      <vt:lpstr>Situation Sheet (external)</vt:lpstr>
      <vt:lpstr>Situation Sheet (internal)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Perfect Customer Profile &amp; Key Questions</dc:title>
  <dc:creator>Johannes Hangl</dc:creator>
  <cp:lastModifiedBy>Johannes Hangl</cp:lastModifiedBy>
  <cp:revision>5</cp:revision>
  <dcterms:created xsi:type="dcterms:W3CDTF">2020-03-31T07:24:40Z</dcterms:created>
  <dcterms:modified xsi:type="dcterms:W3CDTF">2024-07-28T06:50:33Z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olutions">
    <vt:lpwstr/>
  </property>
  <property fmtid="{D5CDD505-2E9C-101B-9397-08002B2CF9AE}" pid="3" name="ContentTypeId">
    <vt:lpwstr>0x010100CAAAE889F6767B4DA302ACBB686D4F7C</vt:lpwstr>
  </property>
  <property fmtid="{D5CDD505-2E9C-101B-9397-08002B2CF9AE}" pid="4" name="DocType">
    <vt:lpwstr>14;#RSP - Reference Solution Packs|9036937c-fc01-473d-8254-cb07f990c72b</vt:lpwstr>
  </property>
  <property fmtid="{D5CDD505-2E9C-101B-9397-08002B2CF9AE}" pid="5" name="MediaServiceImageTags">
    <vt:lpwstr/>
  </property>
</Properties>
</file>