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4"/>
  </p:sldMasterIdLst>
  <p:notesMasterIdLst>
    <p:notesMasterId r:id="rId41"/>
  </p:notesMasterIdLst>
  <p:sldIdLst>
    <p:sldId id="256" r:id="rId5"/>
    <p:sldId id="2147376801" r:id="rId6"/>
    <p:sldId id="2134805904" r:id="rId7"/>
    <p:sldId id="2134805905" r:id="rId8"/>
    <p:sldId id="2134805887" r:id="rId9"/>
    <p:sldId id="2134805893" r:id="rId10"/>
    <p:sldId id="7902" r:id="rId11"/>
    <p:sldId id="2134805892" r:id="rId12"/>
    <p:sldId id="2134805894" r:id="rId13"/>
    <p:sldId id="2134805891" r:id="rId14"/>
    <p:sldId id="2134805895" r:id="rId15"/>
    <p:sldId id="2134805896" r:id="rId16"/>
    <p:sldId id="2134805902" r:id="rId17"/>
    <p:sldId id="2134805897" r:id="rId18"/>
    <p:sldId id="2134805903" r:id="rId19"/>
    <p:sldId id="2147376784" r:id="rId20"/>
    <p:sldId id="2134805898" r:id="rId21"/>
    <p:sldId id="2147376786" r:id="rId22"/>
    <p:sldId id="2147376785" r:id="rId23"/>
    <p:sldId id="2134805900" r:id="rId24"/>
    <p:sldId id="2147376787" r:id="rId25"/>
    <p:sldId id="2134805901" r:id="rId26"/>
    <p:sldId id="2147376788" r:id="rId27"/>
    <p:sldId id="2147376789" r:id="rId28"/>
    <p:sldId id="2147376800" r:id="rId29"/>
    <p:sldId id="2147376790" r:id="rId30"/>
    <p:sldId id="362" r:id="rId31"/>
    <p:sldId id="2147376791" r:id="rId32"/>
    <p:sldId id="2147376773" r:id="rId33"/>
    <p:sldId id="2147376799" r:id="rId34"/>
    <p:sldId id="2147376793" r:id="rId35"/>
    <p:sldId id="2147376796" r:id="rId36"/>
    <p:sldId id="2147376794" r:id="rId37"/>
    <p:sldId id="2147376795" r:id="rId38"/>
    <p:sldId id="2147376797" r:id="rId39"/>
    <p:sldId id="214737679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F2DBFF0-F788-419D-8E40-11BBDFBACA35}">
          <p14:sldIdLst>
            <p14:sldId id="256"/>
            <p14:sldId id="2147376801"/>
            <p14:sldId id="2134805904"/>
          </p14:sldIdLst>
        </p14:section>
        <p14:section name="Home" id="{6B053CE6-5B39-44D9-8959-80A4A6F5E486}">
          <p14:sldIdLst>
            <p14:sldId id="2134805905"/>
            <p14:sldId id="2134805887"/>
          </p14:sldIdLst>
        </p14:section>
        <p14:section name="Opening" id="{7A6786FC-C62C-49DF-863C-A3BAE052F188}">
          <p14:sldIdLst>
            <p14:sldId id="2134805893"/>
            <p14:sldId id="7902"/>
            <p14:sldId id="2134805892"/>
          </p14:sldIdLst>
        </p14:section>
        <p14:section name="Demoraphics" id="{463F38F3-8DF5-449F-98A1-58FD2C57267A}">
          <p14:sldIdLst>
            <p14:sldId id="2134805894"/>
            <p14:sldId id="2134805891"/>
            <p14:sldId id="2134805895"/>
          </p14:sldIdLst>
        </p14:section>
        <p14:section name="Enviroment" id="{16FAD0B5-D40A-4A88-8E22-DAC2CE972C8F}">
          <p14:sldIdLst>
            <p14:sldId id="2134805896"/>
            <p14:sldId id="2134805902"/>
          </p14:sldIdLst>
        </p14:section>
        <p14:section name="Major Pain" id="{1EACC5DE-E4BE-4894-B589-3C02A4B8ACA3}">
          <p14:sldIdLst>
            <p14:sldId id="2134805897"/>
            <p14:sldId id="2134805903"/>
            <p14:sldId id="2147376784"/>
          </p14:sldIdLst>
        </p14:section>
        <p14:section name="Extended Environment" id="{DD2142E3-9B7D-4135-AF9A-50A793ECB1B3}">
          <p14:sldIdLst>
            <p14:sldId id="2134805898"/>
            <p14:sldId id="2147376786"/>
            <p14:sldId id="2147376785"/>
          </p14:sldIdLst>
        </p14:section>
        <p14:section name="Culture" id="{892A96CC-8FB7-45C3-8EC1-03AD78E49745}">
          <p14:sldIdLst>
            <p14:sldId id="2134805900"/>
            <p14:sldId id="2147376787"/>
          </p14:sldIdLst>
        </p14:section>
        <p14:section name="Wrap-up" id="{D2107B1C-B64C-4FB7-8609-54A5350C86DC}">
          <p14:sldIdLst>
            <p14:sldId id="2134805901"/>
            <p14:sldId id="2147376788"/>
            <p14:sldId id="2147376789"/>
          </p14:sldIdLst>
        </p14:section>
        <p14:section name="Value" id="{981255FB-FCA7-46C7-8C07-AF5782418B49}">
          <p14:sldIdLst>
            <p14:sldId id="2147376800"/>
            <p14:sldId id="2147376790"/>
            <p14:sldId id="362"/>
          </p14:sldIdLst>
        </p14:section>
        <p14:section name="ROI Calculation" id="{D951E503-CDF2-49C5-B785-7A14E6BD534C}">
          <p14:sldIdLst>
            <p14:sldId id="2147376791"/>
          </p14:sldIdLst>
        </p14:section>
        <p14:section name="Discovery Template" id="{4C1BC616-FE73-4779-AD45-36205CB02904}">
          <p14:sldIdLst>
            <p14:sldId id="2147376773"/>
            <p14:sldId id="2147376799"/>
            <p14:sldId id="2147376793"/>
            <p14:sldId id="2147376796"/>
            <p14:sldId id="2147376794"/>
            <p14:sldId id="2147376795"/>
            <p14:sldId id="2147376797"/>
            <p14:sldId id="214737679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A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10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es Hangl" userId="09795f51b852318c" providerId="LiveId" clId="{C30334BD-2A5F-46AD-9F08-2C1742D91893}"/>
    <pc:docChg chg="undo custSel delSld modSld delMainMaster modMainMaster delSection modSection">
      <pc:chgData name="Johannes Hangl" userId="09795f51b852318c" providerId="LiveId" clId="{C30334BD-2A5F-46AD-9F08-2C1742D91893}" dt="2024-04-15T19:39:17.627" v="107" actId="207"/>
      <pc:docMkLst>
        <pc:docMk/>
      </pc:docMkLst>
      <pc:sldChg chg="modSp mod">
        <pc:chgData name="Johannes Hangl" userId="09795f51b852318c" providerId="LiveId" clId="{C30334BD-2A5F-46AD-9F08-2C1742D91893}" dt="2024-04-15T19:33:16.354" v="53" actId="207"/>
        <pc:sldMkLst>
          <pc:docMk/>
          <pc:sldMk cId="578114058" sldId="256"/>
        </pc:sldMkLst>
        <pc:spChg chg="mod">
          <ac:chgData name="Johannes Hangl" userId="09795f51b852318c" providerId="LiveId" clId="{C30334BD-2A5F-46AD-9F08-2C1742D91893}" dt="2024-04-15T19:32:39.712" v="0"/>
          <ac:spMkLst>
            <pc:docMk/>
            <pc:sldMk cId="578114058" sldId="256"/>
            <ac:spMk id="3" creationId="{AD2EB665-31B6-4A9E-8030-C4C1E2916A11}"/>
          </ac:spMkLst>
        </pc:spChg>
        <pc:spChg chg="mod">
          <ac:chgData name="Johannes Hangl" userId="09795f51b852318c" providerId="LiveId" clId="{C30334BD-2A5F-46AD-9F08-2C1742D91893}" dt="2024-04-15T19:33:16.354" v="53" actId="207"/>
          <ac:spMkLst>
            <pc:docMk/>
            <pc:sldMk cId="578114058" sldId="256"/>
            <ac:spMk id="5" creationId="{489BD021-1753-938D-79B1-417067D05A4E}"/>
          </ac:spMkLst>
        </pc:spChg>
      </pc:sldChg>
      <pc:sldChg chg="modSp del">
        <pc:chgData name="Johannes Hangl" userId="09795f51b852318c" providerId="LiveId" clId="{C30334BD-2A5F-46AD-9F08-2C1742D91893}" dt="2024-04-15T19:38:45.209" v="103" actId="47"/>
        <pc:sldMkLst>
          <pc:docMk/>
          <pc:sldMk cId="2424704031" sldId="259"/>
        </pc:sldMkLst>
        <pc:spChg chg="mod">
          <ac:chgData name="Johannes Hangl" userId="09795f51b852318c" providerId="LiveId" clId="{C30334BD-2A5F-46AD-9F08-2C1742D91893}" dt="2024-04-15T19:32:39.712" v="0"/>
          <ac:spMkLst>
            <pc:docMk/>
            <pc:sldMk cId="2424704031" sldId="259"/>
            <ac:spMk id="3" creationId="{D38FCC07-7038-A48A-AA74-725C8AF4C230}"/>
          </ac:spMkLst>
        </pc:spChg>
      </pc:sldChg>
      <pc:sldChg chg="modSp del">
        <pc:chgData name="Johannes Hangl" userId="09795f51b852318c" providerId="LiveId" clId="{C30334BD-2A5F-46AD-9F08-2C1742D91893}" dt="2024-04-15T19:38:45.209" v="103" actId="47"/>
        <pc:sldMkLst>
          <pc:docMk/>
          <pc:sldMk cId="3487174718" sldId="263"/>
        </pc:sldMkLst>
        <pc:spChg chg="mod">
          <ac:chgData name="Johannes Hangl" userId="09795f51b852318c" providerId="LiveId" clId="{C30334BD-2A5F-46AD-9F08-2C1742D91893}" dt="2024-04-15T19:32:39.712" v="0"/>
          <ac:spMkLst>
            <pc:docMk/>
            <pc:sldMk cId="3487174718" sldId="263"/>
            <ac:spMk id="4" creationId="{DC9BCC76-2E3B-27D7-AC27-5EBE20F275DE}"/>
          </ac:spMkLst>
        </pc:spChg>
      </pc:sldChg>
      <pc:sldChg chg="modSp del">
        <pc:chgData name="Johannes Hangl" userId="09795f51b852318c" providerId="LiveId" clId="{C30334BD-2A5F-46AD-9F08-2C1742D91893}" dt="2024-04-15T19:38:45.209" v="103" actId="47"/>
        <pc:sldMkLst>
          <pc:docMk/>
          <pc:sldMk cId="2135285255" sldId="267"/>
        </pc:sldMkLst>
        <pc:spChg chg="mod">
          <ac:chgData name="Johannes Hangl" userId="09795f51b852318c" providerId="LiveId" clId="{C30334BD-2A5F-46AD-9F08-2C1742D91893}" dt="2024-04-15T19:32:39.712" v="0"/>
          <ac:spMkLst>
            <pc:docMk/>
            <pc:sldMk cId="2135285255" sldId="267"/>
            <ac:spMk id="2" creationId="{49115BB8-EBFD-E76A-71E9-BB7FB8BA7230}"/>
          </ac:spMkLst>
        </pc:spChg>
      </pc:sldChg>
      <pc:sldChg chg="modSp del">
        <pc:chgData name="Johannes Hangl" userId="09795f51b852318c" providerId="LiveId" clId="{C30334BD-2A5F-46AD-9F08-2C1742D91893}" dt="2024-04-15T19:38:45.209" v="103" actId="47"/>
        <pc:sldMkLst>
          <pc:docMk/>
          <pc:sldMk cId="1355661281" sldId="270"/>
        </pc:sldMkLst>
        <pc:spChg chg="mod">
          <ac:chgData name="Johannes Hangl" userId="09795f51b852318c" providerId="LiveId" clId="{C30334BD-2A5F-46AD-9F08-2C1742D91893}" dt="2024-04-15T19:32:39.712" v="0"/>
          <ac:spMkLst>
            <pc:docMk/>
            <pc:sldMk cId="1355661281" sldId="270"/>
            <ac:spMk id="3" creationId="{C03756BC-F230-F59B-4494-4000E42BCE9C}"/>
          </ac:spMkLst>
        </pc:spChg>
      </pc:sldChg>
      <pc:sldChg chg="modSp del">
        <pc:chgData name="Johannes Hangl" userId="09795f51b852318c" providerId="LiveId" clId="{C30334BD-2A5F-46AD-9F08-2C1742D91893}" dt="2024-04-15T19:38:45.209" v="103" actId="47"/>
        <pc:sldMkLst>
          <pc:docMk/>
          <pc:sldMk cId="1187706627" sldId="272"/>
        </pc:sldMkLst>
        <pc:spChg chg="mod">
          <ac:chgData name="Johannes Hangl" userId="09795f51b852318c" providerId="LiveId" clId="{C30334BD-2A5F-46AD-9F08-2C1742D91893}" dt="2024-04-15T19:32:39.712" v="0"/>
          <ac:spMkLst>
            <pc:docMk/>
            <pc:sldMk cId="1187706627" sldId="272"/>
            <ac:spMk id="6" creationId="{5D4C4370-BED1-910A-F900-AD754EAED7B2}"/>
          </ac:spMkLst>
        </pc:spChg>
      </pc:sldChg>
      <pc:sldChg chg="del">
        <pc:chgData name="Johannes Hangl" userId="09795f51b852318c" providerId="LiveId" clId="{C30334BD-2A5F-46AD-9F08-2C1742D91893}" dt="2024-04-15T19:38:45.209" v="103" actId="47"/>
        <pc:sldMkLst>
          <pc:docMk/>
          <pc:sldMk cId="1775387236" sldId="278"/>
        </pc:sldMkLst>
      </pc:sldChg>
      <pc:sldChg chg="modSp mod">
        <pc:chgData name="Johannes Hangl" userId="09795f51b852318c" providerId="LiveId" clId="{C30334BD-2A5F-46AD-9F08-2C1742D91893}" dt="2024-04-15T19:36:25.696" v="70" actId="1076"/>
        <pc:sldMkLst>
          <pc:docMk/>
          <pc:sldMk cId="3797565622" sldId="362"/>
        </pc:sldMkLst>
        <pc:spChg chg="mod">
          <ac:chgData name="Johannes Hangl" userId="09795f51b852318c" providerId="LiveId" clId="{C30334BD-2A5F-46AD-9F08-2C1742D91893}" dt="2024-04-15T19:32:39.712" v="0"/>
          <ac:spMkLst>
            <pc:docMk/>
            <pc:sldMk cId="3797565622" sldId="362"/>
            <ac:spMk id="2" creationId="{00000000-0000-0000-0000-000000000000}"/>
          </ac:spMkLst>
        </pc:spChg>
        <pc:graphicFrameChg chg="mod modGraphic">
          <ac:chgData name="Johannes Hangl" userId="09795f51b852318c" providerId="LiveId" clId="{C30334BD-2A5F-46AD-9F08-2C1742D91893}" dt="2024-04-15T19:36:25.696" v="70" actId="1076"/>
          <ac:graphicFrameMkLst>
            <pc:docMk/>
            <pc:sldMk cId="3797565622" sldId="362"/>
            <ac:graphicFrameMk id="7" creationId="{00000000-0000-0000-0000-000000000000}"/>
          </ac:graphicFrameMkLst>
        </pc:graphicFrameChg>
        <pc:picChg chg="mod">
          <ac:chgData name="Johannes Hangl" userId="09795f51b852318c" providerId="LiveId" clId="{C30334BD-2A5F-46AD-9F08-2C1742D91893}" dt="2024-04-15T19:36:25.696" v="70" actId="1076"/>
          <ac:picMkLst>
            <pc:docMk/>
            <pc:sldMk cId="3797565622" sldId="362"/>
            <ac:picMk id="4" creationId="{8085BA29-1E7E-4BE5-BE12-4420170283F0}"/>
          </ac:picMkLst>
        </pc:picChg>
        <pc:picChg chg="mod">
          <ac:chgData name="Johannes Hangl" userId="09795f51b852318c" providerId="LiveId" clId="{C30334BD-2A5F-46AD-9F08-2C1742D91893}" dt="2024-04-15T19:36:25.696" v="70" actId="1076"/>
          <ac:picMkLst>
            <pc:docMk/>
            <pc:sldMk cId="3797565622" sldId="362"/>
            <ac:picMk id="8" creationId="{00000000-0000-0000-0000-000000000000}"/>
          </ac:picMkLst>
        </pc:picChg>
        <pc:picChg chg="mod">
          <ac:chgData name="Johannes Hangl" userId="09795f51b852318c" providerId="LiveId" clId="{C30334BD-2A5F-46AD-9F08-2C1742D91893}" dt="2024-04-15T19:36:25.696" v="70" actId="1076"/>
          <ac:picMkLst>
            <pc:docMk/>
            <pc:sldMk cId="3797565622" sldId="362"/>
            <ac:picMk id="9" creationId="{00000000-0000-0000-0000-000000000000}"/>
          </ac:picMkLst>
        </pc:picChg>
        <pc:picChg chg="mod">
          <ac:chgData name="Johannes Hangl" userId="09795f51b852318c" providerId="LiveId" clId="{C30334BD-2A5F-46AD-9F08-2C1742D91893}" dt="2024-04-15T19:36:25.696" v="70" actId="1076"/>
          <ac:picMkLst>
            <pc:docMk/>
            <pc:sldMk cId="3797565622" sldId="362"/>
            <ac:picMk id="10" creationId="{3DF182B1-7CBF-AA4C-AEB9-CCEC965B39E1}"/>
          </ac:picMkLst>
        </pc:picChg>
        <pc:picChg chg="mod">
          <ac:chgData name="Johannes Hangl" userId="09795f51b852318c" providerId="LiveId" clId="{C30334BD-2A5F-46AD-9F08-2C1742D91893}" dt="2024-04-15T19:36:25.696" v="70" actId="1076"/>
          <ac:picMkLst>
            <pc:docMk/>
            <pc:sldMk cId="3797565622" sldId="362"/>
            <ac:picMk id="14" creationId="{A7A8E301-2843-AE44-9348-FEDCF999799B}"/>
          </ac:picMkLst>
        </pc:picChg>
      </pc:sldChg>
      <pc:sldChg chg="modSp del">
        <pc:chgData name="Johannes Hangl" userId="09795f51b852318c" providerId="LiveId" clId="{C30334BD-2A5F-46AD-9F08-2C1742D91893}" dt="2024-04-15T19:38:45.209" v="103" actId="47"/>
        <pc:sldMkLst>
          <pc:docMk/>
          <pc:sldMk cId="3590366612" sldId="593"/>
        </pc:sldMkLst>
        <pc:spChg chg="mod">
          <ac:chgData name="Johannes Hangl" userId="09795f51b852318c" providerId="LiveId" clId="{C30334BD-2A5F-46AD-9F08-2C1742D91893}" dt="2024-04-15T19:32:39.712" v="0"/>
          <ac:spMkLst>
            <pc:docMk/>
            <pc:sldMk cId="3590366612" sldId="593"/>
            <ac:spMk id="28" creationId="{00000000-0000-0000-0000-000000000000}"/>
          </ac:spMkLst>
        </pc:spChg>
      </pc:sldChg>
      <pc:sldChg chg="modSp del">
        <pc:chgData name="Johannes Hangl" userId="09795f51b852318c" providerId="LiveId" clId="{C30334BD-2A5F-46AD-9F08-2C1742D91893}" dt="2024-04-15T19:38:45.209" v="103" actId="47"/>
        <pc:sldMkLst>
          <pc:docMk/>
          <pc:sldMk cId="179926556" sldId="634"/>
        </pc:sldMkLst>
        <pc:spChg chg="mod">
          <ac:chgData name="Johannes Hangl" userId="09795f51b852318c" providerId="LiveId" clId="{C30334BD-2A5F-46AD-9F08-2C1742D91893}" dt="2024-04-15T19:32:39.712" v="0"/>
          <ac:spMkLst>
            <pc:docMk/>
            <pc:sldMk cId="179926556" sldId="634"/>
            <ac:spMk id="2" creationId="{F1953D46-75DD-4ABE-9DF2-DC100A107A66}"/>
          </ac:spMkLst>
        </pc:spChg>
      </pc:sldChg>
      <pc:sldChg chg="modSp del">
        <pc:chgData name="Johannes Hangl" userId="09795f51b852318c" providerId="LiveId" clId="{C30334BD-2A5F-46AD-9F08-2C1742D91893}" dt="2024-04-15T19:38:45.209" v="103" actId="47"/>
        <pc:sldMkLst>
          <pc:docMk/>
          <pc:sldMk cId="3870453906" sldId="1779"/>
        </pc:sldMkLst>
        <pc:spChg chg="mod">
          <ac:chgData name="Johannes Hangl" userId="09795f51b852318c" providerId="LiveId" clId="{C30334BD-2A5F-46AD-9F08-2C1742D91893}" dt="2024-04-15T19:32:39.712" v="0"/>
          <ac:spMkLst>
            <pc:docMk/>
            <pc:sldMk cId="3870453906" sldId="1779"/>
            <ac:spMk id="2" creationId="{755C728D-3FE1-4F5D-8FAD-9772FC0FCCB5}"/>
          </ac:spMkLst>
        </pc:spChg>
      </pc:sldChg>
      <pc:sldChg chg="modSp del">
        <pc:chgData name="Johannes Hangl" userId="09795f51b852318c" providerId="LiveId" clId="{C30334BD-2A5F-46AD-9F08-2C1742D91893}" dt="2024-04-15T19:38:45.209" v="103" actId="47"/>
        <pc:sldMkLst>
          <pc:docMk/>
          <pc:sldMk cId="408353966" sldId="1829"/>
        </pc:sldMkLst>
        <pc:spChg chg="mod">
          <ac:chgData name="Johannes Hangl" userId="09795f51b852318c" providerId="LiveId" clId="{C30334BD-2A5F-46AD-9F08-2C1742D91893}" dt="2024-04-15T19:32:39.712" v="0"/>
          <ac:spMkLst>
            <pc:docMk/>
            <pc:sldMk cId="408353966" sldId="1829"/>
            <ac:spMk id="4100" creationId="{00000000-0000-0000-0000-000000000000}"/>
          </ac:spMkLst>
        </pc:spChg>
      </pc:sldChg>
      <pc:sldChg chg="modSp del">
        <pc:chgData name="Johannes Hangl" userId="09795f51b852318c" providerId="LiveId" clId="{C30334BD-2A5F-46AD-9F08-2C1742D91893}" dt="2024-04-15T19:38:45.209" v="103" actId="47"/>
        <pc:sldMkLst>
          <pc:docMk/>
          <pc:sldMk cId="3091278592" sldId="1988"/>
        </pc:sldMkLst>
        <pc:spChg chg="mod">
          <ac:chgData name="Johannes Hangl" userId="09795f51b852318c" providerId="LiveId" clId="{C30334BD-2A5F-46AD-9F08-2C1742D91893}" dt="2024-04-15T19:32:39.712" v="0"/>
          <ac:spMkLst>
            <pc:docMk/>
            <pc:sldMk cId="3091278592" sldId="1988"/>
            <ac:spMk id="3" creationId="{A972CF21-59D0-6E8D-838D-5C60FFADAC98}"/>
          </ac:spMkLst>
        </pc:spChg>
      </pc:sldChg>
      <pc:sldChg chg="modSp del">
        <pc:chgData name="Johannes Hangl" userId="09795f51b852318c" providerId="LiveId" clId="{C30334BD-2A5F-46AD-9F08-2C1742D91893}" dt="2024-04-15T19:38:45.209" v="103" actId="47"/>
        <pc:sldMkLst>
          <pc:docMk/>
          <pc:sldMk cId="625521412" sldId="2252"/>
        </pc:sldMkLst>
        <pc:spChg chg="mod">
          <ac:chgData name="Johannes Hangl" userId="09795f51b852318c" providerId="LiveId" clId="{C30334BD-2A5F-46AD-9F08-2C1742D91893}" dt="2024-04-15T19:32:39.712" v="0"/>
          <ac:spMkLst>
            <pc:docMk/>
            <pc:sldMk cId="625521412" sldId="2252"/>
            <ac:spMk id="2" creationId="{00000000-0000-0000-0000-000000000000}"/>
          </ac:spMkLst>
        </pc:spChg>
      </pc:sldChg>
      <pc:sldChg chg="modSp del">
        <pc:chgData name="Johannes Hangl" userId="09795f51b852318c" providerId="LiveId" clId="{C30334BD-2A5F-46AD-9F08-2C1742D91893}" dt="2024-04-15T19:38:45.209" v="103" actId="47"/>
        <pc:sldMkLst>
          <pc:docMk/>
          <pc:sldMk cId="1442892908" sldId="2457"/>
        </pc:sldMkLst>
        <pc:spChg chg="mod">
          <ac:chgData name="Johannes Hangl" userId="09795f51b852318c" providerId="LiveId" clId="{C30334BD-2A5F-46AD-9F08-2C1742D91893}" dt="2024-04-15T19:32:39.712" v="0"/>
          <ac:spMkLst>
            <pc:docMk/>
            <pc:sldMk cId="1442892908" sldId="2457"/>
            <ac:spMk id="2" creationId="{00000000-0000-0000-0000-000000000000}"/>
          </ac:spMkLst>
        </pc:spChg>
      </pc:sldChg>
      <pc:sldChg chg="modSp del">
        <pc:chgData name="Johannes Hangl" userId="09795f51b852318c" providerId="LiveId" clId="{C30334BD-2A5F-46AD-9F08-2C1742D91893}" dt="2024-04-15T19:38:45.209" v="103" actId="47"/>
        <pc:sldMkLst>
          <pc:docMk/>
          <pc:sldMk cId="371229270" sldId="2461"/>
        </pc:sldMkLst>
        <pc:spChg chg="mod">
          <ac:chgData name="Johannes Hangl" userId="09795f51b852318c" providerId="LiveId" clId="{C30334BD-2A5F-46AD-9F08-2C1742D91893}" dt="2024-04-15T19:32:39.712" v="0"/>
          <ac:spMkLst>
            <pc:docMk/>
            <pc:sldMk cId="371229270" sldId="2461"/>
            <ac:spMk id="2" creationId="{00000000-0000-0000-0000-000000000000}"/>
          </ac:spMkLst>
        </pc:spChg>
      </pc:sldChg>
      <pc:sldChg chg="modSp del">
        <pc:chgData name="Johannes Hangl" userId="09795f51b852318c" providerId="LiveId" clId="{C30334BD-2A5F-46AD-9F08-2C1742D91893}" dt="2024-04-15T19:38:45.209" v="103" actId="47"/>
        <pc:sldMkLst>
          <pc:docMk/>
          <pc:sldMk cId="882467184" sldId="4971"/>
        </pc:sldMkLst>
        <pc:spChg chg="mod">
          <ac:chgData name="Johannes Hangl" userId="09795f51b852318c" providerId="LiveId" clId="{C30334BD-2A5F-46AD-9F08-2C1742D91893}" dt="2024-04-15T19:32:39.712" v="0"/>
          <ac:spMkLst>
            <pc:docMk/>
            <pc:sldMk cId="882467184" sldId="4971"/>
            <ac:spMk id="4" creationId="{54622B70-03D8-AE48-BBCC-08D63BA9C7B9}"/>
          </ac:spMkLst>
        </pc:spChg>
      </pc:sldChg>
      <pc:sldChg chg="modSp del">
        <pc:chgData name="Johannes Hangl" userId="09795f51b852318c" providerId="LiveId" clId="{C30334BD-2A5F-46AD-9F08-2C1742D91893}" dt="2024-04-15T19:38:45.209" v="103" actId="47"/>
        <pc:sldMkLst>
          <pc:docMk/>
          <pc:sldMk cId="1112760613" sldId="4973"/>
        </pc:sldMkLst>
        <pc:spChg chg="mod">
          <ac:chgData name="Johannes Hangl" userId="09795f51b852318c" providerId="LiveId" clId="{C30334BD-2A5F-46AD-9F08-2C1742D91893}" dt="2024-04-15T19:32:39.712" v="0"/>
          <ac:spMkLst>
            <pc:docMk/>
            <pc:sldMk cId="1112760613" sldId="4973"/>
            <ac:spMk id="3" creationId="{9AAE0ECA-4B3F-4F7C-A3F0-DEA6E59B9B32}"/>
          </ac:spMkLst>
        </pc:spChg>
      </pc:sldChg>
      <pc:sldChg chg="modSp del">
        <pc:chgData name="Johannes Hangl" userId="09795f51b852318c" providerId="LiveId" clId="{C30334BD-2A5F-46AD-9F08-2C1742D91893}" dt="2024-04-15T19:38:45.209" v="103" actId="47"/>
        <pc:sldMkLst>
          <pc:docMk/>
          <pc:sldMk cId="3740653831" sldId="4974"/>
        </pc:sldMkLst>
        <pc:spChg chg="mod">
          <ac:chgData name="Johannes Hangl" userId="09795f51b852318c" providerId="LiveId" clId="{C30334BD-2A5F-46AD-9F08-2C1742D91893}" dt="2024-04-15T19:32:39.712" v="0"/>
          <ac:spMkLst>
            <pc:docMk/>
            <pc:sldMk cId="3740653831" sldId="4974"/>
            <ac:spMk id="3" creationId="{9AAE0ECA-4B3F-4F7C-A3F0-DEA6E59B9B32}"/>
          </ac:spMkLst>
        </pc:spChg>
      </pc:sldChg>
      <pc:sldChg chg="modSp del">
        <pc:chgData name="Johannes Hangl" userId="09795f51b852318c" providerId="LiveId" clId="{C30334BD-2A5F-46AD-9F08-2C1742D91893}" dt="2024-04-15T19:38:45.209" v="103" actId="47"/>
        <pc:sldMkLst>
          <pc:docMk/>
          <pc:sldMk cId="4225589803" sldId="4975"/>
        </pc:sldMkLst>
        <pc:spChg chg="mod">
          <ac:chgData name="Johannes Hangl" userId="09795f51b852318c" providerId="LiveId" clId="{C30334BD-2A5F-46AD-9F08-2C1742D91893}" dt="2024-04-15T19:32:39.712" v="0"/>
          <ac:spMkLst>
            <pc:docMk/>
            <pc:sldMk cId="4225589803" sldId="4975"/>
            <ac:spMk id="3" creationId="{9AAE0ECA-4B3F-4F7C-A3F0-DEA6E59B9B32}"/>
          </ac:spMkLst>
        </pc:spChg>
      </pc:sldChg>
      <pc:sldChg chg="modSp del">
        <pc:chgData name="Johannes Hangl" userId="09795f51b852318c" providerId="LiveId" clId="{C30334BD-2A5F-46AD-9F08-2C1742D91893}" dt="2024-04-15T19:38:45.209" v="103" actId="47"/>
        <pc:sldMkLst>
          <pc:docMk/>
          <pc:sldMk cId="2589996074" sldId="4976"/>
        </pc:sldMkLst>
        <pc:spChg chg="mod">
          <ac:chgData name="Johannes Hangl" userId="09795f51b852318c" providerId="LiveId" clId="{C30334BD-2A5F-46AD-9F08-2C1742D91893}" dt="2024-04-15T19:32:39.712" v="0"/>
          <ac:spMkLst>
            <pc:docMk/>
            <pc:sldMk cId="2589996074" sldId="4976"/>
            <ac:spMk id="3" creationId="{9AAE0ECA-4B3F-4F7C-A3F0-DEA6E59B9B32}"/>
          </ac:spMkLst>
        </pc:spChg>
      </pc:sldChg>
      <pc:sldChg chg="modSp del">
        <pc:chgData name="Johannes Hangl" userId="09795f51b852318c" providerId="LiveId" clId="{C30334BD-2A5F-46AD-9F08-2C1742D91893}" dt="2024-04-15T19:38:45.209" v="103" actId="47"/>
        <pc:sldMkLst>
          <pc:docMk/>
          <pc:sldMk cId="4244051862" sldId="4977"/>
        </pc:sldMkLst>
        <pc:spChg chg="mod">
          <ac:chgData name="Johannes Hangl" userId="09795f51b852318c" providerId="LiveId" clId="{C30334BD-2A5F-46AD-9F08-2C1742D91893}" dt="2024-04-15T19:32:39.712" v="0"/>
          <ac:spMkLst>
            <pc:docMk/>
            <pc:sldMk cId="4244051862" sldId="4977"/>
            <ac:spMk id="3" creationId="{9AAE0ECA-4B3F-4F7C-A3F0-DEA6E59B9B32}"/>
          </ac:spMkLst>
        </pc:spChg>
      </pc:sldChg>
      <pc:sldChg chg="modSp del">
        <pc:chgData name="Johannes Hangl" userId="09795f51b852318c" providerId="LiveId" clId="{C30334BD-2A5F-46AD-9F08-2C1742D91893}" dt="2024-04-15T19:38:45.209" v="103" actId="47"/>
        <pc:sldMkLst>
          <pc:docMk/>
          <pc:sldMk cId="2371721322" sldId="4978"/>
        </pc:sldMkLst>
        <pc:spChg chg="mod">
          <ac:chgData name="Johannes Hangl" userId="09795f51b852318c" providerId="LiveId" clId="{C30334BD-2A5F-46AD-9F08-2C1742D91893}" dt="2024-04-15T19:32:39.712" v="0"/>
          <ac:spMkLst>
            <pc:docMk/>
            <pc:sldMk cId="2371721322" sldId="4978"/>
            <ac:spMk id="3" creationId="{9AAE0ECA-4B3F-4F7C-A3F0-DEA6E59B9B32}"/>
          </ac:spMkLst>
        </pc:spChg>
      </pc:sldChg>
      <pc:sldChg chg="modSp del">
        <pc:chgData name="Johannes Hangl" userId="09795f51b852318c" providerId="LiveId" clId="{C30334BD-2A5F-46AD-9F08-2C1742D91893}" dt="2024-04-15T19:38:45.209" v="103" actId="47"/>
        <pc:sldMkLst>
          <pc:docMk/>
          <pc:sldMk cId="3752663351" sldId="4979"/>
        </pc:sldMkLst>
        <pc:spChg chg="mod">
          <ac:chgData name="Johannes Hangl" userId="09795f51b852318c" providerId="LiveId" clId="{C30334BD-2A5F-46AD-9F08-2C1742D91893}" dt="2024-04-15T19:32:39.712" v="0"/>
          <ac:spMkLst>
            <pc:docMk/>
            <pc:sldMk cId="3752663351" sldId="4979"/>
            <ac:spMk id="3" creationId="{9AAE0ECA-4B3F-4F7C-A3F0-DEA6E59B9B32}"/>
          </ac:spMkLst>
        </pc:spChg>
      </pc:sldChg>
      <pc:sldChg chg="modSp del">
        <pc:chgData name="Johannes Hangl" userId="09795f51b852318c" providerId="LiveId" clId="{C30334BD-2A5F-46AD-9F08-2C1742D91893}" dt="2024-04-15T19:38:45.209" v="103" actId="47"/>
        <pc:sldMkLst>
          <pc:docMk/>
          <pc:sldMk cId="3640506016" sldId="4980"/>
        </pc:sldMkLst>
        <pc:spChg chg="mod">
          <ac:chgData name="Johannes Hangl" userId="09795f51b852318c" providerId="LiveId" clId="{C30334BD-2A5F-46AD-9F08-2C1742D91893}" dt="2024-04-15T19:32:39.712" v="0"/>
          <ac:spMkLst>
            <pc:docMk/>
            <pc:sldMk cId="3640506016" sldId="4980"/>
            <ac:spMk id="3" creationId="{9AAE0ECA-4B3F-4F7C-A3F0-DEA6E59B9B32}"/>
          </ac:spMkLst>
        </pc:spChg>
      </pc:sldChg>
      <pc:sldChg chg="modSp del">
        <pc:chgData name="Johannes Hangl" userId="09795f51b852318c" providerId="LiveId" clId="{C30334BD-2A5F-46AD-9F08-2C1742D91893}" dt="2024-04-15T19:38:45.209" v="103" actId="47"/>
        <pc:sldMkLst>
          <pc:docMk/>
          <pc:sldMk cId="4091087059" sldId="4981"/>
        </pc:sldMkLst>
        <pc:spChg chg="mod">
          <ac:chgData name="Johannes Hangl" userId="09795f51b852318c" providerId="LiveId" clId="{C30334BD-2A5F-46AD-9F08-2C1742D91893}" dt="2024-04-15T19:32:39.712" v="0"/>
          <ac:spMkLst>
            <pc:docMk/>
            <pc:sldMk cId="4091087059" sldId="4981"/>
            <ac:spMk id="3" creationId="{9AAE0ECA-4B3F-4F7C-A3F0-DEA6E59B9B32}"/>
          </ac:spMkLst>
        </pc:spChg>
      </pc:sldChg>
      <pc:sldChg chg="modSp del">
        <pc:chgData name="Johannes Hangl" userId="09795f51b852318c" providerId="LiveId" clId="{C30334BD-2A5F-46AD-9F08-2C1742D91893}" dt="2024-04-15T19:38:45.209" v="103" actId="47"/>
        <pc:sldMkLst>
          <pc:docMk/>
          <pc:sldMk cId="1659321368" sldId="6335"/>
        </pc:sldMkLst>
        <pc:spChg chg="mod">
          <ac:chgData name="Johannes Hangl" userId="09795f51b852318c" providerId="LiveId" clId="{C30334BD-2A5F-46AD-9F08-2C1742D91893}" dt="2024-04-15T19:32:39.712" v="0"/>
          <ac:spMkLst>
            <pc:docMk/>
            <pc:sldMk cId="1659321368" sldId="6335"/>
            <ac:spMk id="2" creationId="{00000000-0000-0000-0000-000000000000}"/>
          </ac:spMkLst>
        </pc:spChg>
      </pc:sldChg>
      <pc:sldChg chg="modSp del">
        <pc:chgData name="Johannes Hangl" userId="09795f51b852318c" providerId="LiveId" clId="{C30334BD-2A5F-46AD-9F08-2C1742D91893}" dt="2024-04-15T19:38:45.209" v="103" actId="47"/>
        <pc:sldMkLst>
          <pc:docMk/>
          <pc:sldMk cId="1903032187" sldId="6336"/>
        </pc:sldMkLst>
        <pc:spChg chg="mod">
          <ac:chgData name="Johannes Hangl" userId="09795f51b852318c" providerId="LiveId" clId="{C30334BD-2A5F-46AD-9F08-2C1742D91893}" dt="2024-04-15T19:32:39.712" v="0"/>
          <ac:spMkLst>
            <pc:docMk/>
            <pc:sldMk cId="1903032187" sldId="6336"/>
            <ac:spMk id="2" creationId="{00000000-0000-0000-0000-000000000000}"/>
          </ac:spMkLst>
        </pc:spChg>
      </pc:sldChg>
      <pc:sldChg chg="modSp del">
        <pc:chgData name="Johannes Hangl" userId="09795f51b852318c" providerId="LiveId" clId="{C30334BD-2A5F-46AD-9F08-2C1742D91893}" dt="2024-04-15T19:38:45.209" v="103" actId="47"/>
        <pc:sldMkLst>
          <pc:docMk/>
          <pc:sldMk cId="99678921" sldId="6337"/>
        </pc:sldMkLst>
        <pc:spChg chg="mod">
          <ac:chgData name="Johannes Hangl" userId="09795f51b852318c" providerId="LiveId" clId="{C30334BD-2A5F-46AD-9F08-2C1742D91893}" dt="2024-04-15T19:32:39.712" v="0"/>
          <ac:spMkLst>
            <pc:docMk/>
            <pc:sldMk cId="99678921" sldId="6337"/>
            <ac:spMk id="2" creationId="{00000000-0000-0000-0000-000000000000}"/>
          </ac:spMkLst>
        </pc:spChg>
      </pc:sldChg>
      <pc:sldChg chg="modSp del">
        <pc:chgData name="Johannes Hangl" userId="09795f51b852318c" providerId="LiveId" clId="{C30334BD-2A5F-46AD-9F08-2C1742D91893}" dt="2024-04-15T19:38:45.209" v="103" actId="47"/>
        <pc:sldMkLst>
          <pc:docMk/>
          <pc:sldMk cId="4204828377" sldId="6344"/>
        </pc:sldMkLst>
        <pc:spChg chg="mod">
          <ac:chgData name="Johannes Hangl" userId="09795f51b852318c" providerId="LiveId" clId="{C30334BD-2A5F-46AD-9F08-2C1742D91893}" dt="2024-04-15T19:32:39.712" v="0"/>
          <ac:spMkLst>
            <pc:docMk/>
            <pc:sldMk cId="4204828377" sldId="6344"/>
            <ac:spMk id="4100" creationId="{00000000-0000-0000-0000-000000000000}"/>
          </ac:spMkLst>
        </pc:spChg>
      </pc:sldChg>
      <pc:sldChg chg="modSp mod">
        <pc:chgData name="Johannes Hangl" userId="09795f51b852318c" providerId="LiveId" clId="{C30334BD-2A5F-46AD-9F08-2C1742D91893}" dt="2024-04-15T19:34:39.383" v="63" actId="207"/>
        <pc:sldMkLst>
          <pc:docMk/>
          <pc:sldMk cId="1539933919" sldId="7902"/>
        </pc:sldMkLst>
        <pc:spChg chg="mod">
          <ac:chgData name="Johannes Hangl" userId="09795f51b852318c" providerId="LiveId" clId="{C30334BD-2A5F-46AD-9F08-2C1742D91893}" dt="2024-04-15T19:34:39.383" v="63" actId="207"/>
          <ac:spMkLst>
            <pc:docMk/>
            <pc:sldMk cId="1539933919" sldId="7902"/>
            <ac:spMk id="5" creationId="{495D13DB-6C79-6486-9AE4-A1D074CD0F48}"/>
          </ac:spMkLst>
        </pc:spChg>
        <pc:spChg chg="mod">
          <ac:chgData name="Johannes Hangl" userId="09795f51b852318c" providerId="LiveId" clId="{C30334BD-2A5F-46AD-9F08-2C1742D91893}" dt="2024-04-15T19:34:39.383" v="63" actId="207"/>
          <ac:spMkLst>
            <pc:docMk/>
            <pc:sldMk cId="1539933919" sldId="7902"/>
            <ac:spMk id="9" creationId="{DDD95447-595A-AB03-5F18-98412C831981}"/>
          </ac:spMkLst>
        </pc:spChg>
        <pc:spChg chg="mod">
          <ac:chgData name="Johannes Hangl" userId="09795f51b852318c" providerId="LiveId" clId="{C30334BD-2A5F-46AD-9F08-2C1742D91893}" dt="2024-04-15T19:34:39.383" v="63" actId="207"/>
          <ac:spMkLst>
            <pc:docMk/>
            <pc:sldMk cId="1539933919" sldId="7902"/>
            <ac:spMk id="10" creationId="{A5E63CC2-509C-A13D-41BD-FFCFC8EF2C6B}"/>
          </ac:spMkLst>
        </pc:spChg>
        <pc:spChg chg="mod">
          <ac:chgData name="Johannes Hangl" userId="09795f51b852318c" providerId="LiveId" clId="{C30334BD-2A5F-46AD-9F08-2C1742D91893}" dt="2024-04-15T19:34:39.383" v="63" actId="207"/>
          <ac:spMkLst>
            <pc:docMk/>
            <pc:sldMk cId="1539933919" sldId="7902"/>
            <ac:spMk id="13" creationId="{0F1C50A4-C123-1C69-43B3-4C865001C4FE}"/>
          </ac:spMkLst>
        </pc:spChg>
        <pc:spChg chg="mod">
          <ac:chgData name="Johannes Hangl" userId="09795f51b852318c" providerId="LiveId" clId="{C30334BD-2A5F-46AD-9F08-2C1742D91893}" dt="2024-04-15T19:34:39.383" v="63" actId="207"/>
          <ac:spMkLst>
            <pc:docMk/>
            <pc:sldMk cId="1539933919" sldId="7902"/>
            <ac:spMk id="15" creationId="{EC678D14-9E96-D0E2-D685-F52DCD147962}"/>
          </ac:spMkLst>
        </pc:spChg>
        <pc:spChg chg="mod">
          <ac:chgData name="Johannes Hangl" userId="09795f51b852318c" providerId="LiveId" clId="{C30334BD-2A5F-46AD-9F08-2C1742D91893}" dt="2024-04-15T19:34:39.383" v="63" actId="207"/>
          <ac:spMkLst>
            <pc:docMk/>
            <pc:sldMk cId="1539933919" sldId="7902"/>
            <ac:spMk id="19" creationId="{5C2588F0-C7BC-D71B-209E-FA88E8DF2240}"/>
          </ac:spMkLst>
        </pc:spChg>
        <pc:spChg chg="mod">
          <ac:chgData name="Johannes Hangl" userId="09795f51b852318c" providerId="LiveId" clId="{C30334BD-2A5F-46AD-9F08-2C1742D91893}" dt="2024-04-15T19:34:39.383" v="63" actId="207"/>
          <ac:spMkLst>
            <pc:docMk/>
            <pc:sldMk cId="1539933919" sldId="7902"/>
            <ac:spMk id="24" creationId="{1E151B1D-05CE-178C-B2B9-631DC31AA572}"/>
          </ac:spMkLst>
        </pc:spChg>
        <pc:spChg chg="mod">
          <ac:chgData name="Johannes Hangl" userId="09795f51b852318c" providerId="LiveId" clId="{C30334BD-2A5F-46AD-9F08-2C1742D91893}" dt="2024-04-15T19:34:39.383" v="63" actId="207"/>
          <ac:spMkLst>
            <pc:docMk/>
            <pc:sldMk cId="1539933919" sldId="7902"/>
            <ac:spMk id="30" creationId="{FF7A43B3-0385-9E1A-8916-0EF6B9672AD8}"/>
          </ac:spMkLst>
        </pc:spChg>
        <pc:spChg chg="mod">
          <ac:chgData name="Johannes Hangl" userId="09795f51b852318c" providerId="LiveId" clId="{C30334BD-2A5F-46AD-9F08-2C1742D91893}" dt="2024-04-15T19:34:39.383" v="63" actId="207"/>
          <ac:spMkLst>
            <pc:docMk/>
            <pc:sldMk cId="1539933919" sldId="7902"/>
            <ac:spMk id="32" creationId="{055627DF-D6DB-DC4D-FBE8-CF2988FF77AB}"/>
          </ac:spMkLst>
        </pc:spChg>
        <pc:spChg chg="mod">
          <ac:chgData name="Johannes Hangl" userId="09795f51b852318c" providerId="LiveId" clId="{C30334BD-2A5F-46AD-9F08-2C1742D91893}" dt="2024-04-15T19:34:39.383" v="63" actId="207"/>
          <ac:spMkLst>
            <pc:docMk/>
            <pc:sldMk cId="1539933919" sldId="7902"/>
            <ac:spMk id="33" creationId="{28254F0A-EA6E-F9F2-E059-663877B6DD90}"/>
          </ac:spMkLst>
        </pc:spChg>
        <pc:spChg chg="mod">
          <ac:chgData name="Johannes Hangl" userId="09795f51b852318c" providerId="LiveId" clId="{C30334BD-2A5F-46AD-9F08-2C1742D91893}" dt="2024-04-15T19:34:39.383" v="63" actId="207"/>
          <ac:spMkLst>
            <pc:docMk/>
            <pc:sldMk cId="1539933919" sldId="7902"/>
            <ac:spMk id="34" creationId="{999BC1D5-1355-343F-8027-F233621C4B30}"/>
          </ac:spMkLst>
        </pc:spChg>
      </pc:sldChg>
      <pc:sldChg chg="modSp del">
        <pc:chgData name="Johannes Hangl" userId="09795f51b852318c" providerId="LiveId" clId="{C30334BD-2A5F-46AD-9F08-2C1742D91893}" dt="2024-04-15T19:38:45.209" v="103" actId="47"/>
        <pc:sldMkLst>
          <pc:docMk/>
          <pc:sldMk cId="2521064376" sldId="2134805882"/>
        </pc:sldMkLst>
        <pc:spChg chg="mod">
          <ac:chgData name="Johannes Hangl" userId="09795f51b852318c" providerId="LiveId" clId="{C30334BD-2A5F-46AD-9F08-2C1742D91893}" dt="2024-04-15T19:32:39.712" v="0"/>
          <ac:spMkLst>
            <pc:docMk/>
            <pc:sldMk cId="2521064376" sldId="2134805882"/>
            <ac:spMk id="2" creationId="{ED3BCEAF-5E5D-4F55-9F23-28716F3D7586}"/>
          </ac:spMkLst>
        </pc:spChg>
      </pc:sldChg>
      <pc:sldChg chg="modSp del">
        <pc:chgData name="Johannes Hangl" userId="09795f51b852318c" providerId="LiveId" clId="{C30334BD-2A5F-46AD-9F08-2C1742D91893}" dt="2024-04-15T19:38:45.209" v="103" actId="47"/>
        <pc:sldMkLst>
          <pc:docMk/>
          <pc:sldMk cId="517037862" sldId="2134805883"/>
        </pc:sldMkLst>
        <pc:spChg chg="mod">
          <ac:chgData name="Johannes Hangl" userId="09795f51b852318c" providerId="LiveId" clId="{C30334BD-2A5F-46AD-9F08-2C1742D91893}" dt="2024-04-15T19:32:39.712" v="0"/>
          <ac:spMkLst>
            <pc:docMk/>
            <pc:sldMk cId="517037862" sldId="2134805883"/>
            <ac:spMk id="4" creationId="{B89E9F95-7AD7-1002-20D4-889C0A595D63}"/>
          </ac:spMkLst>
        </pc:spChg>
      </pc:sldChg>
      <pc:sldChg chg="modSp del">
        <pc:chgData name="Johannes Hangl" userId="09795f51b852318c" providerId="LiveId" clId="{C30334BD-2A5F-46AD-9F08-2C1742D91893}" dt="2024-04-15T19:38:45.209" v="103" actId="47"/>
        <pc:sldMkLst>
          <pc:docMk/>
          <pc:sldMk cId="4077012082" sldId="2134805884"/>
        </pc:sldMkLst>
        <pc:spChg chg="mod">
          <ac:chgData name="Johannes Hangl" userId="09795f51b852318c" providerId="LiveId" clId="{C30334BD-2A5F-46AD-9F08-2C1742D91893}" dt="2024-04-15T19:32:39.712" v="0"/>
          <ac:spMkLst>
            <pc:docMk/>
            <pc:sldMk cId="4077012082" sldId="2134805884"/>
            <ac:spMk id="2" creationId="{E9729B61-487E-9B02-3D7E-4D3CBEA00894}"/>
          </ac:spMkLst>
        </pc:spChg>
      </pc:sldChg>
      <pc:sldChg chg="modSp del">
        <pc:chgData name="Johannes Hangl" userId="09795f51b852318c" providerId="LiveId" clId="{C30334BD-2A5F-46AD-9F08-2C1742D91893}" dt="2024-04-15T19:38:45.209" v="103" actId="47"/>
        <pc:sldMkLst>
          <pc:docMk/>
          <pc:sldMk cId="2657235659" sldId="2134805885"/>
        </pc:sldMkLst>
        <pc:spChg chg="mod">
          <ac:chgData name="Johannes Hangl" userId="09795f51b852318c" providerId="LiveId" clId="{C30334BD-2A5F-46AD-9F08-2C1742D91893}" dt="2024-04-15T19:32:39.712" v="0"/>
          <ac:spMkLst>
            <pc:docMk/>
            <pc:sldMk cId="2657235659" sldId="2134805885"/>
            <ac:spMk id="4" creationId="{2994283F-B0F9-4F2F-A809-8E1EDC87AE3B}"/>
          </ac:spMkLst>
        </pc:spChg>
      </pc:sldChg>
      <pc:sldChg chg="modSp del">
        <pc:chgData name="Johannes Hangl" userId="09795f51b852318c" providerId="LiveId" clId="{C30334BD-2A5F-46AD-9F08-2C1742D91893}" dt="2024-04-15T19:38:45.209" v="103" actId="47"/>
        <pc:sldMkLst>
          <pc:docMk/>
          <pc:sldMk cId="1566070597" sldId="2134805886"/>
        </pc:sldMkLst>
        <pc:spChg chg="mod">
          <ac:chgData name="Johannes Hangl" userId="09795f51b852318c" providerId="LiveId" clId="{C30334BD-2A5F-46AD-9F08-2C1742D91893}" dt="2024-04-15T19:32:39.712" v="0"/>
          <ac:spMkLst>
            <pc:docMk/>
            <pc:sldMk cId="1566070597" sldId="2134805886"/>
            <ac:spMk id="3" creationId="{E03A1ACF-2E9F-4C88-9687-B4747E572831}"/>
          </ac:spMkLst>
        </pc:spChg>
      </pc:sldChg>
      <pc:sldChg chg="modSp">
        <pc:chgData name="Johannes Hangl" userId="09795f51b852318c" providerId="LiveId" clId="{C30334BD-2A5F-46AD-9F08-2C1742D91893}" dt="2024-04-15T19:32:39.712" v="0"/>
        <pc:sldMkLst>
          <pc:docMk/>
          <pc:sldMk cId="1320062321" sldId="2134805887"/>
        </pc:sldMkLst>
        <pc:spChg chg="mod">
          <ac:chgData name="Johannes Hangl" userId="09795f51b852318c" providerId="LiveId" clId="{C30334BD-2A5F-46AD-9F08-2C1742D91893}" dt="2024-04-15T19:32:39.712" v="0"/>
          <ac:spMkLst>
            <pc:docMk/>
            <pc:sldMk cId="1320062321" sldId="2134805887"/>
            <ac:spMk id="3" creationId="{8A43BF7F-6AC7-5EDB-38EE-A746276D03B7}"/>
          </ac:spMkLst>
        </pc:spChg>
        <pc:spChg chg="mod">
          <ac:chgData name="Johannes Hangl" userId="09795f51b852318c" providerId="LiveId" clId="{C30334BD-2A5F-46AD-9F08-2C1742D91893}" dt="2024-04-15T19:32:39.712" v="0"/>
          <ac:spMkLst>
            <pc:docMk/>
            <pc:sldMk cId="1320062321" sldId="2134805887"/>
            <ac:spMk id="9" creationId="{92F010FD-BBDB-7AAC-F7A8-D5BFC15F301E}"/>
          </ac:spMkLst>
        </pc:spChg>
      </pc:sldChg>
      <pc:sldChg chg="modSp">
        <pc:chgData name="Johannes Hangl" userId="09795f51b852318c" providerId="LiveId" clId="{C30334BD-2A5F-46AD-9F08-2C1742D91893}" dt="2024-04-15T19:32:39.712" v="0"/>
        <pc:sldMkLst>
          <pc:docMk/>
          <pc:sldMk cId="3491862113" sldId="2134805891"/>
        </pc:sldMkLst>
        <pc:spChg chg="mod">
          <ac:chgData name="Johannes Hangl" userId="09795f51b852318c" providerId="LiveId" clId="{C30334BD-2A5F-46AD-9F08-2C1742D91893}" dt="2024-04-15T19:32:39.712" v="0"/>
          <ac:spMkLst>
            <pc:docMk/>
            <pc:sldMk cId="3491862113" sldId="2134805891"/>
            <ac:spMk id="4" creationId="{83A1CB3F-C38C-776F-17DB-C84EA3886CD6}"/>
          </ac:spMkLst>
        </pc:spChg>
        <pc:spChg chg="mod">
          <ac:chgData name="Johannes Hangl" userId="09795f51b852318c" providerId="LiveId" clId="{C30334BD-2A5F-46AD-9F08-2C1742D91893}" dt="2024-04-15T19:32:39.712" v="0"/>
          <ac:spMkLst>
            <pc:docMk/>
            <pc:sldMk cId="3491862113" sldId="2134805891"/>
            <ac:spMk id="5" creationId="{A65B436E-5BD5-82EA-6AE1-FB5AE9B5CD90}"/>
          </ac:spMkLst>
        </pc:spChg>
        <pc:spChg chg="mod">
          <ac:chgData name="Johannes Hangl" userId="09795f51b852318c" providerId="LiveId" clId="{C30334BD-2A5F-46AD-9F08-2C1742D91893}" dt="2024-04-15T19:32:39.712" v="0"/>
          <ac:spMkLst>
            <pc:docMk/>
            <pc:sldMk cId="3491862113" sldId="2134805891"/>
            <ac:spMk id="6" creationId="{395A2955-7A6A-36D3-E2E3-168B7E1EF241}"/>
          </ac:spMkLst>
        </pc:spChg>
        <pc:spChg chg="mod">
          <ac:chgData name="Johannes Hangl" userId="09795f51b852318c" providerId="LiveId" clId="{C30334BD-2A5F-46AD-9F08-2C1742D91893}" dt="2024-04-15T19:32:39.712" v="0"/>
          <ac:spMkLst>
            <pc:docMk/>
            <pc:sldMk cId="3491862113" sldId="2134805891"/>
            <ac:spMk id="7" creationId="{52A6075A-F835-C03E-D7BB-068B1FF8A249}"/>
          </ac:spMkLst>
        </pc:spChg>
        <pc:spChg chg="mod">
          <ac:chgData name="Johannes Hangl" userId="09795f51b852318c" providerId="LiveId" clId="{C30334BD-2A5F-46AD-9F08-2C1742D91893}" dt="2024-04-15T19:32:39.712" v="0"/>
          <ac:spMkLst>
            <pc:docMk/>
            <pc:sldMk cId="3491862113" sldId="2134805891"/>
            <ac:spMk id="8" creationId="{D2B5867B-BBF9-D8CE-E288-D7EA4F43C165}"/>
          </ac:spMkLst>
        </pc:spChg>
        <pc:spChg chg="mod">
          <ac:chgData name="Johannes Hangl" userId="09795f51b852318c" providerId="LiveId" clId="{C30334BD-2A5F-46AD-9F08-2C1742D91893}" dt="2024-04-15T19:32:39.712" v="0"/>
          <ac:spMkLst>
            <pc:docMk/>
            <pc:sldMk cId="3491862113" sldId="2134805891"/>
            <ac:spMk id="9" creationId="{60CAB86F-904F-C8ED-3F8F-8C3B70F7442F}"/>
          </ac:spMkLst>
        </pc:spChg>
        <pc:spChg chg="mod">
          <ac:chgData name="Johannes Hangl" userId="09795f51b852318c" providerId="LiveId" clId="{C30334BD-2A5F-46AD-9F08-2C1742D91893}" dt="2024-04-15T19:32:39.712" v="0"/>
          <ac:spMkLst>
            <pc:docMk/>
            <pc:sldMk cId="3491862113" sldId="2134805891"/>
            <ac:spMk id="10" creationId="{1A340ABD-71E2-3528-D329-437496CFE3A8}"/>
          </ac:spMkLst>
        </pc:spChg>
      </pc:sldChg>
      <pc:sldChg chg="modSp">
        <pc:chgData name="Johannes Hangl" userId="09795f51b852318c" providerId="LiveId" clId="{C30334BD-2A5F-46AD-9F08-2C1742D91893}" dt="2024-04-15T19:32:39.712" v="0"/>
        <pc:sldMkLst>
          <pc:docMk/>
          <pc:sldMk cId="3620470646" sldId="2134805892"/>
        </pc:sldMkLst>
        <pc:spChg chg="mod">
          <ac:chgData name="Johannes Hangl" userId="09795f51b852318c" providerId="LiveId" clId="{C30334BD-2A5F-46AD-9F08-2C1742D91893}" dt="2024-04-15T19:32:39.712" v="0"/>
          <ac:spMkLst>
            <pc:docMk/>
            <pc:sldMk cId="3620470646" sldId="2134805892"/>
            <ac:spMk id="4" creationId="{83A1CB3F-C38C-776F-17DB-C84EA3886CD6}"/>
          </ac:spMkLst>
        </pc:spChg>
        <pc:spChg chg="mod">
          <ac:chgData name="Johannes Hangl" userId="09795f51b852318c" providerId="LiveId" clId="{C30334BD-2A5F-46AD-9F08-2C1742D91893}" dt="2024-04-15T19:32:39.712" v="0"/>
          <ac:spMkLst>
            <pc:docMk/>
            <pc:sldMk cId="3620470646" sldId="2134805892"/>
            <ac:spMk id="5" creationId="{A65B436E-5BD5-82EA-6AE1-FB5AE9B5CD90}"/>
          </ac:spMkLst>
        </pc:spChg>
        <pc:spChg chg="mod">
          <ac:chgData name="Johannes Hangl" userId="09795f51b852318c" providerId="LiveId" clId="{C30334BD-2A5F-46AD-9F08-2C1742D91893}" dt="2024-04-15T19:32:39.712" v="0"/>
          <ac:spMkLst>
            <pc:docMk/>
            <pc:sldMk cId="3620470646" sldId="2134805892"/>
            <ac:spMk id="6" creationId="{395A2955-7A6A-36D3-E2E3-168B7E1EF241}"/>
          </ac:spMkLst>
        </pc:spChg>
        <pc:spChg chg="mod">
          <ac:chgData name="Johannes Hangl" userId="09795f51b852318c" providerId="LiveId" clId="{C30334BD-2A5F-46AD-9F08-2C1742D91893}" dt="2024-04-15T19:32:39.712" v="0"/>
          <ac:spMkLst>
            <pc:docMk/>
            <pc:sldMk cId="3620470646" sldId="2134805892"/>
            <ac:spMk id="7" creationId="{52A6075A-F835-C03E-D7BB-068B1FF8A249}"/>
          </ac:spMkLst>
        </pc:spChg>
        <pc:spChg chg="mod">
          <ac:chgData name="Johannes Hangl" userId="09795f51b852318c" providerId="LiveId" clId="{C30334BD-2A5F-46AD-9F08-2C1742D91893}" dt="2024-04-15T19:32:39.712" v="0"/>
          <ac:spMkLst>
            <pc:docMk/>
            <pc:sldMk cId="3620470646" sldId="2134805892"/>
            <ac:spMk id="8" creationId="{D2B5867B-BBF9-D8CE-E288-D7EA4F43C165}"/>
          </ac:spMkLst>
        </pc:spChg>
        <pc:spChg chg="mod">
          <ac:chgData name="Johannes Hangl" userId="09795f51b852318c" providerId="LiveId" clId="{C30334BD-2A5F-46AD-9F08-2C1742D91893}" dt="2024-04-15T19:32:39.712" v="0"/>
          <ac:spMkLst>
            <pc:docMk/>
            <pc:sldMk cId="3620470646" sldId="2134805892"/>
            <ac:spMk id="9" creationId="{60CAB86F-904F-C8ED-3F8F-8C3B70F7442F}"/>
          </ac:spMkLst>
        </pc:spChg>
        <pc:spChg chg="mod">
          <ac:chgData name="Johannes Hangl" userId="09795f51b852318c" providerId="LiveId" clId="{C30334BD-2A5F-46AD-9F08-2C1742D91893}" dt="2024-04-15T19:32:39.712" v="0"/>
          <ac:spMkLst>
            <pc:docMk/>
            <pc:sldMk cId="3620470646" sldId="2134805892"/>
            <ac:spMk id="10" creationId="{1A340ABD-71E2-3528-D329-437496CFE3A8}"/>
          </ac:spMkLst>
        </pc:spChg>
      </pc:sldChg>
      <pc:sldChg chg="modSp">
        <pc:chgData name="Johannes Hangl" userId="09795f51b852318c" providerId="LiveId" clId="{C30334BD-2A5F-46AD-9F08-2C1742D91893}" dt="2024-04-15T19:32:39.712" v="0"/>
        <pc:sldMkLst>
          <pc:docMk/>
          <pc:sldMk cId="1179685355" sldId="2134805893"/>
        </pc:sldMkLst>
        <pc:spChg chg="mod">
          <ac:chgData name="Johannes Hangl" userId="09795f51b852318c" providerId="LiveId" clId="{C30334BD-2A5F-46AD-9F08-2C1742D91893}" dt="2024-04-15T19:32:39.712" v="0"/>
          <ac:spMkLst>
            <pc:docMk/>
            <pc:sldMk cId="1179685355" sldId="2134805893"/>
            <ac:spMk id="12" creationId="{046B19DC-3781-113C-EF6A-8E969BDB57FF}"/>
          </ac:spMkLst>
        </pc:spChg>
        <pc:spChg chg="mod">
          <ac:chgData name="Johannes Hangl" userId="09795f51b852318c" providerId="LiveId" clId="{C30334BD-2A5F-46AD-9F08-2C1742D91893}" dt="2024-04-15T19:32:39.712" v="0"/>
          <ac:spMkLst>
            <pc:docMk/>
            <pc:sldMk cId="1179685355" sldId="2134805893"/>
            <ac:spMk id="13" creationId="{40880994-7732-E105-7359-26AA135B6019}"/>
          </ac:spMkLst>
        </pc:spChg>
      </pc:sldChg>
      <pc:sldChg chg="modSp">
        <pc:chgData name="Johannes Hangl" userId="09795f51b852318c" providerId="LiveId" clId="{C30334BD-2A5F-46AD-9F08-2C1742D91893}" dt="2024-04-15T19:32:39.712" v="0"/>
        <pc:sldMkLst>
          <pc:docMk/>
          <pc:sldMk cId="3248419932" sldId="2134805894"/>
        </pc:sldMkLst>
        <pc:spChg chg="mod">
          <ac:chgData name="Johannes Hangl" userId="09795f51b852318c" providerId="LiveId" clId="{C30334BD-2A5F-46AD-9F08-2C1742D91893}" dt="2024-04-15T19:32:39.712" v="0"/>
          <ac:spMkLst>
            <pc:docMk/>
            <pc:sldMk cId="3248419932" sldId="2134805894"/>
            <ac:spMk id="12" creationId="{046B19DC-3781-113C-EF6A-8E969BDB57FF}"/>
          </ac:spMkLst>
        </pc:spChg>
        <pc:spChg chg="mod">
          <ac:chgData name="Johannes Hangl" userId="09795f51b852318c" providerId="LiveId" clId="{C30334BD-2A5F-46AD-9F08-2C1742D91893}" dt="2024-04-15T19:32:39.712" v="0"/>
          <ac:spMkLst>
            <pc:docMk/>
            <pc:sldMk cId="3248419932" sldId="2134805894"/>
            <ac:spMk id="13" creationId="{40880994-7732-E105-7359-26AA135B6019}"/>
          </ac:spMkLst>
        </pc:spChg>
      </pc:sldChg>
      <pc:sldChg chg="modSp">
        <pc:chgData name="Johannes Hangl" userId="09795f51b852318c" providerId="LiveId" clId="{C30334BD-2A5F-46AD-9F08-2C1742D91893}" dt="2024-04-15T19:32:39.712" v="0"/>
        <pc:sldMkLst>
          <pc:docMk/>
          <pc:sldMk cId="1553499014" sldId="2134805895"/>
        </pc:sldMkLst>
        <pc:spChg chg="mod">
          <ac:chgData name="Johannes Hangl" userId="09795f51b852318c" providerId="LiveId" clId="{C30334BD-2A5F-46AD-9F08-2C1742D91893}" dt="2024-04-15T19:32:39.712" v="0"/>
          <ac:spMkLst>
            <pc:docMk/>
            <pc:sldMk cId="1553499014" sldId="2134805895"/>
            <ac:spMk id="4" creationId="{83A1CB3F-C38C-776F-17DB-C84EA3886CD6}"/>
          </ac:spMkLst>
        </pc:spChg>
        <pc:spChg chg="mod">
          <ac:chgData name="Johannes Hangl" userId="09795f51b852318c" providerId="LiveId" clId="{C30334BD-2A5F-46AD-9F08-2C1742D91893}" dt="2024-04-15T19:32:39.712" v="0"/>
          <ac:spMkLst>
            <pc:docMk/>
            <pc:sldMk cId="1553499014" sldId="2134805895"/>
            <ac:spMk id="5" creationId="{A65B436E-5BD5-82EA-6AE1-FB5AE9B5CD90}"/>
          </ac:spMkLst>
        </pc:spChg>
        <pc:spChg chg="mod">
          <ac:chgData name="Johannes Hangl" userId="09795f51b852318c" providerId="LiveId" clId="{C30334BD-2A5F-46AD-9F08-2C1742D91893}" dt="2024-04-15T19:32:39.712" v="0"/>
          <ac:spMkLst>
            <pc:docMk/>
            <pc:sldMk cId="1553499014" sldId="2134805895"/>
            <ac:spMk id="6" creationId="{395A2955-7A6A-36D3-E2E3-168B7E1EF241}"/>
          </ac:spMkLst>
        </pc:spChg>
        <pc:spChg chg="mod">
          <ac:chgData name="Johannes Hangl" userId="09795f51b852318c" providerId="LiveId" clId="{C30334BD-2A5F-46AD-9F08-2C1742D91893}" dt="2024-04-15T19:32:39.712" v="0"/>
          <ac:spMkLst>
            <pc:docMk/>
            <pc:sldMk cId="1553499014" sldId="2134805895"/>
            <ac:spMk id="7" creationId="{52A6075A-F835-C03E-D7BB-068B1FF8A249}"/>
          </ac:spMkLst>
        </pc:spChg>
        <pc:spChg chg="mod">
          <ac:chgData name="Johannes Hangl" userId="09795f51b852318c" providerId="LiveId" clId="{C30334BD-2A5F-46AD-9F08-2C1742D91893}" dt="2024-04-15T19:32:39.712" v="0"/>
          <ac:spMkLst>
            <pc:docMk/>
            <pc:sldMk cId="1553499014" sldId="2134805895"/>
            <ac:spMk id="8" creationId="{D2B5867B-BBF9-D8CE-E288-D7EA4F43C165}"/>
          </ac:spMkLst>
        </pc:spChg>
        <pc:spChg chg="mod">
          <ac:chgData name="Johannes Hangl" userId="09795f51b852318c" providerId="LiveId" clId="{C30334BD-2A5F-46AD-9F08-2C1742D91893}" dt="2024-04-15T19:32:39.712" v="0"/>
          <ac:spMkLst>
            <pc:docMk/>
            <pc:sldMk cId="1553499014" sldId="2134805895"/>
            <ac:spMk id="9" creationId="{60CAB86F-904F-C8ED-3F8F-8C3B70F7442F}"/>
          </ac:spMkLst>
        </pc:spChg>
        <pc:spChg chg="mod">
          <ac:chgData name="Johannes Hangl" userId="09795f51b852318c" providerId="LiveId" clId="{C30334BD-2A5F-46AD-9F08-2C1742D91893}" dt="2024-04-15T19:32:39.712" v="0"/>
          <ac:spMkLst>
            <pc:docMk/>
            <pc:sldMk cId="1553499014" sldId="2134805895"/>
            <ac:spMk id="10" creationId="{1A340ABD-71E2-3528-D329-437496CFE3A8}"/>
          </ac:spMkLst>
        </pc:spChg>
      </pc:sldChg>
      <pc:sldChg chg="modSp">
        <pc:chgData name="Johannes Hangl" userId="09795f51b852318c" providerId="LiveId" clId="{C30334BD-2A5F-46AD-9F08-2C1742D91893}" dt="2024-04-15T19:32:39.712" v="0"/>
        <pc:sldMkLst>
          <pc:docMk/>
          <pc:sldMk cId="1637610064" sldId="2134805896"/>
        </pc:sldMkLst>
        <pc:spChg chg="mod">
          <ac:chgData name="Johannes Hangl" userId="09795f51b852318c" providerId="LiveId" clId="{C30334BD-2A5F-46AD-9F08-2C1742D91893}" dt="2024-04-15T19:32:39.712" v="0"/>
          <ac:spMkLst>
            <pc:docMk/>
            <pc:sldMk cId="1637610064" sldId="2134805896"/>
            <ac:spMk id="12" creationId="{046B19DC-3781-113C-EF6A-8E969BDB57FF}"/>
          </ac:spMkLst>
        </pc:spChg>
        <pc:spChg chg="mod">
          <ac:chgData name="Johannes Hangl" userId="09795f51b852318c" providerId="LiveId" clId="{C30334BD-2A5F-46AD-9F08-2C1742D91893}" dt="2024-04-15T19:32:39.712" v="0"/>
          <ac:spMkLst>
            <pc:docMk/>
            <pc:sldMk cId="1637610064" sldId="2134805896"/>
            <ac:spMk id="13" creationId="{40880994-7732-E105-7359-26AA135B6019}"/>
          </ac:spMkLst>
        </pc:spChg>
      </pc:sldChg>
      <pc:sldChg chg="modSp">
        <pc:chgData name="Johannes Hangl" userId="09795f51b852318c" providerId="LiveId" clId="{C30334BD-2A5F-46AD-9F08-2C1742D91893}" dt="2024-04-15T19:32:39.712" v="0"/>
        <pc:sldMkLst>
          <pc:docMk/>
          <pc:sldMk cId="2526337636" sldId="2134805897"/>
        </pc:sldMkLst>
        <pc:spChg chg="mod">
          <ac:chgData name="Johannes Hangl" userId="09795f51b852318c" providerId="LiveId" clId="{C30334BD-2A5F-46AD-9F08-2C1742D91893}" dt="2024-04-15T19:32:39.712" v="0"/>
          <ac:spMkLst>
            <pc:docMk/>
            <pc:sldMk cId="2526337636" sldId="2134805897"/>
            <ac:spMk id="12" creationId="{046B19DC-3781-113C-EF6A-8E969BDB57FF}"/>
          </ac:spMkLst>
        </pc:spChg>
        <pc:spChg chg="mod">
          <ac:chgData name="Johannes Hangl" userId="09795f51b852318c" providerId="LiveId" clId="{C30334BD-2A5F-46AD-9F08-2C1742D91893}" dt="2024-04-15T19:32:39.712" v="0"/>
          <ac:spMkLst>
            <pc:docMk/>
            <pc:sldMk cId="2526337636" sldId="2134805897"/>
            <ac:spMk id="13" creationId="{40880994-7732-E105-7359-26AA135B6019}"/>
          </ac:spMkLst>
        </pc:spChg>
      </pc:sldChg>
      <pc:sldChg chg="modSp">
        <pc:chgData name="Johannes Hangl" userId="09795f51b852318c" providerId="LiveId" clId="{C30334BD-2A5F-46AD-9F08-2C1742D91893}" dt="2024-04-15T19:32:39.712" v="0"/>
        <pc:sldMkLst>
          <pc:docMk/>
          <pc:sldMk cId="522487684" sldId="2134805898"/>
        </pc:sldMkLst>
        <pc:spChg chg="mod">
          <ac:chgData name="Johannes Hangl" userId="09795f51b852318c" providerId="LiveId" clId="{C30334BD-2A5F-46AD-9F08-2C1742D91893}" dt="2024-04-15T19:32:39.712" v="0"/>
          <ac:spMkLst>
            <pc:docMk/>
            <pc:sldMk cId="522487684" sldId="2134805898"/>
            <ac:spMk id="12" creationId="{046B19DC-3781-113C-EF6A-8E969BDB57FF}"/>
          </ac:spMkLst>
        </pc:spChg>
        <pc:spChg chg="mod">
          <ac:chgData name="Johannes Hangl" userId="09795f51b852318c" providerId="LiveId" clId="{C30334BD-2A5F-46AD-9F08-2C1742D91893}" dt="2024-04-15T19:32:39.712" v="0"/>
          <ac:spMkLst>
            <pc:docMk/>
            <pc:sldMk cId="522487684" sldId="2134805898"/>
            <ac:spMk id="13" creationId="{40880994-7732-E105-7359-26AA135B6019}"/>
          </ac:spMkLst>
        </pc:spChg>
      </pc:sldChg>
      <pc:sldChg chg="modSp">
        <pc:chgData name="Johannes Hangl" userId="09795f51b852318c" providerId="LiveId" clId="{C30334BD-2A5F-46AD-9F08-2C1742D91893}" dt="2024-04-15T19:32:39.712" v="0"/>
        <pc:sldMkLst>
          <pc:docMk/>
          <pc:sldMk cId="3759821034" sldId="2134805900"/>
        </pc:sldMkLst>
        <pc:spChg chg="mod">
          <ac:chgData name="Johannes Hangl" userId="09795f51b852318c" providerId="LiveId" clId="{C30334BD-2A5F-46AD-9F08-2C1742D91893}" dt="2024-04-15T19:32:39.712" v="0"/>
          <ac:spMkLst>
            <pc:docMk/>
            <pc:sldMk cId="3759821034" sldId="2134805900"/>
            <ac:spMk id="12" creationId="{046B19DC-3781-113C-EF6A-8E969BDB57FF}"/>
          </ac:spMkLst>
        </pc:spChg>
        <pc:spChg chg="mod">
          <ac:chgData name="Johannes Hangl" userId="09795f51b852318c" providerId="LiveId" clId="{C30334BD-2A5F-46AD-9F08-2C1742D91893}" dt="2024-04-15T19:32:39.712" v="0"/>
          <ac:spMkLst>
            <pc:docMk/>
            <pc:sldMk cId="3759821034" sldId="2134805900"/>
            <ac:spMk id="13" creationId="{40880994-7732-E105-7359-26AA135B6019}"/>
          </ac:spMkLst>
        </pc:spChg>
      </pc:sldChg>
      <pc:sldChg chg="modSp">
        <pc:chgData name="Johannes Hangl" userId="09795f51b852318c" providerId="LiveId" clId="{C30334BD-2A5F-46AD-9F08-2C1742D91893}" dt="2024-04-15T19:32:39.712" v="0"/>
        <pc:sldMkLst>
          <pc:docMk/>
          <pc:sldMk cId="3440831973" sldId="2134805901"/>
        </pc:sldMkLst>
        <pc:spChg chg="mod">
          <ac:chgData name="Johannes Hangl" userId="09795f51b852318c" providerId="LiveId" clId="{C30334BD-2A5F-46AD-9F08-2C1742D91893}" dt="2024-04-15T19:32:39.712" v="0"/>
          <ac:spMkLst>
            <pc:docMk/>
            <pc:sldMk cId="3440831973" sldId="2134805901"/>
            <ac:spMk id="12" creationId="{046B19DC-3781-113C-EF6A-8E969BDB57FF}"/>
          </ac:spMkLst>
        </pc:spChg>
        <pc:spChg chg="mod">
          <ac:chgData name="Johannes Hangl" userId="09795f51b852318c" providerId="LiveId" clId="{C30334BD-2A5F-46AD-9F08-2C1742D91893}" dt="2024-04-15T19:32:39.712" v="0"/>
          <ac:spMkLst>
            <pc:docMk/>
            <pc:sldMk cId="3440831973" sldId="2134805901"/>
            <ac:spMk id="13" creationId="{40880994-7732-E105-7359-26AA135B6019}"/>
          </ac:spMkLst>
        </pc:spChg>
      </pc:sldChg>
      <pc:sldChg chg="modSp">
        <pc:chgData name="Johannes Hangl" userId="09795f51b852318c" providerId="LiveId" clId="{C30334BD-2A5F-46AD-9F08-2C1742D91893}" dt="2024-04-15T19:32:39.712" v="0"/>
        <pc:sldMkLst>
          <pc:docMk/>
          <pc:sldMk cId="3644898610" sldId="2134805902"/>
        </pc:sldMkLst>
        <pc:spChg chg="mod">
          <ac:chgData name="Johannes Hangl" userId="09795f51b852318c" providerId="LiveId" clId="{C30334BD-2A5F-46AD-9F08-2C1742D91893}" dt="2024-04-15T19:32:39.712" v="0"/>
          <ac:spMkLst>
            <pc:docMk/>
            <pc:sldMk cId="3644898610" sldId="2134805902"/>
            <ac:spMk id="4" creationId="{83A1CB3F-C38C-776F-17DB-C84EA3886CD6}"/>
          </ac:spMkLst>
        </pc:spChg>
        <pc:spChg chg="mod">
          <ac:chgData name="Johannes Hangl" userId="09795f51b852318c" providerId="LiveId" clId="{C30334BD-2A5F-46AD-9F08-2C1742D91893}" dt="2024-04-15T19:32:39.712" v="0"/>
          <ac:spMkLst>
            <pc:docMk/>
            <pc:sldMk cId="3644898610" sldId="2134805902"/>
            <ac:spMk id="5" creationId="{A65B436E-5BD5-82EA-6AE1-FB5AE9B5CD90}"/>
          </ac:spMkLst>
        </pc:spChg>
        <pc:spChg chg="mod">
          <ac:chgData name="Johannes Hangl" userId="09795f51b852318c" providerId="LiveId" clId="{C30334BD-2A5F-46AD-9F08-2C1742D91893}" dt="2024-04-15T19:32:39.712" v="0"/>
          <ac:spMkLst>
            <pc:docMk/>
            <pc:sldMk cId="3644898610" sldId="2134805902"/>
            <ac:spMk id="6" creationId="{395A2955-7A6A-36D3-E2E3-168B7E1EF241}"/>
          </ac:spMkLst>
        </pc:spChg>
        <pc:spChg chg="mod">
          <ac:chgData name="Johannes Hangl" userId="09795f51b852318c" providerId="LiveId" clId="{C30334BD-2A5F-46AD-9F08-2C1742D91893}" dt="2024-04-15T19:32:39.712" v="0"/>
          <ac:spMkLst>
            <pc:docMk/>
            <pc:sldMk cId="3644898610" sldId="2134805902"/>
            <ac:spMk id="7" creationId="{52A6075A-F835-C03E-D7BB-068B1FF8A249}"/>
          </ac:spMkLst>
        </pc:spChg>
        <pc:spChg chg="mod">
          <ac:chgData name="Johannes Hangl" userId="09795f51b852318c" providerId="LiveId" clId="{C30334BD-2A5F-46AD-9F08-2C1742D91893}" dt="2024-04-15T19:32:39.712" v="0"/>
          <ac:spMkLst>
            <pc:docMk/>
            <pc:sldMk cId="3644898610" sldId="2134805902"/>
            <ac:spMk id="8" creationId="{D2B5867B-BBF9-D8CE-E288-D7EA4F43C165}"/>
          </ac:spMkLst>
        </pc:spChg>
        <pc:spChg chg="mod">
          <ac:chgData name="Johannes Hangl" userId="09795f51b852318c" providerId="LiveId" clId="{C30334BD-2A5F-46AD-9F08-2C1742D91893}" dt="2024-04-15T19:32:39.712" v="0"/>
          <ac:spMkLst>
            <pc:docMk/>
            <pc:sldMk cId="3644898610" sldId="2134805902"/>
            <ac:spMk id="9" creationId="{60CAB86F-904F-C8ED-3F8F-8C3B70F7442F}"/>
          </ac:spMkLst>
        </pc:spChg>
        <pc:spChg chg="mod">
          <ac:chgData name="Johannes Hangl" userId="09795f51b852318c" providerId="LiveId" clId="{C30334BD-2A5F-46AD-9F08-2C1742D91893}" dt="2024-04-15T19:32:39.712" v="0"/>
          <ac:spMkLst>
            <pc:docMk/>
            <pc:sldMk cId="3644898610" sldId="2134805902"/>
            <ac:spMk id="10" creationId="{1A340ABD-71E2-3528-D329-437496CFE3A8}"/>
          </ac:spMkLst>
        </pc:spChg>
      </pc:sldChg>
      <pc:sldChg chg="modSp">
        <pc:chgData name="Johannes Hangl" userId="09795f51b852318c" providerId="LiveId" clId="{C30334BD-2A5F-46AD-9F08-2C1742D91893}" dt="2024-04-15T19:32:39.712" v="0"/>
        <pc:sldMkLst>
          <pc:docMk/>
          <pc:sldMk cId="582089295" sldId="2134805903"/>
        </pc:sldMkLst>
        <pc:spChg chg="mod">
          <ac:chgData name="Johannes Hangl" userId="09795f51b852318c" providerId="LiveId" clId="{C30334BD-2A5F-46AD-9F08-2C1742D91893}" dt="2024-04-15T19:32:39.712" v="0"/>
          <ac:spMkLst>
            <pc:docMk/>
            <pc:sldMk cId="582089295" sldId="2134805903"/>
            <ac:spMk id="4" creationId="{83A1CB3F-C38C-776F-17DB-C84EA3886CD6}"/>
          </ac:spMkLst>
        </pc:spChg>
        <pc:spChg chg="mod">
          <ac:chgData name="Johannes Hangl" userId="09795f51b852318c" providerId="LiveId" clId="{C30334BD-2A5F-46AD-9F08-2C1742D91893}" dt="2024-04-15T19:32:39.712" v="0"/>
          <ac:spMkLst>
            <pc:docMk/>
            <pc:sldMk cId="582089295" sldId="2134805903"/>
            <ac:spMk id="5" creationId="{A65B436E-5BD5-82EA-6AE1-FB5AE9B5CD90}"/>
          </ac:spMkLst>
        </pc:spChg>
        <pc:spChg chg="mod">
          <ac:chgData name="Johannes Hangl" userId="09795f51b852318c" providerId="LiveId" clId="{C30334BD-2A5F-46AD-9F08-2C1742D91893}" dt="2024-04-15T19:32:39.712" v="0"/>
          <ac:spMkLst>
            <pc:docMk/>
            <pc:sldMk cId="582089295" sldId="2134805903"/>
            <ac:spMk id="7" creationId="{52A6075A-F835-C03E-D7BB-068B1FF8A249}"/>
          </ac:spMkLst>
        </pc:spChg>
        <pc:spChg chg="mod">
          <ac:chgData name="Johannes Hangl" userId="09795f51b852318c" providerId="LiveId" clId="{C30334BD-2A5F-46AD-9F08-2C1742D91893}" dt="2024-04-15T19:32:39.712" v="0"/>
          <ac:spMkLst>
            <pc:docMk/>
            <pc:sldMk cId="582089295" sldId="2134805903"/>
            <ac:spMk id="8" creationId="{D2B5867B-BBF9-D8CE-E288-D7EA4F43C165}"/>
          </ac:spMkLst>
        </pc:spChg>
      </pc:sldChg>
      <pc:sldChg chg="addSp delSp modSp mod chgLayout">
        <pc:chgData name="Johannes Hangl" userId="09795f51b852318c" providerId="LiveId" clId="{C30334BD-2A5F-46AD-9F08-2C1742D91893}" dt="2024-04-15T19:34:21.472" v="61" actId="6264"/>
        <pc:sldMkLst>
          <pc:docMk/>
          <pc:sldMk cId="667421468" sldId="2134805904"/>
        </pc:sldMkLst>
        <pc:spChg chg="add del mod">
          <ac:chgData name="Johannes Hangl" userId="09795f51b852318c" providerId="LiveId" clId="{C30334BD-2A5F-46AD-9F08-2C1742D91893}" dt="2024-04-15T19:34:21.472" v="61" actId="6264"/>
          <ac:spMkLst>
            <pc:docMk/>
            <pc:sldMk cId="667421468" sldId="2134805904"/>
            <ac:spMk id="2" creationId="{CC288604-5478-12C8-B41D-1E7514B72E69}"/>
          </ac:spMkLst>
        </pc:spChg>
        <pc:spChg chg="add del mod">
          <ac:chgData name="Johannes Hangl" userId="09795f51b852318c" providerId="LiveId" clId="{C30334BD-2A5F-46AD-9F08-2C1742D91893}" dt="2024-04-15T19:34:21.472" v="61" actId="6264"/>
          <ac:spMkLst>
            <pc:docMk/>
            <pc:sldMk cId="667421468" sldId="2134805904"/>
            <ac:spMk id="3" creationId="{98A068BC-E453-D887-B4BD-8F48815885DE}"/>
          </ac:spMkLst>
        </pc:spChg>
        <pc:spChg chg="mod ord">
          <ac:chgData name="Johannes Hangl" userId="09795f51b852318c" providerId="LiveId" clId="{C30334BD-2A5F-46AD-9F08-2C1742D91893}" dt="2024-04-15T19:34:21.472" v="61" actId="6264"/>
          <ac:spMkLst>
            <pc:docMk/>
            <pc:sldMk cId="667421468" sldId="2134805904"/>
            <ac:spMk id="4" creationId="{6DA3BA4C-3CA1-4912-DDC8-8EBA31A71DDA}"/>
          </ac:spMkLst>
        </pc:spChg>
        <pc:spChg chg="add del mod">
          <ac:chgData name="Johannes Hangl" userId="09795f51b852318c" providerId="LiveId" clId="{C30334BD-2A5F-46AD-9F08-2C1742D91893}" dt="2024-04-15T19:34:21.472" v="61" actId="6264"/>
          <ac:spMkLst>
            <pc:docMk/>
            <pc:sldMk cId="667421468" sldId="2134805904"/>
            <ac:spMk id="5" creationId="{580F09E0-F408-A3B8-7A73-B73D2FAA1A4E}"/>
          </ac:spMkLst>
        </pc:spChg>
        <pc:spChg chg="mod ord">
          <ac:chgData name="Johannes Hangl" userId="09795f51b852318c" providerId="LiveId" clId="{C30334BD-2A5F-46AD-9F08-2C1742D91893}" dt="2024-04-15T19:34:21.472" v="61" actId="6264"/>
          <ac:spMkLst>
            <pc:docMk/>
            <pc:sldMk cId="667421468" sldId="2134805904"/>
            <ac:spMk id="6" creationId="{5D903FEB-8216-76F4-EB9B-954BF6B47996}"/>
          </ac:spMkLst>
        </pc:spChg>
        <pc:spChg chg="mod ord">
          <ac:chgData name="Johannes Hangl" userId="09795f51b852318c" providerId="LiveId" clId="{C30334BD-2A5F-46AD-9F08-2C1742D91893}" dt="2024-04-15T19:34:21.472" v="61" actId="6264"/>
          <ac:spMkLst>
            <pc:docMk/>
            <pc:sldMk cId="667421468" sldId="2134805904"/>
            <ac:spMk id="8" creationId="{D4B79B19-4ED5-9346-24AB-AD61528B01A5}"/>
          </ac:spMkLst>
        </pc:spChg>
      </pc:sldChg>
      <pc:sldChg chg="addSp delSp modSp mod chgLayout">
        <pc:chgData name="Johannes Hangl" userId="09795f51b852318c" providerId="LiveId" clId="{C30334BD-2A5F-46AD-9F08-2C1742D91893}" dt="2024-04-15T19:39:06.322" v="104" actId="313"/>
        <pc:sldMkLst>
          <pc:docMk/>
          <pc:sldMk cId="41987491" sldId="2134805905"/>
        </pc:sldMkLst>
        <pc:spChg chg="add del mod">
          <ac:chgData name="Johannes Hangl" userId="09795f51b852318c" providerId="LiveId" clId="{C30334BD-2A5F-46AD-9F08-2C1742D91893}" dt="2024-04-15T19:34:27.976" v="62" actId="6264"/>
          <ac:spMkLst>
            <pc:docMk/>
            <pc:sldMk cId="41987491" sldId="2134805905"/>
            <ac:spMk id="2" creationId="{99762D6A-8296-1DAF-98F7-DE617391A42D}"/>
          </ac:spMkLst>
        </pc:spChg>
        <pc:spChg chg="add del mod">
          <ac:chgData name="Johannes Hangl" userId="09795f51b852318c" providerId="LiveId" clId="{C30334BD-2A5F-46AD-9F08-2C1742D91893}" dt="2024-04-15T19:34:27.976" v="62" actId="6264"/>
          <ac:spMkLst>
            <pc:docMk/>
            <pc:sldMk cId="41987491" sldId="2134805905"/>
            <ac:spMk id="3" creationId="{1351B189-57F4-8006-3F7D-17894EA0820A}"/>
          </ac:spMkLst>
        </pc:spChg>
        <pc:spChg chg="add del mod">
          <ac:chgData name="Johannes Hangl" userId="09795f51b852318c" providerId="LiveId" clId="{C30334BD-2A5F-46AD-9F08-2C1742D91893}" dt="2024-04-15T19:34:27.976" v="62" actId="6264"/>
          <ac:spMkLst>
            <pc:docMk/>
            <pc:sldMk cId="41987491" sldId="2134805905"/>
            <ac:spMk id="4" creationId="{97C7651F-6177-91B3-65EE-F7BC904A6F92}"/>
          </ac:spMkLst>
        </pc:spChg>
        <pc:spChg chg="mod ord">
          <ac:chgData name="Johannes Hangl" userId="09795f51b852318c" providerId="LiveId" clId="{C30334BD-2A5F-46AD-9F08-2C1742D91893}" dt="2024-04-15T19:34:27.976" v="62" actId="6264"/>
          <ac:spMkLst>
            <pc:docMk/>
            <pc:sldMk cId="41987491" sldId="2134805905"/>
            <ac:spMk id="10" creationId="{EDCA506E-B283-C3D1-9F4C-A0B2737A6C63}"/>
          </ac:spMkLst>
        </pc:spChg>
        <pc:spChg chg="mod ord">
          <ac:chgData name="Johannes Hangl" userId="09795f51b852318c" providerId="LiveId" clId="{C30334BD-2A5F-46AD-9F08-2C1742D91893}" dt="2024-04-15T19:39:06.322" v="104" actId="313"/>
          <ac:spMkLst>
            <pc:docMk/>
            <pc:sldMk cId="41987491" sldId="2134805905"/>
            <ac:spMk id="11" creationId="{893BB68D-10E2-7287-2670-73A453C50312}"/>
          </ac:spMkLst>
        </pc:spChg>
        <pc:spChg chg="mod ord">
          <ac:chgData name="Johannes Hangl" userId="09795f51b852318c" providerId="LiveId" clId="{C30334BD-2A5F-46AD-9F08-2C1742D91893}" dt="2024-04-15T19:34:27.976" v="62" actId="6264"/>
          <ac:spMkLst>
            <pc:docMk/>
            <pc:sldMk cId="41987491" sldId="2134805905"/>
            <ac:spMk id="12" creationId="{53CC9FE4-A45D-7623-D93C-3A2549C905D4}"/>
          </ac:spMkLst>
        </pc:spChg>
      </pc:sldChg>
      <pc:sldChg chg="modSp">
        <pc:chgData name="Johannes Hangl" userId="09795f51b852318c" providerId="LiveId" clId="{C30334BD-2A5F-46AD-9F08-2C1742D91893}" dt="2024-04-15T19:32:39.712" v="0"/>
        <pc:sldMkLst>
          <pc:docMk/>
          <pc:sldMk cId="2505467761" sldId="2147376773"/>
        </pc:sldMkLst>
        <pc:spChg chg="mod">
          <ac:chgData name="Johannes Hangl" userId="09795f51b852318c" providerId="LiveId" clId="{C30334BD-2A5F-46AD-9F08-2C1742D91893}" dt="2024-04-15T19:32:39.712" v="0"/>
          <ac:spMkLst>
            <pc:docMk/>
            <pc:sldMk cId="2505467761" sldId="2147376773"/>
            <ac:spMk id="5" creationId="{DB6BEF12-905D-1019-5329-6A11F76ED2B4}"/>
          </ac:spMkLst>
        </pc:spChg>
      </pc:sldChg>
      <pc:sldChg chg="modSp mod">
        <pc:chgData name="Johannes Hangl" userId="09795f51b852318c" providerId="LiveId" clId="{C30334BD-2A5F-46AD-9F08-2C1742D91893}" dt="2024-04-15T19:35:23.641" v="67" actId="207"/>
        <pc:sldMkLst>
          <pc:docMk/>
          <pc:sldMk cId="1498157223" sldId="2147376784"/>
        </pc:sldMkLst>
        <pc:spChg chg="mod">
          <ac:chgData name="Johannes Hangl" userId="09795f51b852318c" providerId="LiveId" clId="{C30334BD-2A5F-46AD-9F08-2C1742D91893}" dt="2024-04-15T19:32:39.712" v="0"/>
          <ac:spMkLst>
            <pc:docMk/>
            <pc:sldMk cId="1498157223" sldId="2147376784"/>
            <ac:spMk id="4" creationId="{D2FB354C-12E2-FA92-610D-AB78687681F1}"/>
          </ac:spMkLst>
        </pc:spChg>
        <pc:spChg chg="mod">
          <ac:chgData name="Johannes Hangl" userId="09795f51b852318c" providerId="LiveId" clId="{C30334BD-2A5F-46AD-9F08-2C1742D91893}" dt="2024-04-15T19:35:23.641" v="67" actId="207"/>
          <ac:spMkLst>
            <pc:docMk/>
            <pc:sldMk cId="1498157223" sldId="2147376784"/>
            <ac:spMk id="9" creationId="{015646B0-6391-D7D9-85FA-0B17FCECCD63}"/>
          </ac:spMkLst>
        </pc:spChg>
        <pc:spChg chg="mod">
          <ac:chgData name="Johannes Hangl" userId="09795f51b852318c" providerId="LiveId" clId="{C30334BD-2A5F-46AD-9F08-2C1742D91893}" dt="2024-04-15T19:35:19.242" v="66" actId="207"/>
          <ac:spMkLst>
            <pc:docMk/>
            <pc:sldMk cId="1498157223" sldId="2147376784"/>
            <ac:spMk id="10" creationId="{21EB7C50-7096-B319-6631-7D75C3B6225A}"/>
          </ac:spMkLst>
        </pc:spChg>
        <pc:graphicFrameChg chg="modGraphic">
          <ac:chgData name="Johannes Hangl" userId="09795f51b852318c" providerId="LiveId" clId="{C30334BD-2A5F-46AD-9F08-2C1742D91893}" dt="2024-04-15T19:35:16.396" v="65" actId="207"/>
          <ac:graphicFrameMkLst>
            <pc:docMk/>
            <pc:sldMk cId="1498157223" sldId="2147376784"/>
            <ac:graphicFrameMk id="5" creationId="{38EB4EE3-CCE7-8565-31D0-0205EB1D20B2}"/>
          </ac:graphicFrameMkLst>
        </pc:graphicFrameChg>
      </pc:sldChg>
      <pc:sldChg chg="modSp mod">
        <pc:chgData name="Johannes Hangl" userId="09795f51b852318c" providerId="LiveId" clId="{C30334BD-2A5F-46AD-9F08-2C1742D91893}" dt="2024-04-15T19:35:51.949" v="68" actId="207"/>
        <pc:sldMkLst>
          <pc:docMk/>
          <pc:sldMk cId="949014013" sldId="2147376785"/>
        </pc:sldMkLst>
        <pc:spChg chg="mod">
          <ac:chgData name="Johannes Hangl" userId="09795f51b852318c" providerId="LiveId" clId="{C30334BD-2A5F-46AD-9F08-2C1742D91893}" dt="2024-04-15T19:35:51.949" v="68" actId="207"/>
          <ac:spMkLst>
            <pc:docMk/>
            <pc:sldMk cId="949014013" sldId="2147376785"/>
            <ac:spMk id="4" creationId="{BDD54449-0ED7-E925-17FD-F39C4764057B}"/>
          </ac:spMkLst>
        </pc:spChg>
      </pc:sldChg>
      <pc:sldChg chg="modSp">
        <pc:chgData name="Johannes Hangl" userId="09795f51b852318c" providerId="LiveId" clId="{C30334BD-2A5F-46AD-9F08-2C1742D91893}" dt="2024-04-15T19:32:39.712" v="0"/>
        <pc:sldMkLst>
          <pc:docMk/>
          <pc:sldMk cId="3849248868" sldId="2147376786"/>
        </pc:sldMkLst>
        <pc:spChg chg="mod">
          <ac:chgData name="Johannes Hangl" userId="09795f51b852318c" providerId="LiveId" clId="{C30334BD-2A5F-46AD-9F08-2C1742D91893}" dt="2024-04-15T19:32:39.712" v="0"/>
          <ac:spMkLst>
            <pc:docMk/>
            <pc:sldMk cId="3849248868" sldId="2147376786"/>
            <ac:spMk id="4" creationId="{83A1CB3F-C38C-776F-17DB-C84EA3886CD6}"/>
          </ac:spMkLst>
        </pc:spChg>
        <pc:spChg chg="mod">
          <ac:chgData name="Johannes Hangl" userId="09795f51b852318c" providerId="LiveId" clId="{C30334BD-2A5F-46AD-9F08-2C1742D91893}" dt="2024-04-15T19:32:39.712" v="0"/>
          <ac:spMkLst>
            <pc:docMk/>
            <pc:sldMk cId="3849248868" sldId="2147376786"/>
            <ac:spMk id="5" creationId="{A65B436E-5BD5-82EA-6AE1-FB5AE9B5CD90}"/>
          </ac:spMkLst>
        </pc:spChg>
        <pc:spChg chg="mod">
          <ac:chgData name="Johannes Hangl" userId="09795f51b852318c" providerId="LiveId" clId="{C30334BD-2A5F-46AD-9F08-2C1742D91893}" dt="2024-04-15T19:32:39.712" v="0"/>
          <ac:spMkLst>
            <pc:docMk/>
            <pc:sldMk cId="3849248868" sldId="2147376786"/>
            <ac:spMk id="6" creationId="{395A2955-7A6A-36D3-E2E3-168B7E1EF241}"/>
          </ac:spMkLst>
        </pc:spChg>
        <pc:spChg chg="mod">
          <ac:chgData name="Johannes Hangl" userId="09795f51b852318c" providerId="LiveId" clId="{C30334BD-2A5F-46AD-9F08-2C1742D91893}" dt="2024-04-15T19:32:39.712" v="0"/>
          <ac:spMkLst>
            <pc:docMk/>
            <pc:sldMk cId="3849248868" sldId="2147376786"/>
            <ac:spMk id="7" creationId="{52A6075A-F835-C03E-D7BB-068B1FF8A249}"/>
          </ac:spMkLst>
        </pc:spChg>
        <pc:spChg chg="mod">
          <ac:chgData name="Johannes Hangl" userId="09795f51b852318c" providerId="LiveId" clId="{C30334BD-2A5F-46AD-9F08-2C1742D91893}" dt="2024-04-15T19:32:39.712" v="0"/>
          <ac:spMkLst>
            <pc:docMk/>
            <pc:sldMk cId="3849248868" sldId="2147376786"/>
            <ac:spMk id="8" creationId="{D2B5867B-BBF9-D8CE-E288-D7EA4F43C165}"/>
          </ac:spMkLst>
        </pc:spChg>
      </pc:sldChg>
      <pc:sldChg chg="modSp">
        <pc:chgData name="Johannes Hangl" userId="09795f51b852318c" providerId="LiveId" clId="{C30334BD-2A5F-46AD-9F08-2C1742D91893}" dt="2024-04-15T19:32:39.712" v="0"/>
        <pc:sldMkLst>
          <pc:docMk/>
          <pc:sldMk cId="1259258784" sldId="2147376787"/>
        </pc:sldMkLst>
        <pc:spChg chg="mod">
          <ac:chgData name="Johannes Hangl" userId="09795f51b852318c" providerId="LiveId" clId="{C30334BD-2A5F-46AD-9F08-2C1742D91893}" dt="2024-04-15T19:32:39.712" v="0"/>
          <ac:spMkLst>
            <pc:docMk/>
            <pc:sldMk cId="1259258784" sldId="2147376787"/>
            <ac:spMk id="4" creationId="{83A1CB3F-C38C-776F-17DB-C84EA3886CD6}"/>
          </ac:spMkLst>
        </pc:spChg>
        <pc:spChg chg="mod">
          <ac:chgData name="Johannes Hangl" userId="09795f51b852318c" providerId="LiveId" clId="{C30334BD-2A5F-46AD-9F08-2C1742D91893}" dt="2024-04-15T19:32:39.712" v="0"/>
          <ac:spMkLst>
            <pc:docMk/>
            <pc:sldMk cId="1259258784" sldId="2147376787"/>
            <ac:spMk id="5" creationId="{A65B436E-5BD5-82EA-6AE1-FB5AE9B5CD90}"/>
          </ac:spMkLst>
        </pc:spChg>
        <pc:spChg chg="mod">
          <ac:chgData name="Johannes Hangl" userId="09795f51b852318c" providerId="LiveId" clId="{C30334BD-2A5F-46AD-9F08-2C1742D91893}" dt="2024-04-15T19:32:39.712" v="0"/>
          <ac:spMkLst>
            <pc:docMk/>
            <pc:sldMk cId="1259258784" sldId="2147376787"/>
            <ac:spMk id="6" creationId="{395A2955-7A6A-36D3-E2E3-168B7E1EF241}"/>
          </ac:spMkLst>
        </pc:spChg>
        <pc:spChg chg="mod">
          <ac:chgData name="Johannes Hangl" userId="09795f51b852318c" providerId="LiveId" clId="{C30334BD-2A5F-46AD-9F08-2C1742D91893}" dt="2024-04-15T19:32:39.712" v="0"/>
          <ac:spMkLst>
            <pc:docMk/>
            <pc:sldMk cId="1259258784" sldId="2147376787"/>
            <ac:spMk id="7" creationId="{52A6075A-F835-C03E-D7BB-068B1FF8A249}"/>
          </ac:spMkLst>
        </pc:spChg>
        <pc:spChg chg="mod">
          <ac:chgData name="Johannes Hangl" userId="09795f51b852318c" providerId="LiveId" clId="{C30334BD-2A5F-46AD-9F08-2C1742D91893}" dt="2024-04-15T19:32:39.712" v="0"/>
          <ac:spMkLst>
            <pc:docMk/>
            <pc:sldMk cId="1259258784" sldId="2147376787"/>
            <ac:spMk id="8" creationId="{D2B5867B-BBF9-D8CE-E288-D7EA4F43C165}"/>
          </ac:spMkLst>
        </pc:spChg>
      </pc:sldChg>
      <pc:sldChg chg="modSp">
        <pc:chgData name="Johannes Hangl" userId="09795f51b852318c" providerId="LiveId" clId="{C30334BD-2A5F-46AD-9F08-2C1742D91893}" dt="2024-04-15T19:32:39.712" v="0"/>
        <pc:sldMkLst>
          <pc:docMk/>
          <pc:sldMk cId="1542877635" sldId="2147376788"/>
        </pc:sldMkLst>
        <pc:spChg chg="mod">
          <ac:chgData name="Johannes Hangl" userId="09795f51b852318c" providerId="LiveId" clId="{C30334BD-2A5F-46AD-9F08-2C1742D91893}" dt="2024-04-15T19:32:39.712" v="0"/>
          <ac:spMkLst>
            <pc:docMk/>
            <pc:sldMk cId="1542877635" sldId="2147376788"/>
            <ac:spMk id="4" creationId="{83A1CB3F-C38C-776F-17DB-C84EA3886CD6}"/>
          </ac:spMkLst>
        </pc:spChg>
        <pc:spChg chg="mod">
          <ac:chgData name="Johannes Hangl" userId="09795f51b852318c" providerId="LiveId" clId="{C30334BD-2A5F-46AD-9F08-2C1742D91893}" dt="2024-04-15T19:32:39.712" v="0"/>
          <ac:spMkLst>
            <pc:docMk/>
            <pc:sldMk cId="1542877635" sldId="2147376788"/>
            <ac:spMk id="5" creationId="{A65B436E-5BD5-82EA-6AE1-FB5AE9B5CD90}"/>
          </ac:spMkLst>
        </pc:spChg>
        <pc:spChg chg="mod">
          <ac:chgData name="Johannes Hangl" userId="09795f51b852318c" providerId="LiveId" clId="{C30334BD-2A5F-46AD-9F08-2C1742D91893}" dt="2024-04-15T19:32:39.712" v="0"/>
          <ac:spMkLst>
            <pc:docMk/>
            <pc:sldMk cId="1542877635" sldId="2147376788"/>
            <ac:spMk id="6" creationId="{395A2955-7A6A-36D3-E2E3-168B7E1EF241}"/>
          </ac:spMkLst>
        </pc:spChg>
        <pc:spChg chg="mod">
          <ac:chgData name="Johannes Hangl" userId="09795f51b852318c" providerId="LiveId" clId="{C30334BD-2A5F-46AD-9F08-2C1742D91893}" dt="2024-04-15T19:32:39.712" v="0"/>
          <ac:spMkLst>
            <pc:docMk/>
            <pc:sldMk cId="1542877635" sldId="2147376788"/>
            <ac:spMk id="7" creationId="{52A6075A-F835-C03E-D7BB-068B1FF8A249}"/>
          </ac:spMkLst>
        </pc:spChg>
        <pc:spChg chg="mod">
          <ac:chgData name="Johannes Hangl" userId="09795f51b852318c" providerId="LiveId" clId="{C30334BD-2A5F-46AD-9F08-2C1742D91893}" dt="2024-04-15T19:32:39.712" v="0"/>
          <ac:spMkLst>
            <pc:docMk/>
            <pc:sldMk cId="1542877635" sldId="2147376788"/>
            <ac:spMk id="8" creationId="{D2B5867B-BBF9-D8CE-E288-D7EA4F43C165}"/>
          </ac:spMkLst>
        </pc:spChg>
      </pc:sldChg>
      <pc:sldChg chg="modSp mod">
        <pc:chgData name="Johannes Hangl" userId="09795f51b852318c" providerId="LiveId" clId="{C30334BD-2A5F-46AD-9F08-2C1742D91893}" dt="2024-04-15T19:39:07.383" v="105" actId="313"/>
        <pc:sldMkLst>
          <pc:docMk/>
          <pc:sldMk cId="2173009264" sldId="2147376789"/>
        </pc:sldMkLst>
        <pc:spChg chg="mod">
          <ac:chgData name="Johannes Hangl" userId="09795f51b852318c" providerId="LiveId" clId="{C30334BD-2A5F-46AD-9F08-2C1742D91893}" dt="2024-04-15T19:32:39.712" v="0"/>
          <ac:spMkLst>
            <pc:docMk/>
            <pc:sldMk cId="2173009264" sldId="2147376789"/>
            <ac:spMk id="2" creationId="{2E952F42-4562-4EAF-F957-98E2072275A8}"/>
          </ac:spMkLst>
        </pc:spChg>
        <pc:spChg chg="mod">
          <ac:chgData name="Johannes Hangl" userId="09795f51b852318c" providerId="LiveId" clId="{C30334BD-2A5F-46AD-9F08-2C1742D91893}" dt="2024-04-15T19:32:39.712" v="0"/>
          <ac:spMkLst>
            <pc:docMk/>
            <pc:sldMk cId="2173009264" sldId="2147376789"/>
            <ac:spMk id="3" creationId="{2674A286-3C21-0596-5229-0E8CB8DC2EC1}"/>
          </ac:spMkLst>
        </pc:spChg>
        <pc:spChg chg="mod">
          <ac:chgData name="Johannes Hangl" userId="09795f51b852318c" providerId="LiveId" clId="{C30334BD-2A5F-46AD-9F08-2C1742D91893}" dt="2024-04-15T19:32:39.712" v="0"/>
          <ac:spMkLst>
            <pc:docMk/>
            <pc:sldMk cId="2173009264" sldId="2147376789"/>
            <ac:spMk id="4" creationId="{0A62AC4B-59B2-C52C-6691-4F59675F304A}"/>
          </ac:spMkLst>
        </pc:spChg>
        <pc:spChg chg="mod">
          <ac:chgData name="Johannes Hangl" userId="09795f51b852318c" providerId="LiveId" clId="{C30334BD-2A5F-46AD-9F08-2C1742D91893}" dt="2024-04-15T19:39:07.383" v="105" actId="313"/>
          <ac:spMkLst>
            <pc:docMk/>
            <pc:sldMk cId="2173009264" sldId="2147376789"/>
            <ac:spMk id="8" creationId="{E4324CAB-3AE3-578F-5AFC-ED3D6B9532E3}"/>
          </ac:spMkLst>
        </pc:spChg>
        <pc:spChg chg="mod">
          <ac:chgData name="Johannes Hangl" userId="09795f51b852318c" providerId="LiveId" clId="{C30334BD-2A5F-46AD-9F08-2C1742D91893}" dt="2024-04-15T19:32:39.712" v="0"/>
          <ac:spMkLst>
            <pc:docMk/>
            <pc:sldMk cId="2173009264" sldId="2147376789"/>
            <ac:spMk id="9" creationId="{F2F67686-C406-0072-E06C-75D93BF34224}"/>
          </ac:spMkLst>
        </pc:spChg>
      </pc:sldChg>
      <pc:sldChg chg="modSp">
        <pc:chgData name="Johannes Hangl" userId="09795f51b852318c" providerId="LiveId" clId="{C30334BD-2A5F-46AD-9F08-2C1742D91893}" dt="2024-04-15T19:32:39.712" v="0"/>
        <pc:sldMkLst>
          <pc:docMk/>
          <pc:sldMk cId="2075078547" sldId="2147376790"/>
        </pc:sldMkLst>
        <pc:spChg chg="mod">
          <ac:chgData name="Johannes Hangl" userId="09795f51b852318c" providerId="LiveId" clId="{C30334BD-2A5F-46AD-9F08-2C1742D91893}" dt="2024-04-15T19:32:39.712" v="0"/>
          <ac:spMkLst>
            <pc:docMk/>
            <pc:sldMk cId="2075078547" sldId="2147376790"/>
            <ac:spMk id="10" creationId="{D665464E-21A0-2F9E-7660-948098D0C6D4}"/>
          </ac:spMkLst>
        </pc:spChg>
        <pc:spChg chg="mod">
          <ac:chgData name="Johannes Hangl" userId="09795f51b852318c" providerId="LiveId" clId="{C30334BD-2A5F-46AD-9F08-2C1742D91893}" dt="2024-04-15T19:32:39.712" v="0"/>
          <ac:spMkLst>
            <pc:docMk/>
            <pc:sldMk cId="2075078547" sldId="2147376790"/>
            <ac:spMk id="11" creationId="{27B5DC4C-90AA-6742-558A-8B4F6A6A010D}"/>
          </ac:spMkLst>
        </pc:spChg>
        <pc:spChg chg="mod">
          <ac:chgData name="Johannes Hangl" userId="09795f51b852318c" providerId="LiveId" clId="{C30334BD-2A5F-46AD-9F08-2C1742D91893}" dt="2024-04-15T19:32:39.712" v="0"/>
          <ac:spMkLst>
            <pc:docMk/>
            <pc:sldMk cId="2075078547" sldId="2147376790"/>
            <ac:spMk id="12" creationId="{C92A0F20-15C0-46F6-13B7-8EE16AA1B6BD}"/>
          </ac:spMkLst>
        </pc:spChg>
        <pc:spChg chg="mod">
          <ac:chgData name="Johannes Hangl" userId="09795f51b852318c" providerId="LiveId" clId="{C30334BD-2A5F-46AD-9F08-2C1742D91893}" dt="2024-04-15T19:32:39.712" v="0"/>
          <ac:spMkLst>
            <pc:docMk/>
            <pc:sldMk cId="2075078547" sldId="2147376790"/>
            <ac:spMk id="13" creationId="{276BBC6D-110E-8FFF-F496-B98F414A26FE}"/>
          </ac:spMkLst>
        </pc:spChg>
        <pc:spChg chg="mod">
          <ac:chgData name="Johannes Hangl" userId="09795f51b852318c" providerId="LiveId" clId="{C30334BD-2A5F-46AD-9F08-2C1742D91893}" dt="2024-04-15T19:32:39.712" v="0"/>
          <ac:spMkLst>
            <pc:docMk/>
            <pc:sldMk cId="2075078547" sldId="2147376790"/>
            <ac:spMk id="14" creationId="{D92FDC01-C24B-6918-1851-346525EB1E88}"/>
          </ac:spMkLst>
        </pc:spChg>
        <pc:spChg chg="mod">
          <ac:chgData name="Johannes Hangl" userId="09795f51b852318c" providerId="LiveId" clId="{C30334BD-2A5F-46AD-9F08-2C1742D91893}" dt="2024-04-15T19:32:39.712" v="0"/>
          <ac:spMkLst>
            <pc:docMk/>
            <pc:sldMk cId="2075078547" sldId="2147376790"/>
            <ac:spMk id="15" creationId="{AF45CA19-3563-F740-EE2D-83BED529ACCD}"/>
          </ac:spMkLst>
        </pc:spChg>
        <pc:spChg chg="mod">
          <ac:chgData name="Johannes Hangl" userId="09795f51b852318c" providerId="LiveId" clId="{C30334BD-2A5F-46AD-9F08-2C1742D91893}" dt="2024-04-15T19:32:39.712" v="0"/>
          <ac:spMkLst>
            <pc:docMk/>
            <pc:sldMk cId="2075078547" sldId="2147376790"/>
            <ac:spMk id="16" creationId="{0BD5A623-C7AF-3BD0-CDC0-E4EC9961B731}"/>
          </ac:spMkLst>
        </pc:spChg>
      </pc:sldChg>
      <pc:sldChg chg="modSp">
        <pc:chgData name="Johannes Hangl" userId="09795f51b852318c" providerId="LiveId" clId="{C30334BD-2A5F-46AD-9F08-2C1742D91893}" dt="2024-04-15T19:32:39.712" v="0"/>
        <pc:sldMkLst>
          <pc:docMk/>
          <pc:sldMk cId="3145919031" sldId="2147376791"/>
        </pc:sldMkLst>
        <pc:spChg chg="mod">
          <ac:chgData name="Johannes Hangl" userId="09795f51b852318c" providerId="LiveId" clId="{C30334BD-2A5F-46AD-9F08-2C1742D91893}" dt="2024-04-15T19:32:39.712" v="0"/>
          <ac:spMkLst>
            <pc:docMk/>
            <pc:sldMk cId="3145919031" sldId="2147376791"/>
            <ac:spMk id="9" creationId="{D7A47F3E-44D8-35E8-864B-BCFE64DDEE9B}"/>
          </ac:spMkLst>
        </pc:spChg>
        <pc:spChg chg="mod">
          <ac:chgData name="Johannes Hangl" userId="09795f51b852318c" providerId="LiveId" clId="{C30334BD-2A5F-46AD-9F08-2C1742D91893}" dt="2024-04-15T19:32:39.712" v="0"/>
          <ac:spMkLst>
            <pc:docMk/>
            <pc:sldMk cId="3145919031" sldId="2147376791"/>
            <ac:spMk id="10" creationId="{0D10FC6C-5299-8BF0-A1AE-DEFA5FC47E97}"/>
          </ac:spMkLst>
        </pc:spChg>
      </pc:sldChg>
      <pc:sldChg chg="modSp del">
        <pc:chgData name="Johannes Hangl" userId="09795f51b852318c" providerId="LiveId" clId="{C30334BD-2A5F-46AD-9F08-2C1742D91893}" dt="2024-04-15T19:38:45.209" v="103" actId="47"/>
        <pc:sldMkLst>
          <pc:docMk/>
          <pc:sldMk cId="1378860721" sldId="2147376792"/>
        </pc:sldMkLst>
        <pc:spChg chg="mod">
          <ac:chgData name="Johannes Hangl" userId="09795f51b852318c" providerId="LiveId" clId="{C30334BD-2A5F-46AD-9F08-2C1742D91893}" dt="2024-04-15T19:32:39.712" v="0"/>
          <ac:spMkLst>
            <pc:docMk/>
            <pc:sldMk cId="1378860721" sldId="2147376792"/>
            <ac:spMk id="3" creationId="{B3A1057B-00A5-FECA-8A77-1AF66F9BF66C}"/>
          </ac:spMkLst>
        </pc:spChg>
        <pc:spChg chg="mod">
          <ac:chgData name="Johannes Hangl" userId="09795f51b852318c" providerId="LiveId" clId="{C30334BD-2A5F-46AD-9F08-2C1742D91893}" dt="2024-04-15T19:32:39.712" v="0"/>
          <ac:spMkLst>
            <pc:docMk/>
            <pc:sldMk cId="1378860721" sldId="2147376792"/>
            <ac:spMk id="12" creationId="{046B19DC-3781-113C-EF6A-8E969BDB57FF}"/>
          </ac:spMkLst>
        </pc:spChg>
      </pc:sldChg>
      <pc:sldChg chg="modSp mod">
        <pc:chgData name="Johannes Hangl" userId="09795f51b852318c" providerId="LiveId" clId="{C30334BD-2A5F-46AD-9F08-2C1742D91893}" dt="2024-04-15T19:37:07.813" v="82" actId="20577"/>
        <pc:sldMkLst>
          <pc:docMk/>
          <pc:sldMk cId="3728788878" sldId="2147376793"/>
        </pc:sldMkLst>
        <pc:spChg chg="mod">
          <ac:chgData name="Johannes Hangl" userId="09795f51b852318c" providerId="LiveId" clId="{C30334BD-2A5F-46AD-9F08-2C1742D91893}" dt="2024-04-15T19:32:39.712" v="0"/>
          <ac:spMkLst>
            <pc:docMk/>
            <pc:sldMk cId="3728788878" sldId="2147376793"/>
            <ac:spMk id="4" creationId="{D2FB354C-12E2-FA92-610D-AB78687681F1}"/>
          </ac:spMkLst>
        </pc:spChg>
        <pc:spChg chg="mod">
          <ac:chgData name="Johannes Hangl" userId="09795f51b852318c" providerId="LiveId" clId="{C30334BD-2A5F-46AD-9F08-2C1742D91893}" dt="2024-04-15T19:37:07.813" v="82" actId="20577"/>
          <ac:spMkLst>
            <pc:docMk/>
            <pc:sldMk cId="3728788878" sldId="2147376793"/>
            <ac:spMk id="10" creationId="{21EB7C50-7096-B319-6631-7D75C3B6225A}"/>
          </ac:spMkLst>
        </pc:spChg>
        <pc:spChg chg="mod">
          <ac:chgData name="Johannes Hangl" userId="09795f51b852318c" providerId="LiveId" clId="{C30334BD-2A5F-46AD-9F08-2C1742D91893}" dt="2024-04-15T19:37:02.330" v="72" actId="207"/>
          <ac:spMkLst>
            <pc:docMk/>
            <pc:sldMk cId="3728788878" sldId="2147376793"/>
            <ac:spMk id="21" creationId="{E56DE7A7-0543-C6EB-67FF-08347D7431BC}"/>
          </ac:spMkLst>
        </pc:spChg>
        <pc:spChg chg="mod">
          <ac:chgData name="Johannes Hangl" userId="09795f51b852318c" providerId="LiveId" clId="{C30334BD-2A5F-46AD-9F08-2C1742D91893}" dt="2024-04-15T19:37:02.330" v="72" actId="207"/>
          <ac:spMkLst>
            <pc:docMk/>
            <pc:sldMk cId="3728788878" sldId="2147376793"/>
            <ac:spMk id="23" creationId="{BE7CE945-FA17-C3F6-5215-F6E0AA668245}"/>
          </ac:spMkLst>
        </pc:spChg>
        <pc:spChg chg="mod">
          <ac:chgData name="Johannes Hangl" userId="09795f51b852318c" providerId="LiveId" clId="{C30334BD-2A5F-46AD-9F08-2C1742D91893}" dt="2024-04-15T19:37:02.330" v="72" actId="207"/>
          <ac:spMkLst>
            <pc:docMk/>
            <pc:sldMk cId="3728788878" sldId="2147376793"/>
            <ac:spMk id="25" creationId="{A64CA3FD-A14A-9A79-3AEE-1D9E28EB0AFC}"/>
          </ac:spMkLst>
        </pc:spChg>
      </pc:sldChg>
      <pc:sldChg chg="modSp mod">
        <pc:chgData name="Johannes Hangl" userId="09795f51b852318c" providerId="LiveId" clId="{C30334BD-2A5F-46AD-9F08-2C1742D91893}" dt="2024-04-15T19:38:25.148" v="102" actId="207"/>
        <pc:sldMkLst>
          <pc:docMk/>
          <pc:sldMk cId="2065990589" sldId="2147376794"/>
        </pc:sldMkLst>
        <pc:graphicFrameChg chg="modGraphic">
          <ac:chgData name="Johannes Hangl" userId="09795f51b852318c" providerId="LiveId" clId="{C30334BD-2A5F-46AD-9F08-2C1742D91893}" dt="2024-04-15T19:38:25.148" v="102" actId="207"/>
          <ac:graphicFrameMkLst>
            <pc:docMk/>
            <pc:sldMk cId="2065990589" sldId="2147376794"/>
            <ac:graphicFrameMk id="6" creationId="{F94944D0-331C-1AF2-E8E3-39553DCAF34E}"/>
          </ac:graphicFrameMkLst>
        </pc:graphicFrameChg>
      </pc:sldChg>
      <pc:sldChg chg="modSp mod">
        <pc:chgData name="Johannes Hangl" userId="09795f51b852318c" providerId="LiveId" clId="{C30334BD-2A5F-46AD-9F08-2C1742D91893}" dt="2024-04-15T19:37:24.204" v="87" actId="108"/>
        <pc:sldMkLst>
          <pc:docMk/>
          <pc:sldMk cId="1964983581" sldId="2147376795"/>
        </pc:sldMkLst>
        <pc:spChg chg="mod">
          <ac:chgData name="Johannes Hangl" userId="09795f51b852318c" providerId="LiveId" clId="{C30334BD-2A5F-46AD-9F08-2C1742D91893}" dt="2024-04-15T19:37:23.019" v="85" actId="108"/>
          <ac:spMkLst>
            <pc:docMk/>
            <pc:sldMk cId="1964983581" sldId="2147376795"/>
            <ac:spMk id="11" creationId="{120E5592-ED05-1BC8-BE09-A2DF0ECA794F}"/>
          </ac:spMkLst>
        </pc:spChg>
        <pc:spChg chg="mod">
          <ac:chgData name="Johannes Hangl" userId="09795f51b852318c" providerId="LiveId" clId="{C30334BD-2A5F-46AD-9F08-2C1742D91893}" dt="2024-04-15T19:37:23.558" v="86" actId="108"/>
          <ac:spMkLst>
            <pc:docMk/>
            <pc:sldMk cId="1964983581" sldId="2147376795"/>
            <ac:spMk id="13" creationId="{B386F1E5-01B4-0428-5765-6EE41A32C0E3}"/>
          </ac:spMkLst>
        </pc:spChg>
        <pc:spChg chg="mod">
          <ac:chgData name="Johannes Hangl" userId="09795f51b852318c" providerId="LiveId" clId="{C30334BD-2A5F-46AD-9F08-2C1742D91893}" dt="2024-04-15T19:37:24.204" v="87" actId="108"/>
          <ac:spMkLst>
            <pc:docMk/>
            <pc:sldMk cId="1964983581" sldId="2147376795"/>
            <ac:spMk id="17" creationId="{124C7C7B-EED6-98EC-A4AA-5E63FF278B1E}"/>
          </ac:spMkLst>
        </pc:spChg>
      </pc:sldChg>
      <pc:sldChg chg="modSp mod">
        <pc:chgData name="Johannes Hangl" userId="09795f51b852318c" providerId="LiveId" clId="{C30334BD-2A5F-46AD-9F08-2C1742D91893}" dt="2024-04-15T19:37:17.472" v="84" actId="108"/>
        <pc:sldMkLst>
          <pc:docMk/>
          <pc:sldMk cId="3180707000" sldId="2147376796"/>
        </pc:sldMkLst>
        <pc:spChg chg="mod">
          <ac:chgData name="Johannes Hangl" userId="09795f51b852318c" providerId="LiveId" clId="{C30334BD-2A5F-46AD-9F08-2C1742D91893}" dt="2024-04-15T19:37:16.832" v="83" actId="108"/>
          <ac:spMkLst>
            <pc:docMk/>
            <pc:sldMk cId="3180707000" sldId="2147376796"/>
            <ac:spMk id="4" creationId="{F10502CA-9D90-8539-678C-C40D6F449856}"/>
          </ac:spMkLst>
        </pc:spChg>
        <pc:spChg chg="mod">
          <ac:chgData name="Johannes Hangl" userId="09795f51b852318c" providerId="LiveId" clId="{C30334BD-2A5F-46AD-9F08-2C1742D91893}" dt="2024-04-15T19:37:17.472" v="84" actId="108"/>
          <ac:spMkLst>
            <pc:docMk/>
            <pc:sldMk cId="3180707000" sldId="2147376796"/>
            <ac:spMk id="6" creationId="{61B0EB82-CA01-B711-6091-349B99B9D2AA}"/>
          </ac:spMkLst>
        </pc:spChg>
      </pc:sldChg>
      <pc:sldChg chg="modSp mod">
        <pc:chgData name="Johannes Hangl" userId="09795f51b852318c" providerId="LiveId" clId="{C30334BD-2A5F-46AD-9F08-2C1742D91893}" dt="2024-04-15T19:38:03.192" v="100" actId="20577"/>
        <pc:sldMkLst>
          <pc:docMk/>
          <pc:sldMk cId="3842649690" sldId="2147376797"/>
        </pc:sldMkLst>
        <pc:graphicFrameChg chg="modGraphic">
          <ac:chgData name="Johannes Hangl" userId="09795f51b852318c" providerId="LiveId" clId="{C30334BD-2A5F-46AD-9F08-2C1742D91893}" dt="2024-04-15T19:38:03.192" v="100" actId="20577"/>
          <ac:graphicFrameMkLst>
            <pc:docMk/>
            <pc:sldMk cId="3842649690" sldId="2147376797"/>
            <ac:graphicFrameMk id="5" creationId="{AE560158-15BF-A948-C0CC-2C49D47C2079}"/>
          </ac:graphicFrameMkLst>
        </pc:graphicFrameChg>
      </pc:sldChg>
      <pc:sldChg chg="modSp mod">
        <pc:chgData name="Johannes Hangl" userId="09795f51b852318c" providerId="LiveId" clId="{C30334BD-2A5F-46AD-9F08-2C1742D91893}" dt="2024-04-15T19:37:48.475" v="91" actId="207"/>
        <pc:sldMkLst>
          <pc:docMk/>
          <pc:sldMk cId="1507462161" sldId="2147376798"/>
        </pc:sldMkLst>
        <pc:spChg chg="mod">
          <ac:chgData name="Johannes Hangl" userId="09795f51b852318c" providerId="LiveId" clId="{C30334BD-2A5F-46AD-9F08-2C1742D91893}" dt="2024-04-15T19:37:27.598" v="88" actId="108"/>
          <ac:spMkLst>
            <pc:docMk/>
            <pc:sldMk cId="1507462161" sldId="2147376798"/>
            <ac:spMk id="13" creationId="{B386F1E5-01B4-0428-5765-6EE41A32C0E3}"/>
          </ac:spMkLst>
        </pc:spChg>
        <pc:spChg chg="mod">
          <ac:chgData name="Johannes Hangl" userId="09795f51b852318c" providerId="LiveId" clId="{C30334BD-2A5F-46AD-9F08-2C1742D91893}" dt="2024-04-15T19:37:41.149" v="90" actId="207"/>
          <ac:spMkLst>
            <pc:docMk/>
            <pc:sldMk cId="1507462161" sldId="2147376798"/>
            <ac:spMk id="16" creationId="{B4B4A54C-1AD9-42A9-A885-7EA14363E686}"/>
          </ac:spMkLst>
        </pc:spChg>
        <pc:graphicFrameChg chg="modGraphic">
          <ac:chgData name="Johannes Hangl" userId="09795f51b852318c" providerId="LiveId" clId="{C30334BD-2A5F-46AD-9F08-2C1742D91893}" dt="2024-04-15T19:37:37.634" v="89" actId="207"/>
          <ac:graphicFrameMkLst>
            <pc:docMk/>
            <pc:sldMk cId="1507462161" sldId="2147376798"/>
            <ac:graphicFrameMk id="3" creationId="{6E4CCD77-99FC-2C36-F622-BDCAE0F46815}"/>
          </ac:graphicFrameMkLst>
        </pc:graphicFrameChg>
        <pc:graphicFrameChg chg="modGraphic">
          <ac:chgData name="Johannes Hangl" userId="09795f51b852318c" providerId="LiveId" clId="{C30334BD-2A5F-46AD-9F08-2C1742D91893}" dt="2024-04-15T19:37:48.475" v="91" actId="207"/>
          <ac:graphicFrameMkLst>
            <pc:docMk/>
            <pc:sldMk cId="1507462161" sldId="2147376798"/>
            <ac:graphicFrameMk id="4" creationId="{B8040382-034F-F948-B852-63DB61038EC1}"/>
          </ac:graphicFrameMkLst>
        </pc:graphicFrameChg>
      </pc:sldChg>
      <pc:sldChg chg="modSp mod">
        <pc:chgData name="Johannes Hangl" userId="09795f51b852318c" providerId="LiveId" clId="{C30334BD-2A5F-46AD-9F08-2C1742D91893}" dt="2024-04-15T19:39:17.627" v="107" actId="207"/>
        <pc:sldMkLst>
          <pc:docMk/>
          <pc:sldMk cId="2069053566" sldId="2147376799"/>
        </pc:sldMkLst>
        <pc:spChg chg="mod">
          <ac:chgData name="Johannes Hangl" userId="09795f51b852318c" providerId="LiveId" clId="{C30334BD-2A5F-46AD-9F08-2C1742D91893}" dt="2024-04-15T19:32:39.712" v="0"/>
          <ac:spMkLst>
            <pc:docMk/>
            <pc:sldMk cId="2069053566" sldId="2147376799"/>
            <ac:spMk id="2" creationId="{357F070D-5ADA-5D8E-0A71-876B2357C919}"/>
          </ac:spMkLst>
        </pc:spChg>
        <pc:spChg chg="mod">
          <ac:chgData name="Johannes Hangl" userId="09795f51b852318c" providerId="LiveId" clId="{C30334BD-2A5F-46AD-9F08-2C1742D91893}" dt="2024-04-15T19:39:17.627" v="107" actId="207"/>
          <ac:spMkLst>
            <pc:docMk/>
            <pc:sldMk cId="2069053566" sldId="2147376799"/>
            <ac:spMk id="4" creationId="{5F9DB378-C793-C8D7-B953-E25C7B68099E}"/>
          </ac:spMkLst>
        </pc:spChg>
      </pc:sldChg>
      <pc:sldChg chg="modSp">
        <pc:chgData name="Johannes Hangl" userId="09795f51b852318c" providerId="LiveId" clId="{C30334BD-2A5F-46AD-9F08-2C1742D91893}" dt="2024-04-15T19:32:39.712" v="0"/>
        <pc:sldMkLst>
          <pc:docMk/>
          <pc:sldMk cId="2548236808" sldId="2147376800"/>
        </pc:sldMkLst>
        <pc:spChg chg="mod">
          <ac:chgData name="Johannes Hangl" userId="09795f51b852318c" providerId="LiveId" clId="{C30334BD-2A5F-46AD-9F08-2C1742D91893}" dt="2024-04-15T19:32:39.712" v="0"/>
          <ac:spMkLst>
            <pc:docMk/>
            <pc:sldMk cId="2548236808" sldId="2147376800"/>
            <ac:spMk id="3" creationId="{B6851C6D-DB4B-80A1-AA04-9C210DB8CBE3}"/>
          </ac:spMkLst>
        </pc:spChg>
        <pc:spChg chg="mod">
          <ac:chgData name="Johannes Hangl" userId="09795f51b852318c" providerId="LiveId" clId="{C30334BD-2A5F-46AD-9F08-2C1742D91893}" dt="2024-04-15T19:32:39.712" v="0"/>
          <ac:spMkLst>
            <pc:docMk/>
            <pc:sldMk cId="2548236808" sldId="2147376800"/>
            <ac:spMk id="12" creationId="{046B19DC-3781-113C-EF6A-8E969BDB57FF}"/>
          </ac:spMkLst>
        </pc:spChg>
      </pc:sldChg>
      <pc:sldChg chg="addSp delSp modSp mod modClrScheme chgLayout">
        <pc:chgData name="Johannes Hangl" userId="09795f51b852318c" providerId="LiveId" clId="{C30334BD-2A5F-46AD-9F08-2C1742D91893}" dt="2024-04-15T19:34:12.756" v="60" actId="478"/>
        <pc:sldMkLst>
          <pc:docMk/>
          <pc:sldMk cId="618551478" sldId="2147376801"/>
        </pc:sldMkLst>
        <pc:spChg chg="add del mod">
          <ac:chgData name="Johannes Hangl" userId="09795f51b852318c" providerId="LiveId" clId="{C30334BD-2A5F-46AD-9F08-2C1742D91893}" dt="2024-04-15T19:34:12.756" v="60" actId="478"/>
          <ac:spMkLst>
            <pc:docMk/>
            <pc:sldMk cId="618551478" sldId="2147376801"/>
            <ac:spMk id="3" creationId="{32E6D292-3908-3E61-7F8A-DA387CBE86BC}"/>
          </ac:spMkLst>
        </pc:spChg>
        <pc:spChg chg="mod ord">
          <ac:chgData name="Johannes Hangl" userId="09795f51b852318c" providerId="LiveId" clId="{C30334BD-2A5F-46AD-9F08-2C1742D91893}" dt="2024-04-15T19:33:56.806" v="57" actId="700"/>
          <ac:spMkLst>
            <pc:docMk/>
            <pc:sldMk cId="618551478" sldId="2147376801"/>
            <ac:spMk id="4" creationId="{CFF96AE3-23CC-60A9-A668-4765F475FD18}"/>
          </ac:spMkLst>
        </pc:spChg>
        <pc:spChg chg="del mod ord">
          <ac:chgData name="Johannes Hangl" userId="09795f51b852318c" providerId="LiveId" clId="{C30334BD-2A5F-46AD-9F08-2C1742D91893}" dt="2024-04-15T19:33:56.806" v="57" actId="700"/>
          <ac:spMkLst>
            <pc:docMk/>
            <pc:sldMk cId="618551478" sldId="2147376801"/>
            <ac:spMk id="5" creationId="{8A3A7D55-C362-5ADC-9797-1B339FC3D7AD}"/>
          </ac:spMkLst>
        </pc:spChg>
        <pc:picChg chg="mod ord">
          <ac:chgData name="Johannes Hangl" userId="09795f51b852318c" providerId="LiveId" clId="{C30334BD-2A5F-46AD-9F08-2C1742D91893}" dt="2024-04-15T19:33:56.806" v="57" actId="700"/>
          <ac:picMkLst>
            <pc:docMk/>
            <pc:sldMk cId="618551478" sldId="2147376801"/>
            <ac:picMk id="1028" creationId="{996629BD-7D8E-C59D-DD28-2F0FA14A319F}"/>
          </ac:picMkLst>
        </pc:picChg>
      </pc:sldChg>
      <pc:sldMasterChg chg="del delSldLayout">
        <pc:chgData name="Johannes Hangl" userId="09795f51b852318c" providerId="LiveId" clId="{C30334BD-2A5F-46AD-9F08-2C1742D91893}" dt="2024-04-15T19:32:44.830" v="50" actId="2696"/>
        <pc:sldMasterMkLst>
          <pc:docMk/>
          <pc:sldMasterMk cId="1102673377" sldId="2147483761"/>
        </pc:sldMasterMkLst>
        <pc:sldLayoutChg chg="del">
          <pc:chgData name="Johannes Hangl" userId="09795f51b852318c" providerId="LiveId" clId="{C30334BD-2A5F-46AD-9F08-2C1742D91893}" dt="2024-04-15T19:32:44.458" v="1" actId="2696"/>
          <pc:sldLayoutMkLst>
            <pc:docMk/>
            <pc:sldMasterMk cId="1102673377" sldId="2147483761"/>
            <pc:sldLayoutMk cId="1567864180" sldId="2147483762"/>
          </pc:sldLayoutMkLst>
        </pc:sldLayoutChg>
        <pc:sldLayoutChg chg="del">
          <pc:chgData name="Johannes Hangl" userId="09795f51b852318c" providerId="LiveId" clId="{C30334BD-2A5F-46AD-9F08-2C1742D91893}" dt="2024-04-15T19:32:44.462" v="2" actId="2696"/>
          <pc:sldLayoutMkLst>
            <pc:docMk/>
            <pc:sldMasterMk cId="1102673377" sldId="2147483761"/>
            <pc:sldLayoutMk cId="1376579725" sldId="2147483763"/>
          </pc:sldLayoutMkLst>
        </pc:sldLayoutChg>
        <pc:sldLayoutChg chg="del">
          <pc:chgData name="Johannes Hangl" userId="09795f51b852318c" providerId="LiveId" clId="{C30334BD-2A5F-46AD-9F08-2C1742D91893}" dt="2024-04-15T19:32:44.484" v="3" actId="2696"/>
          <pc:sldLayoutMkLst>
            <pc:docMk/>
            <pc:sldMasterMk cId="1102673377" sldId="2147483761"/>
            <pc:sldLayoutMk cId="3652666350" sldId="2147483764"/>
          </pc:sldLayoutMkLst>
        </pc:sldLayoutChg>
        <pc:sldLayoutChg chg="del">
          <pc:chgData name="Johannes Hangl" userId="09795f51b852318c" providerId="LiveId" clId="{C30334BD-2A5F-46AD-9F08-2C1742D91893}" dt="2024-04-15T19:32:44.494" v="4" actId="2696"/>
          <pc:sldLayoutMkLst>
            <pc:docMk/>
            <pc:sldMasterMk cId="1102673377" sldId="2147483761"/>
            <pc:sldLayoutMk cId="1950326610" sldId="2147483765"/>
          </pc:sldLayoutMkLst>
        </pc:sldLayoutChg>
        <pc:sldLayoutChg chg="del">
          <pc:chgData name="Johannes Hangl" userId="09795f51b852318c" providerId="LiveId" clId="{C30334BD-2A5F-46AD-9F08-2C1742D91893}" dt="2024-04-15T19:32:44.494" v="5" actId="2696"/>
          <pc:sldLayoutMkLst>
            <pc:docMk/>
            <pc:sldMasterMk cId="1102673377" sldId="2147483761"/>
            <pc:sldLayoutMk cId="953067180" sldId="2147483766"/>
          </pc:sldLayoutMkLst>
        </pc:sldLayoutChg>
        <pc:sldLayoutChg chg="del">
          <pc:chgData name="Johannes Hangl" userId="09795f51b852318c" providerId="LiveId" clId="{C30334BD-2A5F-46AD-9F08-2C1742D91893}" dt="2024-04-15T19:32:44.494" v="6" actId="2696"/>
          <pc:sldLayoutMkLst>
            <pc:docMk/>
            <pc:sldMasterMk cId="1102673377" sldId="2147483761"/>
            <pc:sldLayoutMk cId="717048280" sldId="2147483767"/>
          </pc:sldLayoutMkLst>
        </pc:sldLayoutChg>
        <pc:sldLayoutChg chg="del">
          <pc:chgData name="Johannes Hangl" userId="09795f51b852318c" providerId="LiveId" clId="{C30334BD-2A5F-46AD-9F08-2C1742D91893}" dt="2024-04-15T19:32:44.510" v="7" actId="2696"/>
          <pc:sldLayoutMkLst>
            <pc:docMk/>
            <pc:sldMasterMk cId="1102673377" sldId="2147483761"/>
            <pc:sldLayoutMk cId="570879990" sldId="2147483768"/>
          </pc:sldLayoutMkLst>
        </pc:sldLayoutChg>
        <pc:sldLayoutChg chg="del">
          <pc:chgData name="Johannes Hangl" userId="09795f51b852318c" providerId="LiveId" clId="{C30334BD-2A5F-46AD-9F08-2C1742D91893}" dt="2024-04-15T19:32:44.510" v="8" actId="2696"/>
          <pc:sldLayoutMkLst>
            <pc:docMk/>
            <pc:sldMasterMk cId="1102673377" sldId="2147483761"/>
            <pc:sldLayoutMk cId="2293667204" sldId="2147483769"/>
          </pc:sldLayoutMkLst>
        </pc:sldLayoutChg>
        <pc:sldLayoutChg chg="del">
          <pc:chgData name="Johannes Hangl" userId="09795f51b852318c" providerId="LiveId" clId="{C30334BD-2A5F-46AD-9F08-2C1742D91893}" dt="2024-04-15T19:32:44.526" v="9" actId="2696"/>
          <pc:sldLayoutMkLst>
            <pc:docMk/>
            <pc:sldMasterMk cId="1102673377" sldId="2147483761"/>
            <pc:sldLayoutMk cId="1096201026" sldId="2147483770"/>
          </pc:sldLayoutMkLst>
        </pc:sldLayoutChg>
        <pc:sldLayoutChg chg="del">
          <pc:chgData name="Johannes Hangl" userId="09795f51b852318c" providerId="LiveId" clId="{C30334BD-2A5F-46AD-9F08-2C1742D91893}" dt="2024-04-15T19:32:44.526" v="10" actId="2696"/>
          <pc:sldLayoutMkLst>
            <pc:docMk/>
            <pc:sldMasterMk cId="1102673377" sldId="2147483761"/>
            <pc:sldLayoutMk cId="3488099504" sldId="2147483771"/>
          </pc:sldLayoutMkLst>
        </pc:sldLayoutChg>
        <pc:sldLayoutChg chg="del">
          <pc:chgData name="Johannes Hangl" userId="09795f51b852318c" providerId="LiveId" clId="{C30334BD-2A5F-46AD-9F08-2C1742D91893}" dt="2024-04-15T19:32:44.542" v="11" actId="2696"/>
          <pc:sldLayoutMkLst>
            <pc:docMk/>
            <pc:sldMasterMk cId="1102673377" sldId="2147483761"/>
            <pc:sldLayoutMk cId="3004271105" sldId="2147483772"/>
          </pc:sldLayoutMkLst>
        </pc:sldLayoutChg>
        <pc:sldLayoutChg chg="del">
          <pc:chgData name="Johannes Hangl" userId="09795f51b852318c" providerId="LiveId" clId="{C30334BD-2A5F-46AD-9F08-2C1742D91893}" dt="2024-04-15T19:32:44.546" v="12" actId="2696"/>
          <pc:sldLayoutMkLst>
            <pc:docMk/>
            <pc:sldMasterMk cId="1102673377" sldId="2147483761"/>
            <pc:sldLayoutMk cId="3012564780" sldId="2147483773"/>
          </pc:sldLayoutMkLst>
        </pc:sldLayoutChg>
        <pc:sldLayoutChg chg="del">
          <pc:chgData name="Johannes Hangl" userId="09795f51b852318c" providerId="LiveId" clId="{C30334BD-2A5F-46AD-9F08-2C1742D91893}" dt="2024-04-15T19:32:44.557" v="13" actId="2696"/>
          <pc:sldLayoutMkLst>
            <pc:docMk/>
            <pc:sldMasterMk cId="1102673377" sldId="2147483761"/>
            <pc:sldLayoutMk cId="2172579942" sldId="2147483774"/>
          </pc:sldLayoutMkLst>
        </pc:sldLayoutChg>
        <pc:sldLayoutChg chg="del">
          <pc:chgData name="Johannes Hangl" userId="09795f51b852318c" providerId="LiveId" clId="{C30334BD-2A5F-46AD-9F08-2C1742D91893}" dt="2024-04-15T19:32:44.557" v="14" actId="2696"/>
          <pc:sldLayoutMkLst>
            <pc:docMk/>
            <pc:sldMasterMk cId="1102673377" sldId="2147483761"/>
            <pc:sldLayoutMk cId="787588580" sldId="2147483775"/>
          </pc:sldLayoutMkLst>
        </pc:sldLayoutChg>
        <pc:sldLayoutChg chg="del">
          <pc:chgData name="Johannes Hangl" userId="09795f51b852318c" providerId="LiveId" clId="{C30334BD-2A5F-46AD-9F08-2C1742D91893}" dt="2024-04-15T19:32:44.573" v="15" actId="2696"/>
          <pc:sldLayoutMkLst>
            <pc:docMk/>
            <pc:sldMasterMk cId="1102673377" sldId="2147483761"/>
            <pc:sldLayoutMk cId="4140833135" sldId="2147483776"/>
          </pc:sldLayoutMkLst>
        </pc:sldLayoutChg>
        <pc:sldLayoutChg chg="del">
          <pc:chgData name="Johannes Hangl" userId="09795f51b852318c" providerId="LiveId" clId="{C30334BD-2A5F-46AD-9F08-2C1742D91893}" dt="2024-04-15T19:32:44.573" v="16" actId="2696"/>
          <pc:sldLayoutMkLst>
            <pc:docMk/>
            <pc:sldMasterMk cId="1102673377" sldId="2147483761"/>
            <pc:sldLayoutMk cId="332432570" sldId="2147483777"/>
          </pc:sldLayoutMkLst>
        </pc:sldLayoutChg>
        <pc:sldLayoutChg chg="del">
          <pc:chgData name="Johannes Hangl" userId="09795f51b852318c" providerId="LiveId" clId="{C30334BD-2A5F-46AD-9F08-2C1742D91893}" dt="2024-04-15T19:32:44.589" v="17" actId="2696"/>
          <pc:sldLayoutMkLst>
            <pc:docMk/>
            <pc:sldMasterMk cId="1102673377" sldId="2147483761"/>
            <pc:sldLayoutMk cId="584657166" sldId="2147483778"/>
          </pc:sldLayoutMkLst>
        </pc:sldLayoutChg>
        <pc:sldLayoutChg chg="del">
          <pc:chgData name="Johannes Hangl" userId="09795f51b852318c" providerId="LiveId" clId="{C30334BD-2A5F-46AD-9F08-2C1742D91893}" dt="2024-04-15T19:32:44.589" v="18" actId="2696"/>
          <pc:sldLayoutMkLst>
            <pc:docMk/>
            <pc:sldMasterMk cId="1102673377" sldId="2147483761"/>
            <pc:sldLayoutMk cId="2355825217" sldId="2147483779"/>
          </pc:sldLayoutMkLst>
        </pc:sldLayoutChg>
        <pc:sldLayoutChg chg="del">
          <pc:chgData name="Johannes Hangl" userId="09795f51b852318c" providerId="LiveId" clId="{C30334BD-2A5F-46AD-9F08-2C1742D91893}" dt="2024-04-15T19:32:44.589" v="19" actId="2696"/>
          <pc:sldLayoutMkLst>
            <pc:docMk/>
            <pc:sldMasterMk cId="1102673377" sldId="2147483761"/>
            <pc:sldLayoutMk cId="3880822315" sldId="2147483780"/>
          </pc:sldLayoutMkLst>
        </pc:sldLayoutChg>
        <pc:sldLayoutChg chg="del">
          <pc:chgData name="Johannes Hangl" userId="09795f51b852318c" providerId="LiveId" clId="{C30334BD-2A5F-46AD-9F08-2C1742D91893}" dt="2024-04-15T19:32:44.605" v="20" actId="2696"/>
          <pc:sldLayoutMkLst>
            <pc:docMk/>
            <pc:sldMasterMk cId="1102673377" sldId="2147483761"/>
            <pc:sldLayoutMk cId="3935107209" sldId="2147483781"/>
          </pc:sldLayoutMkLst>
        </pc:sldLayoutChg>
        <pc:sldLayoutChg chg="del">
          <pc:chgData name="Johannes Hangl" userId="09795f51b852318c" providerId="LiveId" clId="{C30334BD-2A5F-46AD-9F08-2C1742D91893}" dt="2024-04-15T19:32:44.605" v="21" actId="2696"/>
          <pc:sldLayoutMkLst>
            <pc:docMk/>
            <pc:sldMasterMk cId="1102673377" sldId="2147483761"/>
            <pc:sldLayoutMk cId="1347556946" sldId="2147483782"/>
          </pc:sldLayoutMkLst>
        </pc:sldLayoutChg>
        <pc:sldLayoutChg chg="del">
          <pc:chgData name="Johannes Hangl" userId="09795f51b852318c" providerId="LiveId" clId="{C30334BD-2A5F-46AD-9F08-2C1742D91893}" dt="2024-04-15T19:32:44.620" v="22" actId="2696"/>
          <pc:sldLayoutMkLst>
            <pc:docMk/>
            <pc:sldMasterMk cId="1102673377" sldId="2147483761"/>
            <pc:sldLayoutMk cId="3869261116" sldId="2147483783"/>
          </pc:sldLayoutMkLst>
        </pc:sldLayoutChg>
        <pc:sldLayoutChg chg="del">
          <pc:chgData name="Johannes Hangl" userId="09795f51b852318c" providerId="LiveId" clId="{C30334BD-2A5F-46AD-9F08-2C1742D91893}" dt="2024-04-15T19:32:44.620" v="23" actId="2696"/>
          <pc:sldLayoutMkLst>
            <pc:docMk/>
            <pc:sldMasterMk cId="1102673377" sldId="2147483761"/>
            <pc:sldLayoutMk cId="1751704106" sldId="2147483784"/>
          </pc:sldLayoutMkLst>
        </pc:sldLayoutChg>
        <pc:sldLayoutChg chg="del">
          <pc:chgData name="Johannes Hangl" userId="09795f51b852318c" providerId="LiveId" clId="{C30334BD-2A5F-46AD-9F08-2C1742D91893}" dt="2024-04-15T19:32:44.636" v="24" actId="2696"/>
          <pc:sldLayoutMkLst>
            <pc:docMk/>
            <pc:sldMasterMk cId="1102673377" sldId="2147483761"/>
            <pc:sldLayoutMk cId="1660068430" sldId="2147483785"/>
          </pc:sldLayoutMkLst>
        </pc:sldLayoutChg>
        <pc:sldLayoutChg chg="del">
          <pc:chgData name="Johannes Hangl" userId="09795f51b852318c" providerId="LiveId" clId="{C30334BD-2A5F-46AD-9F08-2C1742D91893}" dt="2024-04-15T19:32:44.636" v="25" actId="2696"/>
          <pc:sldLayoutMkLst>
            <pc:docMk/>
            <pc:sldMasterMk cId="1102673377" sldId="2147483761"/>
            <pc:sldLayoutMk cId="928813830" sldId="2147483786"/>
          </pc:sldLayoutMkLst>
        </pc:sldLayoutChg>
        <pc:sldLayoutChg chg="del">
          <pc:chgData name="Johannes Hangl" userId="09795f51b852318c" providerId="LiveId" clId="{C30334BD-2A5F-46AD-9F08-2C1742D91893}" dt="2024-04-15T19:32:44.652" v="26" actId="2696"/>
          <pc:sldLayoutMkLst>
            <pc:docMk/>
            <pc:sldMasterMk cId="1102673377" sldId="2147483761"/>
            <pc:sldLayoutMk cId="2086474330" sldId="2147483787"/>
          </pc:sldLayoutMkLst>
        </pc:sldLayoutChg>
        <pc:sldLayoutChg chg="del">
          <pc:chgData name="Johannes Hangl" userId="09795f51b852318c" providerId="LiveId" clId="{C30334BD-2A5F-46AD-9F08-2C1742D91893}" dt="2024-04-15T19:32:44.652" v="27" actId="2696"/>
          <pc:sldLayoutMkLst>
            <pc:docMk/>
            <pc:sldMasterMk cId="1102673377" sldId="2147483761"/>
            <pc:sldLayoutMk cId="3207753787" sldId="2147483788"/>
          </pc:sldLayoutMkLst>
        </pc:sldLayoutChg>
        <pc:sldLayoutChg chg="del">
          <pc:chgData name="Johannes Hangl" userId="09795f51b852318c" providerId="LiveId" clId="{C30334BD-2A5F-46AD-9F08-2C1742D91893}" dt="2024-04-15T19:32:44.668" v="28" actId="2696"/>
          <pc:sldLayoutMkLst>
            <pc:docMk/>
            <pc:sldMasterMk cId="1102673377" sldId="2147483761"/>
            <pc:sldLayoutMk cId="3784865061" sldId="2147483789"/>
          </pc:sldLayoutMkLst>
        </pc:sldLayoutChg>
        <pc:sldLayoutChg chg="del">
          <pc:chgData name="Johannes Hangl" userId="09795f51b852318c" providerId="LiveId" clId="{C30334BD-2A5F-46AD-9F08-2C1742D91893}" dt="2024-04-15T19:32:44.668" v="29" actId="2696"/>
          <pc:sldLayoutMkLst>
            <pc:docMk/>
            <pc:sldMasterMk cId="1102673377" sldId="2147483761"/>
            <pc:sldLayoutMk cId="2654558076" sldId="2147483790"/>
          </pc:sldLayoutMkLst>
        </pc:sldLayoutChg>
        <pc:sldLayoutChg chg="del">
          <pc:chgData name="Johannes Hangl" userId="09795f51b852318c" providerId="LiveId" clId="{C30334BD-2A5F-46AD-9F08-2C1742D91893}" dt="2024-04-15T19:32:44.668" v="30" actId="2696"/>
          <pc:sldLayoutMkLst>
            <pc:docMk/>
            <pc:sldMasterMk cId="1102673377" sldId="2147483761"/>
            <pc:sldLayoutMk cId="2554012505" sldId="2147483791"/>
          </pc:sldLayoutMkLst>
        </pc:sldLayoutChg>
        <pc:sldLayoutChg chg="del">
          <pc:chgData name="Johannes Hangl" userId="09795f51b852318c" providerId="LiveId" clId="{C30334BD-2A5F-46AD-9F08-2C1742D91893}" dt="2024-04-15T19:32:44.686" v="31" actId="2696"/>
          <pc:sldLayoutMkLst>
            <pc:docMk/>
            <pc:sldMasterMk cId="1102673377" sldId="2147483761"/>
            <pc:sldLayoutMk cId="4267074321" sldId="2147483792"/>
          </pc:sldLayoutMkLst>
        </pc:sldLayoutChg>
        <pc:sldLayoutChg chg="del">
          <pc:chgData name="Johannes Hangl" userId="09795f51b852318c" providerId="LiveId" clId="{C30334BD-2A5F-46AD-9F08-2C1742D91893}" dt="2024-04-15T19:32:44.699" v="32" actId="2696"/>
          <pc:sldLayoutMkLst>
            <pc:docMk/>
            <pc:sldMasterMk cId="1102673377" sldId="2147483761"/>
            <pc:sldLayoutMk cId="788835199" sldId="2147483793"/>
          </pc:sldLayoutMkLst>
        </pc:sldLayoutChg>
        <pc:sldLayoutChg chg="del">
          <pc:chgData name="Johannes Hangl" userId="09795f51b852318c" providerId="LiveId" clId="{C30334BD-2A5F-46AD-9F08-2C1742D91893}" dt="2024-04-15T19:32:44.699" v="33" actId="2696"/>
          <pc:sldLayoutMkLst>
            <pc:docMk/>
            <pc:sldMasterMk cId="1102673377" sldId="2147483761"/>
            <pc:sldLayoutMk cId="883003678" sldId="2147483794"/>
          </pc:sldLayoutMkLst>
        </pc:sldLayoutChg>
        <pc:sldLayoutChg chg="del">
          <pc:chgData name="Johannes Hangl" userId="09795f51b852318c" providerId="LiveId" clId="{C30334BD-2A5F-46AD-9F08-2C1742D91893}" dt="2024-04-15T19:32:44.715" v="34" actId="2696"/>
          <pc:sldLayoutMkLst>
            <pc:docMk/>
            <pc:sldMasterMk cId="1102673377" sldId="2147483761"/>
            <pc:sldLayoutMk cId="3334294556" sldId="2147483795"/>
          </pc:sldLayoutMkLst>
        </pc:sldLayoutChg>
        <pc:sldLayoutChg chg="del">
          <pc:chgData name="Johannes Hangl" userId="09795f51b852318c" providerId="LiveId" clId="{C30334BD-2A5F-46AD-9F08-2C1742D91893}" dt="2024-04-15T19:32:44.715" v="35" actId="2696"/>
          <pc:sldLayoutMkLst>
            <pc:docMk/>
            <pc:sldMasterMk cId="1102673377" sldId="2147483761"/>
            <pc:sldLayoutMk cId="183669599" sldId="2147483796"/>
          </pc:sldLayoutMkLst>
        </pc:sldLayoutChg>
        <pc:sldLayoutChg chg="del">
          <pc:chgData name="Johannes Hangl" userId="09795f51b852318c" providerId="LiveId" clId="{C30334BD-2A5F-46AD-9F08-2C1742D91893}" dt="2024-04-15T19:32:44.715" v="36" actId="2696"/>
          <pc:sldLayoutMkLst>
            <pc:docMk/>
            <pc:sldMasterMk cId="1102673377" sldId="2147483761"/>
            <pc:sldLayoutMk cId="3260015366" sldId="2147483797"/>
          </pc:sldLayoutMkLst>
        </pc:sldLayoutChg>
        <pc:sldLayoutChg chg="del">
          <pc:chgData name="Johannes Hangl" userId="09795f51b852318c" providerId="LiveId" clId="{C30334BD-2A5F-46AD-9F08-2C1742D91893}" dt="2024-04-15T19:32:44.735" v="37" actId="2696"/>
          <pc:sldLayoutMkLst>
            <pc:docMk/>
            <pc:sldMasterMk cId="1102673377" sldId="2147483761"/>
            <pc:sldLayoutMk cId="133120116" sldId="2147483798"/>
          </pc:sldLayoutMkLst>
        </pc:sldLayoutChg>
        <pc:sldLayoutChg chg="del">
          <pc:chgData name="Johannes Hangl" userId="09795f51b852318c" providerId="LiveId" clId="{C30334BD-2A5F-46AD-9F08-2C1742D91893}" dt="2024-04-15T19:32:44.735" v="38" actId="2696"/>
          <pc:sldLayoutMkLst>
            <pc:docMk/>
            <pc:sldMasterMk cId="1102673377" sldId="2147483761"/>
            <pc:sldLayoutMk cId="920480612" sldId="2147483799"/>
          </pc:sldLayoutMkLst>
        </pc:sldLayoutChg>
        <pc:sldLayoutChg chg="del">
          <pc:chgData name="Johannes Hangl" userId="09795f51b852318c" providerId="LiveId" clId="{C30334BD-2A5F-46AD-9F08-2C1742D91893}" dt="2024-04-15T19:32:44.747" v="39" actId="2696"/>
          <pc:sldLayoutMkLst>
            <pc:docMk/>
            <pc:sldMasterMk cId="1102673377" sldId="2147483761"/>
            <pc:sldLayoutMk cId="4001842187" sldId="2147483800"/>
          </pc:sldLayoutMkLst>
        </pc:sldLayoutChg>
        <pc:sldLayoutChg chg="del">
          <pc:chgData name="Johannes Hangl" userId="09795f51b852318c" providerId="LiveId" clId="{C30334BD-2A5F-46AD-9F08-2C1742D91893}" dt="2024-04-15T19:32:44.747" v="40" actId="2696"/>
          <pc:sldLayoutMkLst>
            <pc:docMk/>
            <pc:sldMasterMk cId="1102673377" sldId="2147483761"/>
            <pc:sldLayoutMk cId="4172863146" sldId="2147483801"/>
          </pc:sldLayoutMkLst>
        </pc:sldLayoutChg>
        <pc:sldLayoutChg chg="del">
          <pc:chgData name="Johannes Hangl" userId="09795f51b852318c" providerId="LiveId" clId="{C30334BD-2A5F-46AD-9F08-2C1742D91893}" dt="2024-04-15T19:32:44.747" v="41" actId="2696"/>
          <pc:sldLayoutMkLst>
            <pc:docMk/>
            <pc:sldMasterMk cId="1102673377" sldId="2147483761"/>
            <pc:sldLayoutMk cId="1992246561" sldId="2147483802"/>
          </pc:sldLayoutMkLst>
        </pc:sldLayoutChg>
        <pc:sldLayoutChg chg="del">
          <pc:chgData name="Johannes Hangl" userId="09795f51b852318c" providerId="LiveId" clId="{C30334BD-2A5F-46AD-9F08-2C1742D91893}" dt="2024-04-15T19:32:44.762" v="42" actId="2696"/>
          <pc:sldLayoutMkLst>
            <pc:docMk/>
            <pc:sldMasterMk cId="1102673377" sldId="2147483761"/>
            <pc:sldLayoutMk cId="3449979851" sldId="2147483805"/>
          </pc:sldLayoutMkLst>
        </pc:sldLayoutChg>
        <pc:sldLayoutChg chg="del">
          <pc:chgData name="Johannes Hangl" userId="09795f51b852318c" providerId="LiveId" clId="{C30334BD-2A5F-46AD-9F08-2C1742D91893}" dt="2024-04-15T19:32:44.762" v="43" actId="2696"/>
          <pc:sldLayoutMkLst>
            <pc:docMk/>
            <pc:sldMasterMk cId="1102673377" sldId="2147483761"/>
            <pc:sldLayoutMk cId="3482837246" sldId="2147483806"/>
          </pc:sldLayoutMkLst>
        </pc:sldLayoutChg>
        <pc:sldLayoutChg chg="del">
          <pc:chgData name="Johannes Hangl" userId="09795f51b852318c" providerId="LiveId" clId="{C30334BD-2A5F-46AD-9F08-2C1742D91893}" dt="2024-04-15T19:32:44.779" v="44" actId="2696"/>
          <pc:sldLayoutMkLst>
            <pc:docMk/>
            <pc:sldMasterMk cId="1102673377" sldId="2147483761"/>
            <pc:sldLayoutMk cId="2734698000" sldId="2147483807"/>
          </pc:sldLayoutMkLst>
        </pc:sldLayoutChg>
        <pc:sldLayoutChg chg="del">
          <pc:chgData name="Johannes Hangl" userId="09795f51b852318c" providerId="LiveId" clId="{C30334BD-2A5F-46AD-9F08-2C1742D91893}" dt="2024-04-15T19:32:44.784" v="45" actId="2696"/>
          <pc:sldLayoutMkLst>
            <pc:docMk/>
            <pc:sldMasterMk cId="1102673377" sldId="2147483761"/>
            <pc:sldLayoutMk cId="2025630974" sldId="2147483808"/>
          </pc:sldLayoutMkLst>
        </pc:sldLayoutChg>
        <pc:sldLayoutChg chg="del">
          <pc:chgData name="Johannes Hangl" userId="09795f51b852318c" providerId="LiveId" clId="{C30334BD-2A5F-46AD-9F08-2C1742D91893}" dt="2024-04-15T19:32:44.784" v="46" actId="2696"/>
          <pc:sldLayoutMkLst>
            <pc:docMk/>
            <pc:sldMasterMk cId="1102673377" sldId="2147483761"/>
            <pc:sldLayoutMk cId="309147130" sldId="2147483809"/>
          </pc:sldLayoutMkLst>
        </pc:sldLayoutChg>
        <pc:sldLayoutChg chg="del">
          <pc:chgData name="Johannes Hangl" userId="09795f51b852318c" providerId="LiveId" clId="{C30334BD-2A5F-46AD-9F08-2C1742D91893}" dt="2024-04-15T19:32:44.794" v="47" actId="2696"/>
          <pc:sldLayoutMkLst>
            <pc:docMk/>
            <pc:sldMasterMk cId="1102673377" sldId="2147483761"/>
            <pc:sldLayoutMk cId="2973201029" sldId="2147483814"/>
          </pc:sldLayoutMkLst>
        </pc:sldLayoutChg>
        <pc:sldLayoutChg chg="del">
          <pc:chgData name="Johannes Hangl" userId="09795f51b852318c" providerId="LiveId" clId="{C30334BD-2A5F-46AD-9F08-2C1742D91893}" dt="2024-04-15T19:32:44.794" v="48" actId="2696"/>
          <pc:sldLayoutMkLst>
            <pc:docMk/>
            <pc:sldMasterMk cId="1102673377" sldId="2147483761"/>
            <pc:sldLayoutMk cId="2850288309" sldId="2147483815"/>
          </pc:sldLayoutMkLst>
        </pc:sldLayoutChg>
        <pc:sldLayoutChg chg="del">
          <pc:chgData name="Johannes Hangl" userId="09795f51b852318c" providerId="LiveId" clId="{C30334BD-2A5F-46AD-9F08-2C1742D91893}" dt="2024-04-15T19:32:44.809" v="49" actId="2696"/>
          <pc:sldLayoutMkLst>
            <pc:docMk/>
            <pc:sldMasterMk cId="1102673377" sldId="2147483761"/>
            <pc:sldLayoutMk cId="4062723669" sldId="2147483820"/>
          </pc:sldLayoutMkLst>
        </pc:sldLayoutChg>
      </pc:sldMasterChg>
      <pc:sldMasterChg chg="modSldLayout">
        <pc:chgData name="Johannes Hangl" userId="09795f51b852318c" providerId="LiveId" clId="{C30334BD-2A5F-46AD-9F08-2C1742D91893}" dt="2024-04-15T19:32:39.712" v="0"/>
        <pc:sldMasterMkLst>
          <pc:docMk/>
          <pc:sldMasterMk cId="2731148443" sldId="2147483821"/>
        </pc:sldMasterMkLst>
        <pc:sldLayoutChg chg="delSp">
          <pc:chgData name="Johannes Hangl" userId="09795f51b852318c" providerId="LiveId" clId="{C30334BD-2A5F-46AD-9F08-2C1742D91893}" dt="2024-04-15T19:32:39.712" v="0"/>
          <pc:sldLayoutMkLst>
            <pc:docMk/>
            <pc:sldMasterMk cId="2731148443" sldId="2147483821"/>
            <pc:sldLayoutMk cId="836334784" sldId="2147483856"/>
          </pc:sldLayoutMkLst>
          <pc:spChg chg="del">
            <ac:chgData name="Johannes Hangl" userId="09795f51b852318c" providerId="LiveId" clId="{C30334BD-2A5F-46AD-9F08-2C1742D91893}" dt="2024-04-15T19:32:39.712" v="0"/>
            <ac:spMkLst>
              <pc:docMk/>
              <pc:sldMasterMk cId="2731148443" sldId="2147483821"/>
              <pc:sldLayoutMk cId="836334784" sldId="2147483856"/>
              <ac:spMk id="7" creationId="{B23E0AC1-E283-0A49-D00E-AD5DD7732AD2}"/>
            </ac:spMkLst>
          </pc:spChg>
          <pc:spChg chg="del">
            <ac:chgData name="Johannes Hangl" userId="09795f51b852318c" providerId="LiveId" clId="{C30334BD-2A5F-46AD-9F08-2C1742D91893}" dt="2024-04-15T19:32:39.712" v="0"/>
            <ac:spMkLst>
              <pc:docMk/>
              <pc:sldMasterMk cId="2731148443" sldId="2147483821"/>
              <pc:sldLayoutMk cId="836334784" sldId="2147483856"/>
              <ac:spMk id="11" creationId="{71614ADA-11E4-6074-3F43-58C0C3E37297}"/>
            </ac:spMkLst>
          </pc:spChg>
          <pc:picChg chg="del">
            <ac:chgData name="Johannes Hangl" userId="09795f51b852318c" providerId="LiveId" clId="{C30334BD-2A5F-46AD-9F08-2C1742D91893}" dt="2024-04-15T19:32:39.712" v="0"/>
            <ac:picMkLst>
              <pc:docMk/>
              <pc:sldMasterMk cId="2731148443" sldId="2147483821"/>
              <pc:sldLayoutMk cId="836334784" sldId="2147483856"/>
              <ac:picMk id="8" creationId="{74786AD1-5CCF-0768-E9EE-C2856394FC59}"/>
            </ac:picMkLst>
          </pc:picChg>
          <pc:picChg chg="del">
            <ac:chgData name="Johannes Hangl" userId="09795f51b852318c" providerId="LiveId" clId="{C30334BD-2A5F-46AD-9F08-2C1742D91893}" dt="2024-04-15T19:32:39.712" v="0"/>
            <ac:picMkLst>
              <pc:docMk/>
              <pc:sldMasterMk cId="2731148443" sldId="2147483821"/>
              <pc:sldLayoutMk cId="836334784" sldId="2147483856"/>
              <ac:picMk id="13" creationId="{0B365EBA-8FF0-3F2A-B024-AE2B181FC80B}"/>
            </ac:picMkLst>
          </pc:picChg>
        </pc:sldLayoutChg>
      </pc:sldMasterChg>
    </pc:docChg>
  </pc:docChgLst>
  <pc:docChgLst>
    <pc:chgData name="Johannes Hangl" userId="09795f51b852318c" providerId="LiveId" clId="{AC859DF3-BEB6-4519-9505-36BFF82024A0}"/>
    <pc:docChg chg="custSel modSld">
      <pc:chgData name="Johannes Hangl" userId="09795f51b852318c" providerId="LiveId" clId="{AC859DF3-BEB6-4519-9505-36BFF82024A0}" dt="2024-06-27T11:59:29.889" v="184" actId="20577"/>
      <pc:docMkLst>
        <pc:docMk/>
      </pc:docMkLst>
      <pc:sldChg chg="modSp mod">
        <pc:chgData name="Johannes Hangl" userId="09795f51b852318c" providerId="LiveId" clId="{AC859DF3-BEB6-4519-9505-36BFF82024A0}" dt="2024-06-27T11:59:29.889" v="184" actId="20577"/>
        <pc:sldMkLst>
          <pc:docMk/>
          <pc:sldMk cId="1320062321" sldId="2134805887"/>
        </pc:sldMkLst>
        <pc:spChg chg="mod">
          <ac:chgData name="Johannes Hangl" userId="09795f51b852318c" providerId="LiveId" clId="{AC859DF3-BEB6-4519-9505-36BFF82024A0}" dt="2024-06-27T11:59:29.889" v="184" actId="20577"/>
          <ac:spMkLst>
            <pc:docMk/>
            <pc:sldMk cId="1320062321" sldId="2134805887"/>
            <ac:spMk id="3" creationId="{8A43BF7F-6AC7-5EDB-38EE-A746276D03B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3D727A-8AE6-4EEA-95CA-9ED0DE7F0362}" type="datetimeFigureOut">
              <a:rPr lang="en-DE" smtClean="0"/>
              <a:t>27/06/2024</a:t>
            </a:fld>
            <a:endParaRPr lang="en-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FA657A-F1AF-4241-8419-C8AD71732C18}" type="slidenum">
              <a:rPr lang="en-DE" smtClean="0"/>
              <a:t>‹#›</a:t>
            </a:fld>
            <a:endParaRPr lang="en-DE"/>
          </a:p>
        </p:txBody>
      </p:sp>
    </p:spTree>
    <p:extLst>
      <p:ext uri="{BB962C8B-B14F-4D97-AF65-F5344CB8AC3E}">
        <p14:creationId xmlns:p14="http://schemas.microsoft.com/office/powerpoint/2010/main" val="547995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67ADE7-D613-46B6-A12A-4502A6487DD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405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2D4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9271E-4B88-ADB1-8242-0EA591D3B7B9}"/>
              </a:ext>
            </a:extLst>
          </p:cNvPr>
          <p:cNvSpPr>
            <a:spLocks noGrp="1"/>
          </p:cNvSpPr>
          <p:nvPr>
            <p:ph type="ctrTitle"/>
          </p:nvPr>
        </p:nvSpPr>
        <p:spPr>
          <a:xfrm>
            <a:off x="457200" y="371137"/>
            <a:ext cx="7404100" cy="2092365"/>
          </a:xfrm>
        </p:spPr>
        <p:txBody>
          <a:bodyPr anchor="t"/>
          <a:lstStyle>
            <a:lvl1pPr algn="l">
              <a:defRPr sz="6000">
                <a:solidFill>
                  <a:schemeClr val="tx1"/>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F76D1A65-80E6-2CDD-65F8-6FF42228972C}"/>
              </a:ext>
            </a:extLst>
          </p:cNvPr>
          <p:cNvSpPr>
            <a:spLocks noGrp="1"/>
          </p:cNvSpPr>
          <p:nvPr>
            <p:ph type="subTitle" idx="1"/>
          </p:nvPr>
        </p:nvSpPr>
        <p:spPr>
          <a:xfrm>
            <a:off x="457200" y="2463501"/>
            <a:ext cx="7404100" cy="609579"/>
          </a:xfrm>
        </p:spPr>
        <p:txBody>
          <a:bodyPr anchor="b"/>
          <a:lstStyle>
            <a:lvl1pPr marL="0" indent="0" algn="l">
              <a:buNone/>
              <a:defRPr sz="20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GB"/>
              <a:t>Click to edit Master subtitle style</a:t>
            </a:r>
            <a:endParaRPr lang="en-US"/>
          </a:p>
        </p:txBody>
      </p:sp>
      <p:pic>
        <p:nvPicPr>
          <p:cNvPr id="12" name="Picture 11">
            <a:extLst>
              <a:ext uri="{FF2B5EF4-FFF2-40B4-BE49-F238E27FC236}">
                <a16:creationId xmlns:a16="http://schemas.microsoft.com/office/drawing/2014/main" id="{73F6F3FF-422F-A12D-BC1C-985751DB101D}"/>
              </a:ext>
            </a:extLst>
          </p:cNvPr>
          <p:cNvPicPr>
            <a:picLocks noChangeAspect="1"/>
          </p:cNvPicPr>
          <p:nvPr/>
        </p:nvPicPr>
        <p:blipFill>
          <a:blip r:embed="rId2"/>
          <a:srcRect/>
          <a:stretch/>
        </p:blipFill>
        <p:spPr>
          <a:xfrm>
            <a:off x="9032" y="3434080"/>
            <a:ext cx="12173937" cy="3423920"/>
          </a:xfrm>
          <a:prstGeom prst="rect">
            <a:avLst/>
          </a:prstGeom>
        </p:spPr>
      </p:pic>
      <p:pic>
        <p:nvPicPr>
          <p:cNvPr id="7" name="Picture 6">
            <a:extLst>
              <a:ext uri="{FF2B5EF4-FFF2-40B4-BE49-F238E27FC236}">
                <a16:creationId xmlns:a16="http://schemas.microsoft.com/office/drawing/2014/main" id="{4770B1DA-8DE2-476D-D1BD-3846AEFEE503}"/>
              </a:ext>
            </a:extLst>
          </p:cNvPr>
          <p:cNvPicPr>
            <a:picLocks noChangeAspect="1"/>
          </p:cNvPicPr>
          <p:nvPr/>
        </p:nvPicPr>
        <p:blipFill>
          <a:blip r:embed="rId2"/>
          <a:srcRect/>
          <a:stretch/>
        </p:blipFill>
        <p:spPr>
          <a:xfrm>
            <a:off x="9032" y="3434080"/>
            <a:ext cx="12173937" cy="3423920"/>
          </a:xfrm>
          <a:prstGeom prst="rect">
            <a:avLst/>
          </a:prstGeom>
        </p:spPr>
      </p:pic>
      <p:pic>
        <p:nvPicPr>
          <p:cNvPr id="8" name="Grafik 7" descr="Ein Bild, das Logo, Symbol, gelb, Schrift enthält.&#10;&#10;Automatisch generierte Beschreibung">
            <a:extLst>
              <a:ext uri="{FF2B5EF4-FFF2-40B4-BE49-F238E27FC236}">
                <a16:creationId xmlns:a16="http://schemas.microsoft.com/office/drawing/2014/main" id="{7F3CB733-CF37-AA8F-C830-4905CD9D68F1}"/>
              </a:ext>
            </a:extLst>
          </p:cNvPr>
          <p:cNvPicPr>
            <a:picLocks noChangeAspect="1"/>
          </p:cNvPicPr>
          <p:nvPr/>
        </p:nvPicPr>
        <p:blipFill>
          <a:blip r:embed="rId3"/>
          <a:stretch>
            <a:fillRect/>
          </a:stretch>
        </p:blipFill>
        <p:spPr>
          <a:xfrm>
            <a:off x="10665728" y="371137"/>
            <a:ext cx="1069073" cy="1229433"/>
          </a:xfrm>
          <a:prstGeom prst="rect">
            <a:avLst/>
          </a:prstGeom>
        </p:spPr>
      </p:pic>
    </p:spTree>
    <p:extLst>
      <p:ext uri="{BB962C8B-B14F-4D97-AF65-F5344CB8AC3E}">
        <p14:creationId xmlns:p14="http://schemas.microsoft.com/office/powerpoint/2010/main" val="1609474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Feature-3">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a:xfrm>
            <a:off x="457200" y="457201"/>
            <a:ext cx="10306050" cy="5516714"/>
          </a:xfrm>
        </p:spPr>
        <p:txBody>
          <a:bodyPr anchor="ctr"/>
          <a:lstStyle>
            <a:lvl1pPr>
              <a:defRPr sz="7200">
                <a:solidFill>
                  <a:schemeClr val="bg1"/>
                </a:solidFill>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60BBEEC8-69F0-9FB2-17F0-099903969F37}"/>
              </a:ext>
            </a:extLst>
          </p:cNvPr>
          <p:cNvSpPr>
            <a:spLocks noGrp="1"/>
          </p:cNvSpPr>
          <p:nvPr>
            <p:ph idx="1"/>
          </p:nvPr>
        </p:nvSpPr>
        <p:spPr>
          <a:xfrm>
            <a:off x="463552" y="5973915"/>
            <a:ext cx="7397748" cy="407611"/>
          </a:xfrm>
        </p:spPr>
        <p:txBody>
          <a:bodyPr anchor="b"/>
          <a:lstStyle>
            <a:lvl1pPr marL="0" indent="0">
              <a:buNone/>
              <a:defRPr sz="2000">
                <a:solidFill>
                  <a:schemeClr val="bg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GB"/>
              <a:t>Click to edit Master text styles</a:t>
            </a:r>
          </a:p>
        </p:txBody>
      </p:sp>
      <p:pic>
        <p:nvPicPr>
          <p:cNvPr id="8" name="Picture 7" descr="A black background with white text&#10;&#10;Description automatically generated">
            <a:extLst>
              <a:ext uri="{FF2B5EF4-FFF2-40B4-BE49-F238E27FC236}">
                <a16:creationId xmlns:a16="http://schemas.microsoft.com/office/drawing/2014/main" id="{5AB1C5CF-D43B-E645-857B-59D6DF4DD94C}"/>
              </a:ext>
            </a:extLst>
          </p:cNvPr>
          <p:cNvPicPr>
            <a:picLocks noChangeAspect="1"/>
          </p:cNvPicPr>
          <p:nvPr/>
        </p:nvPicPr>
        <p:blipFill>
          <a:blip r:embed="rId2"/>
          <a:stretch>
            <a:fillRect/>
          </a:stretch>
        </p:blipFill>
        <p:spPr>
          <a:xfrm>
            <a:off x="10011653" y="5973914"/>
            <a:ext cx="1716795" cy="407125"/>
          </a:xfrm>
          <a:prstGeom prst="rect">
            <a:avLst/>
          </a:prstGeom>
        </p:spPr>
      </p:pic>
    </p:spTree>
    <p:extLst>
      <p:ext uri="{BB962C8B-B14F-4D97-AF65-F5344CB8AC3E}">
        <p14:creationId xmlns:p14="http://schemas.microsoft.com/office/powerpoint/2010/main" val="281601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oadmap/AGENDA">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F360C63F-A58A-03BE-B0ED-30BEBDF0EE8F}"/>
              </a:ext>
            </a:extLst>
          </p:cNvPr>
          <p:cNvSpPr/>
          <p:nvPr/>
        </p:nvSpPr>
        <p:spPr>
          <a:xfrm>
            <a:off x="-7889873" y="-31750"/>
            <a:ext cx="13985875" cy="6889750"/>
          </a:xfrm>
          <a:prstGeom prst="ellipse">
            <a:avLst/>
          </a:prstGeom>
          <a:noFill/>
          <a:ln>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167"/>
          </a:p>
        </p:txBody>
      </p:sp>
    </p:spTree>
    <p:extLst>
      <p:ext uri="{BB962C8B-B14F-4D97-AF65-F5344CB8AC3E}">
        <p14:creationId xmlns:p14="http://schemas.microsoft.com/office/powerpoint/2010/main" val="361284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60BBEEC8-69F0-9FB2-17F0-099903969F37}"/>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925065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7BFCD-5DE0-30C8-7541-799B15CE0592}"/>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US" dirty="0"/>
          </a:p>
        </p:txBody>
      </p:sp>
    </p:spTree>
    <p:extLst>
      <p:ext uri="{BB962C8B-B14F-4D97-AF65-F5344CB8AC3E}">
        <p14:creationId xmlns:p14="http://schemas.microsoft.com/office/powerpoint/2010/main" val="3704221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4214305"/>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8340-C057-0328-0C45-F57798E1C0AA}"/>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6B6691C5-2901-B184-7DF4-F0B21DE0C28A}"/>
              </a:ext>
            </a:extLst>
          </p:cNvPr>
          <p:cNvSpPr>
            <a:spLocks noGrp="1"/>
          </p:cNvSpPr>
          <p:nvPr>
            <p:ph sz="half" idx="1"/>
          </p:nvPr>
        </p:nvSpPr>
        <p:spPr>
          <a:xfrm>
            <a:off x="457200" y="1524000"/>
            <a:ext cx="5462588" cy="4652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a:extLst>
              <a:ext uri="{FF2B5EF4-FFF2-40B4-BE49-F238E27FC236}">
                <a16:creationId xmlns:a16="http://schemas.microsoft.com/office/drawing/2014/main" id="{D4861AB6-BE5F-D051-214E-706CAFC3877C}"/>
              </a:ext>
            </a:extLst>
          </p:cNvPr>
          <p:cNvSpPr>
            <a:spLocks noGrp="1"/>
          </p:cNvSpPr>
          <p:nvPr>
            <p:ph sz="half" idx="2"/>
          </p:nvPr>
        </p:nvSpPr>
        <p:spPr>
          <a:xfrm>
            <a:off x="6272215" y="1524000"/>
            <a:ext cx="5456236" cy="4652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068836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8340-C057-0328-0C45-F57798E1C0AA}"/>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B6691C5-2901-B184-7DF4-F0B21DE0C28A}"/>
              </a:ext>
            </a:extLst>
          </p:cNvPr>
          <p:cNvSpPr>
            <a:spLocks noGrp="1"/>
          </p:cNvSpPr>
          <p:nvPr>
            <p:ph sz="half" idx="1"/>
          </p:nvPr>
        </p:nvSpPr>
        <p:spPr>
          <a:xfrm>
            <a:off x="457201" y="1524000"/>
            <a:ext cx="3527425" cy="4652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4861AB6-BE5F-D051-214E-706CAFC3877C}"/>
              </a:ext>
            </a:extLst>
          </p:cNvPr>
          <p:cNvSpPr>
            <a:spLocks noGrp="1"/>
          </p:cNvSpPr>
          <p:nvPr>
            <p:ph sz="half" idx="2"/>
          </p:nvPr>
        </p:nvSpPr>
        <p:spPr>
          <a:xfrm>
            <a:off x="4329113" y="1524000"/>
            <a:ext cx="3527425" cy="4652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3">
            <a:extLst>
              <a:ext uri="{FF2B5EF4-FFF2-40B4-BE49-F238E27FC236}">
                <a16:creationId xmlns:a16="http://schemas.microsoft.com/office/drawing/2014/main" id="{79C6D055-1C23-DEFF-34DC-A4C44E3A5430}"/>
              </a:ext>
            </a:extLst>
          </p:cNvPr>
          <p:cNvSpPr>
            <a:spLocks noGrp="1"/>
          </p:cNvSpPr>
          <p:nvPr>
            <p:ph sz="half" idx="13"/>
          </p:nvPr>
        </p:nvSpPr>
        <p:spPr>
          <a:xfrm>
            <a:off x="8207376" y="1524000"/>
            <a:ext cx="3527425" cy="4652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34693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8340-C057-0328-0C45-F57798E1C0AA}"/>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B6691C5-2901-B184-7DF4-F0B21DE0C28A}"/>
              </a:ext>
            </a:extLst>
          </p:cNvPr>
          <p:cNvSpPr>
            <a:spLocks noGrp="1"/>
          </p:cNvSpPr>
          <p:nvPr>
            <p:ph sz="half" idx="1"/>
          </p:nvPr>
        </p:nvSpPr>
        <p:spPr>
          <a:xfrm>
            <a:off x="457200" y="1523999"/>
            <a:ext cx="5462588" cy="21488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Content Placeholder 2">
            <a:extLst>
              <a:ext uri="{FF2B5EF4-FFF2-40B4-BE49-F238E27FC236}">
                <a16:creationId xmlns:a16="http://schemas.microsoft.com/office/drawing/2014/main" id="{75A14622-318A-0426-EA27-4AD322BD698F}"/>
              </a:ext>
            </a:extLst>
          </p:cNvPr>
          <p:cNvSpPr>
            <a:spLocks noGrp="1"/>
          </p:cNvSpPr>
          <p:nvPr>
            <p:ph sz="half" idx="13"/>
          </p:nvPr>
        </p:nvSpPr>
        <p:spPr>
          <a:xfrm>
            <a:off x="457200" y="4023360"/>
            <a:ext cx="5462588" cy="21488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Content Placeholder 2">
            <a:extLst>
              <a:ext uri="{FF2B5EF4-FFF2-40B4-BE49-F238E27FC236}">
                <a16:creationId xmlns:a16="http://schemas.microsoft.com/office/drawing/2014/main" id="{B8C5051A-2BCC-66CF-92C8-D6F45D48A94A}"/>
              </a:ext>
            </a:extLst>
          </p:cNvPr>
          <p:cNvSpPr>
            <a:spLocks noGrp="1"/>
          </p:cNvSpPr>
          <p:nvPr>
            <p:ph sz="half" idx="14"/>
          </p:nvPr>
        </p:nvSpPr>
        <p:spPr>
          <a:xfrm>
            <a:off x="6272214" y="1523999"/>
            <a:ext cx="5462588" cy="21488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Content Placeholder 2">
            <a:extLst>
              <a:ext uri="{FF2B5EF4-FFF2-40B4-BE49-F238E27FC236}">
                <a16:creationId xmlns:a16="http://schemas.microsoft.com/office/drawing/2014/main" id="{159533AD-66FD-D8B3-E204-AF0E8C4449BA}"/>
              </a:ext>
            </a:extLst>
          </p:cNvPr>
          <p:cNvSpPr>
            <a:spLocks noGrp="1"/>
          </p:cNvSpPr>
          <p:nvPr>
            <p:ph sz="half" idx="15"/>
          </p:nvPr>
        </p:nvSpPr>
        <p:spPr>
          <a:xfrm>
            <a:off x="6272214" y="4023360"/>
            <a:ext cx="5462588" cy="21488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79656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2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8340-C057-0328-0C45-F57798E1C0AA}"/>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6B6691C5-2901-B184-7DF4-F0B21DE0C28A}"/>
              </a:ext>
            </a:extLst>
          </p:cNvPr>
          <p:cNvSpPr>
            <a:spLocks noGrp="1"/>
          </p:cNvSpPr>
          <p:nvPr>
            <p:ph sz="half" idx="1"/>
          </p:nvPr>
        </p:nvSpPr>
        <p:spPr>
          <a:xfrm>
            <a:off x="457200" y="2322287"/>
            <a:ext cx="5462588" cy="385467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4861AB6-BE5F-D051-214E-706CAFC3877C}"/>
              </a:ext>
            </a:extLst>
          </p:cNvPr>
          <p:cNvSpPr>
            <a:spLocks noGrp="1"/>
          </p:cNvSpPr>
          <p:nvPr>
            <p:ph sz="half" idx="2"/>
          </p:nvPr>
        </p:nvSpPr>
        <p:spPr>
          <a:xfrm>
            <a:off x="6272215" y="2322287"/>
            <a:ext cx="5456236" cy="385467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8">
            <a:extLst>
              <a:ext uri="{FF2B5EF4-FFF2-40B4-BE49-F238E27FC236}">
                <a16:creationId xmlns:a16="http://schemas.microsoft.com/office/drawing/2014/main" id="{67EE4A0E-5358-079F-F71A-0AA228445A7B}"/>
              </a:ext>
            </a:extLst>
          </p:cNvPr>
          <p:cNvSpPr>
            <a:spLocks noGrp="1"/>
          </p:cNvSpPr>
          <p:nvPr>
            <p:ph type="body" sz="quarter" idx="13"/>
          </p:nvPr>
        </p:nvSpPr>
        <p:spPr>
          <a:xfrm>
            <a:off x="457200" y="1524000"/>
            <a:ext cx="5462588" cy="668338"/>
          </a:xfrm>
          <a:solidFill>
            <a:schemeClr val="tx1"/>
          </a:solidFill>
        </p:spPr>
        <p:txBody>
          <a:bodyPr lIns="182880" rIns="182880" anchor="ctr"/>
          <a:lstStyle>
            <a:lvl1pPr marL="0" indent="0">
              <a:lnSpc>
                <a:spcPct val="90000"/>
              </a:lnSpc>
              <a:buNone/>
              <a:defRPr sz="2000">
                <a:solidFill>
                  <a:schemeClr val="bg1"/>
                </a:solidFill>
              </a:defRPr>
            </a:lvl1pPr>
          </a:lstStyle>
          <a:p>
            <a:pPr lvl="0"/>
            <a:r>
              <a:rPr lang="en-GB"/>
              <a:t>Click to edit Master text styles</a:t>
            </a:r>
          </a:p>
        </p:txBody>
      </p:sp>
      <p:sp>
        <p:nvSpPr>
          <p:cNvPr id="10" name="Text Placeholder 8">
            <a:extLst>
              <a:ext uri="{FF2B5EF4-FFF2-40B4-BE49-F238E27FC236}">
                <a16:creationId xmlns:a16="http://schemas.microsoft.com/office/drawing/2014/main" id="{639BB04C-A791-9E2A-1A07-9E472F532EAD}"/>
              </a:ext>
            </a:extLst>
          </p:cNvPr>
          <p:cNvSpPr>
            <a:spLocks noGrp="1"/>
          </p:cNvSpPr>
          <p:nvPr>
            <p:ph type="body" sz="quarter" idx="14"/>
          </p:nvPr>
        </p:nvSpPr>
        <p:spPr>
          <a:xfrm>
            <a:off x="6272214" y="1524000"/>
            <a:ext cx="5462588" cy="668338"/>
          </a:xfrm>
          <a:solidFill>
            <a:schemeClr val="tx1"/>
          </a:solidFill>
        </p:spPr>
        <p:txBody>
          <a:bodyPr lIns="182880" rIns="182880" anchor="ctr"/>
          <a:lstStyle>
            <a:lvl1pPr marL="0" indent="0">
              <a:lnSpc>
                <a:spcPct val="90000"/>
              </a:lnSpc>
              <a:buNone/>
              <a:defRPr sz="20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3525807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3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8340-C057-0328-0C45-F57798E1C0AA}"/>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B6691C5-2901-B184-7DF4-F0B21DE0C28A}"/>
              </a:ext>
            </a:extLst>
          </p:cNvPr>
          <p:cNvSpPr>
            <a:spLocks noGrp="1"/>
          </p:cNvSpPr>
          <p:nvPr>
            <p:ph sz="half" idx="1"/>
          </p:nvPr>
        </p:nvSpPr>
        <p:spPr>
          <a:xfrm>
            <a:off x="457201" y="2322287"/>
            <a:ext cx="3527425" cy="385467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4861AB6-BE5F-D051-214E-706CAFC3877C}"/>
              </a:ext>
            </a:extLst>
          </p:cNvPr>
          <p:cNvSpPr>
            <a:spLocks noGrp="1"/>
          </p:cNvSpPr>
          <p:nvPr>
            <p:ph sz="half" idx="2"/>
          </p:nvPr>
        </p:nvSpPr>
        <p:spPr>
          <a:xfrm>
            <a:off x="4329113" y="2322287"/>
            <a:ext cx="3532187" cy="385467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8">
            <a:extLst>
              <a:ext uri="{FF2B5EF4-FFF2-40B4-BE49-F238E27FC236}">
                <a16:creationId xmlns:a16="http://schemas.microsoft.com/office/drawing/2014/main" id="{67EE4A0E-5358-079F-F71A-0AA228445A7B}"/>
              </a:ext>
            </a:extLst>
          </p:cNvPr>
          <p:cNvSpPr>
            <a:spLocks noGrp="1"/>
          </p:cNvSpPr>
          <p:nvPr>
            <p:ph type="body" sz="quarter" idx="13"/>
          </p:nvPr>
        </p:nvSpPr>
        <p:spPr>
          <a:xfrm>
            <a:off x="457201" y="1524000"/>
            <a:ext cx="3527425" cy="668338"/>
          </a:xfrm>
          <a:solidFill>
            <a:schemeClr val="tx1"/>
          </a:solidFill>
        </p:spPr>
        <p:txBody>
          <a:bodyPr lIns="182880" rIns="182880" anchor="ctr"/>
          <a:lstStyle>
            <a:lvl1pPr marL="0" indent="0">
              <a:lnSpc>
                <a:spcPct val="90000"/>
              </a:lnSpc>
              <a:buNone/>
              <a:defRPr sz="2000">
                <a:solidFill>
                  <a:schemeClr val="bg1"/>
                </a:solidFill>
              </a:defRPr>
            </a:lvl1pPr>
          </a:lstStyle>
          <a:p>
            <a:pPr lvl="0"/>
            <a:r>
              <a:rPr lang="en-GB"/>
              <a:t>Click to edit Master text styles</a:t>
            </a:r>
          </a:p>
        </p:txBody>
      </p:sp>
      <p:sp>
        <p:nvSpPr>
          <p:cNvPr id="10" name="Text Placeholder 8">
            <a:extLst>
              <a:ext uri="{FF2B5EF4-FFF2-40B4-BE49-F238E27FC236}">
                <a16:creationId xmlns:a16="http://schemas.microsoft.com/office/drawing/2014/main" id="{639BB04C-A791-9E2A-1A07-9E472F532EAD}"/>
              </a:ext>
            </a:extLst>
          </p:cNvPr>
          <p:cNvSpPr>
            <a:spLocks noGrp="1"/>
          </p:cNvSpPr>
          <p:nvPr>
            <p:ph type="body" sz="quarter" idx="14"/>
          </p:nvPr>
        </p:nvSpPr>
        <p:spPr>
          <a:xfrm>
            <a:off x="4329114" y="1524000"/>
            <a:ext cx="3536299" cy="668338"/>
          </a:xfrm>
          <a:solidFill>
            <a:schemeClr val="tx1"/>
          </a:solidFill>
        </p:spPr>
        <p:txBody>
          <a:bodyPr lIns="182880" rIns="182880" anchor="ctr"/>
          <a:lstStyle>
            <a:lvl1pPr marL="0" indent="0">
              <a:lnSpc>
                <a:spcPct val="90000"/>
              </a:lnSpc>
              <a:buNone/>
              <a:defRPr sz="2000">
                <a:solidFill>
                  <a:schemeClr val="bg1"/>
                </a:solidFill>
              </a:defRPr>
            </a:lvl1pPr>
          </a:lstStyle>
          <a:p>
            <a:pPr lvl="0"/>
            <a:r>
              <a:rPr lang="en-GB"/>
              <a:t>Click to edit Master text styles</a:t>
            </a:r>
          </a:p>
        </p:txBody>
      </p:sp>
      <p:sp>
        <p:nvSpPr>
          <p:cNvPr id="11" name="Content Placeholder 3">
            <a:extLst>
              <a:ext uri="{FF2B5EF4-FFF2-40B4-BE49-F238E27FC236}">
                <a16:creationId xmlns:a16="http://schemas.microsoft.com/office/drawing/2014/main" id="{79230290-72B8-70A0-DBDD-D3586C58D75A}"/>
              </a:ext>
            </a:extLst>
          </p:cNvPr>
          <p:cNvSpPr>
            <a:spLocks noGrp="1"/>
          </p:cNvSpPr>
          <p:nvPr>
            <p:ph sz="half" idx="15"/>
          </p:nvPr>
        </p:nvSpPr>
        <p:spPr>
          <a:xfrm>
            <a:off x="8205788" y="2322287"/>
            <a:ext cx="3532187" cy="385467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ext Placeholder 8">
            <a:extLst>
              <a:ext uri="{FF2B5EF4-FFF2-40B4-BE49-F238E27FC236}">
                <a16:creationId xmlns:a16="http://schemas.microsoft.com/office/drawing/2014/main" id="{DCE1B5B9-10C6-3664-A29F-83FFBA73490E}"/>
              </a:ext>
            </a:extLst>
          </p:cNvPr>
          <p:cNvSpPr>
            <a:spLocks noGrp="1"/>
          </p:cNvSpPr>
          <p:nvPr>
            <p:ph type="body" sz="quarter" idx="16"/>
          </p:nvPr>
        </p:nvSpPr>
        <p:spPr>
          <a:xfrm>
            <a:off x="8205789" y="1524000"/>
            <a:ext cx="3536299" cy="668338"/>
          </a:xfrm>
          <a:solidFill>
            <a:schemeClr val="tx1"/>
          </a:solidFill>
        </p:spPr>
        <p:txBody>
          <a:bodyPr lIns="182880" rIns="182880" anchor="ctr"/>
          <a:lstStyle>
            <a:lvl1pPr marL="0" indent="0">
              <a:lnSpc>
                <a:spcPct val="90000"/>
              </a:lnSpc>
              <a:buNone/>
              <a:defRPr sz="20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3850595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1b">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9271E-4B88-ADB1-8242-0EA591D3B7B9}"/>
              </a:ext>
            </a:extLst>
          </p:cNvPr>
          <p:cNvSpPr>
            <a:spLocks noGrp="1"/>
          </p:cNvSpPr>
          <p:nvPr>
            <p:ph type="ctrTitle"/>
          </p:nvPr>
        </p:nvSpPr>
        <p:spPr>
          <a:xfrm>
            <a:off x="457200" y="371137"/>
            <a:ext cx="7404100" cy="2092365"/>
          </a:xfrm>
        </p:spPr>
        <p:txBody>
          <a:bodyPr anchor="t"/>
          <a:lstStyle>
            <a:lvl1pPr algn="l">
              <a:defRPr sz="6000">
                <a:solidFill>
                  <a:schemeClr val="accent1"/>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F76D1A65-80E6-2CDD-65F8-6FF42228972C}"/>
              </a:ext>
            </a:extLst>
          </p:cNvPr>
          <p:cNvSpPr>
            <a:spLocks noGrp="1"/>
          </p:cNvSpPr>
          <p:nvPr>
            <p:ph type="subTitle" idx="1"/>
          </p:nvPr>
        </p:nvSpPr>
        <p:spPr>
          <a:xfrm>
            <a:off x="457200" y="2463501"/>
            <a:ext cx="7404100" cy="609579"/>
          </a:xfrm>
        </p:spPr>
        <p:txBody>
          <a:bodyPr anchor="b"/>
          <a:lstStyle>
            <a:lvl1pPr marL="0" indent="0" algn="l">
              <a:buNone/>
              <a:defRPr sz="20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GB"/>
              <a:t>Click to edit Master subtitle style</a:t>
            </a:r>
            <a:endParaRPr lang="en-US"/>
          </a:p>
        </p:txBody>
      </p:sp>
      <p:pic>
        <p:nvPicPr>
          <p:cNvPr id="17" name="Picture 16" descr="A group of lit candles&#10;&#10;Description automatically generated with low confidence">
            <a:extLst>
              <a:ext uri="{FF2B5EF4-FFF2-40B4-BE49-F238E27FC236}">
                <a16:creationId xmlns:a16="http://schemas.microsoft.com/office/drawing/2014/main" id="{F44CB2BC-3C91-DE58-F13E-FF7A4D3A0BB1}"/>
              </a:ext>
            </a:extLst>
          </p:cNvPr>
          <p:cNvPicPr>
            <a:picLocks noChangeAspect="1"/>
          </p:cNvPicPr>
          <p:nvPr/>
        </p:nvPicPr>
        <p:blipFill rotWithShape="1">
          <a:blip r:embed="rId2"/>
          <a:srcRect t="24727" b="17204"/>
          <a:stretch/>
        </p:blipFill>
        <p:spPr>
          <a:xfrm>
            <a:off x="0" y="3350030"/>
            <a:ext cx="12192000" cy="3507971"/>
          </a:xfrm>
          <a:prstGeom prst="rect">
            <a:avLst/>
          </a:prstGeom>
        </p:spPr>
      </p:pic>
      <p:pic>
        <p:nvPicPr>
          <p:cNvPr id="4" name="Grafik 7" descr="Ein Bild, das Logo, Symbol, gelb, Schrift enthält.&#10;&#10;Automatisch generierte Beschreibung">
            <a:extLst>
              <a:ext uri="{FF2B5EF4-FFF2-40B4-BE49-F238E27FC236}">
                <a16:creationId xmlns:a16="http://schemas.microsoft.com/office/drawing/2014/main" id="{D6422FBF-23A6-682D-4AC7-BC8F1037B705}"/>
              </a:ext>
            </a:extLst>
          </p:cNvPr>
          <p:cNvPicPr>
            <a:picLocks noChangeAspect="1"/>
          </p:cNvPicPr>
          <p:nvPr/>
        </p:nvPicPr>
        <p:blipFill>
          <a:blip r:embed="rId3"/>
          <a:stretch>
            <a:fillRect/>
          </a:stretch>
        </p:blipFill>
        <p:spPr>
          <a:xfrm>
            <a:off x="10665728" y="371137"/>
            <a:ext cx="1069073" cy="1229433"/>
          </a:xfrm>
          <a:prstGeom prst="rect">
            <a:avLst/>
          </a:prstGeom>
        </p:spPr>
      </p:pic>
    </p:spTree>
    <p:extLst>
      <p:ext uri="{BB962C8B-B14F-4D97-AF65-F5344CB8AC3E}">
        <p14:creationId xmlns:p14="http://schemas.microsoft.com/office/powerpoint/2010/main" val="2605183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4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8340-C057-0328-0C45-F57798E1C0AA}"/>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B6691C5-2901-B184-7DF4-F0B21DE0C28A}"/>
              </a:ext>
            </a:extLst>
          </p:cNvPr>
          <p:cNvSpPr>
            <a:spLocks noGrp="1"/>
          </p:cNvSpPr>
          <p:nvPr>
            <p:ph sz="half" idx="1"/>
          </p:nvPr>
        </p:nvSpPr>
        <p:spPr>
          <a:xfrm>
            <a:off x="457201" y="2322287"/>
            <a:ext cx="2560638" cy="385467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8">
            <a:extLst>
              <a:ext uri="{FF2B5EF4-FFF2-40B4-BE49-F238E27FC236}">
                <a16:creationId xmlns:a16="http://schemas.microsoft.com/office/drawing/2014/main" id="{67EE4A0E-5358-079F-F71A-0AA228445A7B}"/>
              </a:ext>
            </a:extLst>
          </p:cNvPr>
          <p:cNvSpPr>
            <a:spLocks noGrp="1"/>
          </p:cNvSpPr>
          <p:nvPr>
            <p:ph type="body" sz="quarter" idx="13"/>
          </p:nvPr>
        </p:nvSpPr>
        <p:spPr>
          <a:xfrm>
            <a:off x="457201" y="1524000"/>
            <a:ext cx="2560638" cy="668338"/>
          </a:xfrm>
          <a:solidFill>
            <a:schemeClr val="tx1"/>
          </a:solidFill>
        </p:spPr>
        <p:txBody>
          <a:bodyPr lIns="182880" rIns="182880" anchor="ctr"/>
          <a:lstStyle>
            <a:lvl1pPr marL="0" indent="0">
              <a:lnSpc>
                <a:spcPct val="90000"/>
              </a:lnSpc>
              <a:buNone/>
              <a:defRPr sz="2000">
                <a:solidFill>
                  <a:schemeClr val="bg1"/>
                </a:solidFill>
              </a:defRPr>
            </a:lvl1pPr>
          </a:lstStyle>
          <a:p>
            <a:pPr lvl="0"/>
            <a:r>
              <a:rPr lang="en-GB"/>
              <a:t>Click to edit Master text styles</a:t>
            </a:r>
          </a:p>
        </p:txBody>
      </p:sp>
      <p:sp>
        <p:nvSpPr>
          <p:cNvPr id="13" name="Content Placeholder 2">
            <a:extLst>
              <a:ext uri="{FF2B5EF4-FFF2-40B4-BE49-F238E27FC236}">
                <a16:creationId xmlns:a16="http://schemas.microsoft.com/office/drawing/2014/main" id="{527B9F13-985B-5C01-D89B-03CF1D7B40E4}"/>
              </a:ext>
            </a:extLst>
          </p:cNvPr>
          <p:cNvSpPr>
            <a:spLocks noGrp="1"/>
          </p:cNvSpPr>
          <p:nvPr>
            <p:ph sz="half" idx="14"/>
          </p:nvPr>
        </p:nvSpPr>
        <p:spPr>
          <a:xfrm>
            <a:off x="3359150" y="2322287"/>
            <a:ext cx="2560638" cy="385467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Text Placeholder 8">
            <a:extLst>
              <a:ext uri="{FF2B5EF4-FFF2-40B4-BE49-F238E27FC236}">
                <a16:creationId xmlns:a16="http://schemas.microsoft.com/office/drawing/2014/main" id="{B14C492B-2AD3-B184-6BC9-8D8C3B851965}"/>
              </a:ext>
            </a:extLst>
          </p:cNvPr>
          <p:cNvSpPr>
            <a:spLocks noGrp="1"/>
          </p:cNvSpPr>
          <p:nvPr>
            <p:ph type="body" sz="quarter" idx="15"/>
          </p:nvPr>
        </p:nvSpPr>
        <p:spPr>
          <a:xfrm>
            <a:off x="3359150" y="1524000"/>
            <a:ext cx="2560638" cy="668338"/>
          </a:xfrm>
          <a:solidFill>
            <a:schemeClr val="tx1"/>
          </a:solidFill>
        </p:spPr>
        <p:txBody>
          <a:bodyPr lIns="182880" rIns="182880" anchor="ctr"/>
          <a:lstStyle>
            <a:lvl1pPr marL="0" indent="0">
              <a:lnSpc>
                <a:spcPct val="90000"/>
              </a:lnSpc>
              <a:buNone/>
              <a:defRPr sz="2000">
                <a:solidFill>
                  <a:schemeClr val="bg1"/>
                </a:solidFill>
              </a:defRPr>
            </a:lvl1pPr>
          </a:lstStyle>
          <a:p>
            <a:pPr lvl="0"/>
            <a:r>
              <a:rPr lang="en-GB"/>
              <a:t>Click to edit Master text styles</a:t>
            </a:r>
          </a:p>
        </p:txBody>
      </p:sp>
      <p:sp>
        <p:nvSpPr>
          <p:cNvPr id="15" name="Content Placeholder 2">
            <a:extLst>
              <a:ext uri="{FF2B5EF4-FFF2-40B4-BE49-F238E27FC236}">
                <a16:creationId xmlns:a16="http://schemas.microsoft.com/office/drawing/2014/main" id="{A06FA3B5-6901-534C-FE61-539FE0922247}"/>
              </a:ext>
            </a:extLst>
          </p:cNvPr>
          <p:cNvSpPr>
            <a:spLocks noGrp="1"/>
          </p:cNvSpPr>
          <p:nvPr>
            <p:ph sz="half" idx="16"/>
          </p:nvPr>
        </p:nvSpPr>
        <p:spPr>
          <a:xfrm>
            <a:off x="6272214" y="2322287"/>
            <a:ext cx="2560638" cy="385467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8">
            <a:extLst>
              <a:ext uri="{FF2B5EF4-FFF2-40B4-BE49-F238E27FC236}">
                <a16:creationId xmlns:a16="http://schemas.microsoft.com/office/drawing/2014/main" id="{3FE58641-F441-50BB-4248-7D4EB6A9B1FF}"/>
              </a:ext>
            </a:extLst>
          </p:cNvPr>
          <p:cNvSpPr>
            <a:spLocks noGrp="1"/>
          </p:cNvSpPr>
          <p:nvPr>
            <p:ph type="body" sz="quarter" idx="17"/>
          </p:nvPr>
        </p:nvSpPr>
        <p:spPr>
          <a:xfrm>
            <a:off x="6272214" y="1524000"/>
            <a:ext cx="2560638" cy="668338"/>
          </a:xfrm>
          <a:solidFill>
            <a:schemeClr val="tx1"/>
          </a:solidFill>
        </p:spPr>
        <p:txBody>
          <a:bodyPr lIns="182880" rIns="182880" anchor="ctr"/>
          <a:lstStyle>
            <a:lvl1pPr marL="0" indent="0">
              <a:lnSpc>
                <a:spcPct val="90000"/>
              </a:lnSpc>
              <a:buNone/>
              <a:defRPr sz="2000">
                <a:solidFill>
                  <a:schemeClr val="bg1"/>
                </a:solidFill>
              </a:defRPr>
            </a:lvl1pPr>
          </a:lstStyle>
          <a:p>
            <a:pPr lvl="0"/>
            <a:r>
              <a:rPr lang="en-GB"/>
              <a:t>Click to edit Master text styles</a:t>
            </a:r>
          </a:p>
        </p:txBody>
      </p:sp>
      <p:sp>
        <p:nvSpPr>
          <p:cNvPr id="17" name="Content Placeholder 2">
            <a:extLst>
              <a:ext uri="{FF2B5EF4-FFF2-40B4-BE49-F238E27FC236}">
                <a16:creationId xmlns:a16="http://schemas.microsoft.com/office/drawing/2014/main" id="{4153FB09-1BA7-B5B2-8F37-EF4DAB9AA9C6}"/>
              </a:ext>
            </a:extLst>
          </p:cNvPr>
          <p:cNvSpPr>
            <a:spLocks noGrp="1"/>
          </p:cNvSpPr>
          <p:nvPr>
            <p:ph sz="half" idx="18"/>
          </p:nvPr>
        </p:nvSpPr>
        <p:spPr>
          <a:xfrm>
            <a:off x="9167812" y="2322287"/>
            <a:ext cx="2560638" cy="385467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Text Placeholder 8">
            <a:extLst>
              <a:ext uri="{FF2B5EF4-FFF2-40B4-BE49-F238E27FC236}">
                <a16:creationId xmlns:a16="http://schemas.microsoft.com/office/drawing/2014/main" id="{CAB0C514-8114-CB0E-3B3A-6D81961DC937}"/>
              </a:ext>
            </a:extLst>
          </p:cNvPr>
          <p:cNvSpPr>
            <a:spLocks noGrp="1"/>
          </p:cNvSpPr>
          <p:nvPr>
            <p:ph type="body" sz="quarter" idx="19"/>
          </p:nvPr>
        </p:nvSpPr>
        <p:spPr>
          <a:xfrm>
            <a:off x="9167812" y="1524000"/>
            <a:ext cx="2560638" cy="668338"/>
          </a:xfrm>
          <a:solidFill>
            <a:schemeClr val="tx1"/>
          </a:solidFill>
        </p:spPr>
        <p:txBody>
          <a:bodyPr lIns="182880" rIns="182880" anchor="ctr"/>
          <a:lstStyle>
            <a:lvl1pPr marL="0" indent="0">
              <a:lnSpc>
                <a:spcPct val="90000"/>
              </a:lnSpc>
              <a:buNone/>
              <a:defRPr sz="20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3738403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tats-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7BFCD-5DE0-30C8-7541-799B15CE0592}"/>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US"/>
          </a:p>
        </p:txBody>
      </p:sp>
      <p:sp>
        <p:nvSpPr>
          <p:cNvPr id="9" name="Text Placeholder 8">
            <a:extLst>
              <a:ext uri="{FF2B5EF4-FFF2-40B4-BE49-F238E27FC236}">
                <a16:creationId xmlns:a16="http://schemas.microsoft.com/office/drawing/2014/main" id="{81F03BDC-5A41-D912-AD2B-0836AE777AE8}"/>
              </a:ext>
            </a:extLst>
          </p:cNvPr>
          <p:cNvSpPr>
            <a:spLocks noGrp="1"/>
          </p:cNvSpPr>
          <p:nvPr>
            <p:ph type="body" sz="quarter" idx="13"/>
          </p:nvPr>
        </p:nvSpPr>
        <p:spPr>
          <a:xfrm>
            <a:off x="1417638" y="3831772"/>
            <a:ext cx="3536950" cy="2340429"/>
          </a:xfrm>
        </p:spPr>
        <p:txBody>
          <a:bodyPr/>
          <a:lstStyle>
            <a:lvl1pPr marL="0" indent="0">
              <a:buNone/>
              <a:defRPr>
                <a:solidFill>
                  <a:schemeClr val="bg1"/>
                </a:solidFill>
              </a:defRPr>
            </a:lvl1pPr>
          </a:lstStyle>
          <a:p>
            <a:pPr lvl="0"/>
            <a:r>
              <a:rPr lang="en-GB"/>
              <a:t>Click to edit Master text styles</a:t>
            </a:r>
          </a:p>
        </p:txBody>
      </p:sp>
      <p:sp>
        <p:nvSpPr>
          <p:cNvPr id="10" name="Text Placeholder 8">
            <a:extLst>
              <a:ext uri="{FF2B5EF4-FFF2-40B4-BE49-F238E27FC236}">
                <a16:creationId xmlns:a16="http://schemas.microsoft.com/office/drawing/2014/main" id="{98B329C9-2A93-3DE9-6E6B-42311407ACDF}"/>
              </a:ext>
            </a:extLst>
          </p:cNvPr>
          <p:cNvSpPr>
            <a:spLocks noGrp="1"/>
          </p:cNvSpPr>
          <p:nvPr>
            <p:ph type="body" sz="quarter" idx="14"/>
          </p:nvPr>
        </p:nvSpPr>
        <p:spPr>
          <a:xfrm>
            <a:off x="7237414" y="3831772"/>
            <a:ext cx="3536950" cy="2340429"/>
          </a:xfrm>
        </p:spPr>
        <p:txBody>
          <a:bodyPr/>
          <a:lstStyle>
            <a:lvl1pPr marL="0" indent="0">
              <a:buNone/>
              <a:defRPr>
                <a:solidFill>
                  <a:schemeClr val="bg1"/>
                </a:solidFill>
              </a:defRPr>
            </a:lvl1pPr>
          </a:lstStyle>
          <a:p>
            <a:pPr lvl="0"/>
            <a:r>
              <a:rPr lang="en-GB"/>
              <a:t>Click to edit Master text styles</a:t>
            </a:r>
          </a:p>
        </p:txBody>
      </p:sp>
      <p:sp>
        <p:nvSpPr>
          <p:cNvPr id="11" name="Text Placeholder 8">
            <a:extLst>
              <a:ext uri="{FF2B5EF4-FFF2-40B4-BE49-F238E27FC236}">
                <a16:creationId xmlns:a16="http://schemas.microsoft.com/office/drawing/2014/main" id="{7A2E8F71-F966-3762-D8D5-F08D5E2C0D13}"/>
              </a:ext>
            </a:extLst>
          </p:cNvPr>
          <p:cNvSpPr>
            <a:spLocks noGrp="1"/>
          </p:cNvSpPr>
          <p:nvPr>
            <p:ph type="body" sz="quarter" idx="15" hasCustomPrompt="1"/>
          </p:nvPr>
        </p:nvSpPr>
        <p:spPr>
          <a:xfrm>
            <a:off x="1417639" y="1524001"/>
            <a:ext cx="4502150" cy="2282371"/>
          </a:xfrm>
        </p:spPr>
        <p:txBody>
          <a:bodyPr/>
          <a:lstStyle>
            <a:lvl1pPr marL="0" indent="0">
              <a:buNone/>
              <a:defRPr sz="12999">
                <a:solidFill>
                  <a:schemeClr val="bg1"/>
                </a:solidFill>
              </a:defRPr>
            </a:lvl1pPr>
          </a:lstStyle>
          <a:p>
            <a:pPr lvl="0"/>
            <a:r>
              <a:rPr lang="en-US"/>
              <a:t>###</a:t>
            </a:r>
          </a:p>
        </p:txBody>
      </p:sp>
      <p:sp>
        <p:nvSpPr>
          <p:cNvPr id="12" name="Text Placeholder 8">
            <a:extLst>
              <a:ext uri="{FF2B5EF4-FFF2-40B4-BE49-F238E27FC236}">
                <a16:creationId xmlns:a16="http://schemas.microsoft.com/office/drawing/2014/main" id="{EB74141E-BDB7-EA7C-83EE-61419593FE9B}"/>
              </a:ext>
            </a:extLst>
          </p:cNvPr>
          <p:cNvSpPr>
            <a:spLocks noGrp="1"/>
          </p:cNvSpPr>
          <p:nvPr>
            <p:ph type="body" sz="quarter" idx="16" hasCustomPrompt="1"/>
          </p:nvPr>
        </p:nvSpPr>
        <p:spPr>
          <a:xfrm>
            <a:off x="7255215" y="1524001"/>
            <a:ext cx="4473236" cy="2282371"/>
          </a:xfrm>
        </p:spPr>
        <p:txBody>
          <a:bodyPr/>
          <a:lstStyle>
            <a:lvl1pPr marL="0" indent="0">
              <a:buNone/>
              <a:defRPr sz="12999">
                <a:solidFill>
                  <a:schemeClr val="bg1"/>
                </a:solidFill>
              </a:defRPr>
            </a:lvl1pPr>
          </a:lstStyle>
          <a:p>
            <a:pPr lvl="0"/>
            <a:r>
              <a:rPr lang="en-US" dirty="0"/>
              <a:t>###</a:t>
            </a:r>
          </a:p>
        </p:txBody>
      </p:sp>
    </p:spTree>
    <p:extLst>
      <p:ext uri="{BB962C8B-B14F-4D97-AF65-F5344CB8AC3E}">
        <p14:creationId xmlns:p14="http://schemas.microsoft.com/office/powerpoint/2010/main" val="3873140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tats-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7BFCD-5DE0-30C8-7541-799B15CE0592}"/>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US" dirty="0"/>
          </a:p>
        </p:txBody>
      </p:sp>
      <p:sp>
        <p:nvSpPr>
          <p:cNvPr id="7" name="Text Placeholder 6">
            <a:extLst>
              <a:ext uri="{FF2B5EF4-FFF2-40B4-BE49-F238E27FC236}">
                <a16:creationId xmlns:a16="http://schemas.microsoft.com/office/drawing/2014/main" id="{B68EEB4C-92D4-32F3-2027-0AC924E2669A}"/>
              </a:ext>
            </a:extLst>
          </p:cNvPr>
          <p:cNvSpPr>
            <a:spLocks noGrp="1"/>
          </p:cNvSpPr>
          <p:nvPr>
            <p:ph type="body" sz="quarter" idx="13" hasCustomPrompt="1"/>
          </p:nvPr>
        </p:nvSpPr>
        <p:spPr>
          <a:xfrm>
            <a:off x="457200" y="1524000"/>
            <a:ext cx="5638800" cy="2322576"/>
          </a:xfrm>
          <a:solidFill>
            <a:schemeClr val="tx1"/>
          </a:solidFill>
        </p:spPr>
        <p:txBody>
          <a:bodyPr anchor="ctr"/>
          <a:lstStyle>
            <a:lvl1pPr marL="0" indent="0" algn="ctr">
              <a:lnSpc>
                <a:spcPct val="100000"/>
              </a:lnSpc>
              <a:spcBef>
                <a:spcPts val="0"/>
              </a:spcBef>
              <a:buNone/>
              <a:defRPr sz="10000">
                <a:solidFill>
                  <a:schemeClr val="bg1"/>
                </a:solidFill>
              </a:defRPr>
            </a:lvl1pPr>
            <a:lvl2pPr marL="14288" indent="0" algn="ctr">
              <a:lnSpc>
                <a:spcPct val="100000"/>
              </a:lnSpc>
              <a:spcBef>
                <a:spcPts val="0"/>
              </a:spcBef>
              <a:buNone/>
              <a:tabLst/>
              <a:defRPr sz="1800"/>
            </a:lvl2pPr>
          </a:lstStyle>
          <a:p>
            <a:pPr lvl="0"/>
            <a:r>
              <a:rPr lang="en-US" dirty="0"/>
              <a:t>####</a:t>
            </a:r>
          </a:p>
          <a:p>
            <a:pPr lvl="1"/>
            <a:r>
              <a:rPr lang="en-US" dirty="0"/>
              <a:t>Second level</a:t>
            </a:r>
          </a:p>
        </p:txBody>
      </p:sp>
      <p:sp>
        <p:nvSpPr>
          <p:cNvPr id="13" name="Text Placeholder 6">
            <a:extLst>
              <a:ext uri="{FF2B5EF4-FFF2-40B4-BE49-F238E27FC236}">
                <a16:creationId xmlns:a16="http://schemas.microsoft.com/office/drawing/2014/main" id="{C703B891-6984-ECD9-056C-0D1E9E4AF077}"/>
              </a:ext>
            </a:extLst>
          </p:cNvPr>
          <p:cNvSpPr>
            <a:spLocks noGrp="1"/>
          </p:cNvSpPr>
          <p:nvPr>
            <p:ph type="body" sz="quarter" idx="14" hasCustomPrompt="1"/>
          </p:nvPr>
        </p:nvSpPr>
        <p:spPr>
          <a:xfrm>
            <a:off x="6096000" y="1524000"/>
            <a:ext cx="5638800" cy="2322576"/>
          </a:xfrm>
          <a:solidFill>
            <a:schemeClr val="bg1"/>
          </a:solidFill>
        </p:spPr>
        <p:txBody>
          <a:bodyPr anchor="ctr"/>
          <a:lstStyle>
            <a:lvl1pPr marL="0" indent="0" algn="ctr">
              <a:lnSpc>
                <a:spcPct val="100000"/>
              </a:lnSpc>
              <a:spcBef>
                <a:spcPts val="0"/>
              </a:spcBef>
              <a:buNone/>
              <a:defRPr sz="10000">
                <a:solidFill>
                  <a:schemeClr val="tx1"/>
                </a:solidFill>
              </a:defRPr>
            </a:lvl1pPr>
            <a:lvl2pPr marL="14288" indent="0" algn="ctr">
              <a:lnSpc>
                <a:spcPct val="100000"/>
              </a:lnSpc>
              <a:spcBef>
                <a:spcPts val="0"/>
              </a:spcBef>
              <a:buNone/>
              <a:tabLst/>
              <a:defRPr sz="1800">
                <a:solidFill>
                  <a:schemeClr val="tx1"/>
                </a:solidFill>
              </a:defRPr>
            </a:lvl2pPr>
          </a:lstStyle>
          <a:p>
            <a:pPr lvl="0"/>
            <a:r>
              <a:rPr lang="en-US"/>
              <a:t>####</a:t>
            </a:r>
          </a:p>
          <a:p>
            <a:pPr lvl="1"/>
            <a:r>
              <a:rPr lang="en-US"/>
              <a:t>Second level</a:t>
            </a:r>
          </a:p>
        </p:txBody>
      </p:sp>
      <p:sp>
        <p:nvSpPr>
          <p:cNvPr id="14" name="Text Placeholder 6">
            <a:extLst>
              <a:ext uri="{FF2B5EF4-FFF2-40B4-BE49-F238E27FC236}">
                <a16:creationId xmlns:a16="http://schemas.microsoft.com/office/drawing/2014/main" id="{94726085-A729-EC15-96C9-AD0120918DC7}"/>
              </a:ext>
            </a:extLst>
          </p:cNvPr>
          <p:cNvSpPr>
            <a:spLocks noGrp="1"/>
          </p:cNvSpPr>
          <p:nvPr>
            <p:ph type="body" sz="quarter" idx="15" hasCustomPrompt="1"/>
          </p:nvPr>
        </p:nvSpPr>
        <p:spPr>
          <a:xfrm>
            <a:off x="457200" y="3846576"/>
            <a:ext cx="5638800" cy="2322576"/>
          </a:xfrm>
          <a:solidFill>
            <a:schemeClr val="bg1"/>
          </a:solidFill>
        </p:spPr>
        <p:txBody>
          <a:bodyPr anchor="ctr"/>
          <a:lstStyle>
            <a:lvl1pPr marL="0" indent="0" algn="ctr">
              <a:lnSpc>
                <a:spcPct val="100000"/>
              </a:lnSpc>
              <a:spcBef>
                <a:spcPts val="0"/>
              </a:spcBef>
              <a:buNone/>
              <a:defRPr sz="10000">
                <a:solidFill>
                  <a:schemeClr val="tx1"/>
                </a:solidFill>
              </a:defRPr>
            </a:lvl1pPr>
            <a:lvl2pPr marL="14288" indent="0" algn="ctr">
              <a:lnSpc>
                <a:spcPct val="100000"/>
              </a:lnSpc>
              <a:spcBef>
                <a:spcPts val="0"/>
              </a:spcBef>
              <a:buNone/>
              <a:tabLst/>
              <a:defRPr sz="1800">
                <a:solidFill>
                  <a:schemeClr val="tx1"/>
                </a:solidFill>
              </a:defRPr>
            </a:lvl2pPr>
          </a:lstStyle>
          <a:p>
            <a:pPr lvl="0"/>
            <a:r>
              <a:rPr lang="en-US"/>
              <a:t>####</a:t>
            </a:r>
          </a:p>
          <a:p>
            <a:pPr lvl="1"/>
            <a:r>
              <a:rPr lang="en-US"/>
              <a:t>Second level</a:t>
            </a:r>
          </a:p>
        </p:txBody>
      </p:sp>
      <p:sp>
        <p:nvSpPr>
          <p:cNvPr id="15" name="Text Placeholder 6">
            <a:extLst>
              <a:ext uri="{FF2B5EF4-FFF2-40B4-BE49-F238E27FC236}">
                <a16:creationId xmlns:a16="http://schemas.microsoft.com/office/drawing/2014/main" id="{55ED59D6-582E-12F3-F674-9D6E03C8FC6D}"/>
              </a:ext>
            </a:extLst>
          </p:cNvPr>
          <p:cNvSpPr>
            <a:spLocks noGrp="1"/>
          </p:cNvSpPr>
          <p:nvPr>
            <p:ph type="body" sz="quarter" idx="16" hasCustomPrompt="1"/>
          </p:nvPr>
        </p:nvSpPr>
        <p:spPr>
          <a:xfrm>
            <a:off x="6096000" y="3846576"/>
            <a:ext cx="5638800" cy="2322576"/>
          </a:xfrm>
          <a:solidFill>
            <a:schemeClr val="tx1"/>
          </a:solidFill>
        </p:spPr>
        <p:txBody>
          <a:bodyPr anchor="ctr"/>
          <a:lstStyle>
            <a:lvl1pPr marL="0" indent="0" algn="ctr">
              <a:lnSpc>
                <a:spcPct val="100000"/>
              </a:lnSpc>
              <a:spcBef>
                <a:spcPts val="0"/>
              </a:spcBef>
              <a:buNone/>
              <a:defRPr sz="10000">
                <a:solidFill>
                  <a:schemeClr val="bg1"/>
                </a:solidFill>
              </a:defRPr>
            </a:lvl1pPr>
            <a:lvl2pPr marL="14288" indent="0" algn="ctr">
              <a:lnSpc>
                <a:spcPct val="100000"/>
              </a:lnSpc>
              <a:spcBef>
                <a:spcPts val="0"/>
              </a:spcBef>
              <a:buNone/>
              <a:tabLst/>
              <a:defRPr sz="1800"/>
            </a:lvl2pPr>
          </a:lstStyle>
          <a:p>
            <a:pPr lvl="0"/>
            <a:r>
              <a:rPr lang="en-US" dirty="0"/>
              <a:t>####</a:t>
            </a:r>
          </a:p>
          <a:p>
            <a:pPr lvl="1"/>
            <a:r>
              <a:rPr lang="en-US" dirty="0"/>
              <a:t>Second level</a:t>
            </a:r>
          </a:p>
        </p:txBody>
      </p:sp>
    </p:spTree>
    <p:extLst>
      <p:ext uri="{BB962C8B-B14F-4D97-AF65-F5344CB8AC3E}">
        <p14:creationId xmlns:p14="http://schemas.microsoft.com/office/powerpoint/2010/main" val="22673200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lor Columns-2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8340-C057-0328-0C45-F57798E1C0AA}"/>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6B6691C5-2901-B184-7DF4-F0B21DE0C28A}"/>
              </a:ext>
            </a:extLst>
          </p:cNvPr>
          <p:cNvSpPr>
            <a:spLocks noGrp="1"/>
          </p:cNvSpPr>
          <p:nvPr>
            <p:ph sz="half" idx="1"/>
          </p:nvPr>
        </p:nvSpPr>
        <p:spPr>
          <a:xfrm>
            <a:off x="457200" y="1524000"/>
            <a:ext cx="5462588" cy="4652963"/>
          </a:xfrm>
          <a:solidFill>
            <a:schemeClr val="tx1"/>
          </a:solidFill>
        </p:spPr>
        <p:txBody>
          <a:bodyPr lIns="182880" tIns="182880" rIns="182880" bIns="182880"/>
          <a:lstStyle>
            <a:lvl1pPr marL="0" indent="0">
              <a:buNone/>
              <a:defRPr sz="2400">
                <a:solidFill>
                  <a:schemeClr val="bg1"/>
                </a:solidFill>
              </a:defRPr>
            </a:lvl1pPr>
            <a:lvl2pPr marL="14288" indent="0">
              <a:buNone/>
              <a:tabLst/>
              <a:defRPr sz="1400">
                <a:solidFill>
                  <a:schemeClr val="bg1"/>
                </a:solidFill>
              </a:defRPr>
            </a:lvl2pPr>
            <a:lvl3pPr marL="331775" indent="-331775">
              <a:tabLst/>
              <a:defRPr sz="1400">
                <a:solidFill>
                  <a:schemeClr val="bg1"/>
                </a:solidFill>
              </a:defRPr>
            </a:lvl3pPr>
            <a:lvl4pPr marL="331775" indent="-331775">
              <a:tabLst/>
              <a:defRPr sz="1400">
                <a:solidFill>
                  <a:schemeClr val="bg1"/>
                </a:solidFill>
              </a:defRPr>
            </a:lvl4pPr>
            <a:lvl5pPr marL="331775" indent="-331775">
              <a:tabLst/>
              <a:defRPr sz="14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2">
            <a:extLst>
              <a:ext uri="{FF2B5EF4-FFF2-40B4-BE49-F238E27FC236}">
                <a16:creationId xmlns:a16="http://schemas.microsoft.com/office/drawing/2014/main" id="{7CE6385E-9FCB-5A15-B66E-BFA098376790}"/>
              </a:ext>
            </a:extLst>
          </p:cNvPr>
          <p:cNvSpPr>
            <a:spLocks noGrp="1"/>
          </p:cNvSpPr>
          <p:nvPr>
            <p:ph sz="half" idx="13"/>
          </p:nvPr>
        </p:nvSpPr>
        <p:spPr>
          <a:xfrm>
            <a:off x="6265862" y="1524000"/>
            <a:ext cx="5462588" cy="4652963"/>
          </a:xfrm>
          <a:solidFill>
            <a:schemeClr val="bg1"/>
          </a:solidFill>
        </p:spPr>
        <p:txBody>
          <a:bodyPr lIns="182880" tIns="182880" rIns="182880" bIns="182880"/>
          <a:lstStyle>
            <a:lvl1pPr marL="0" indent="0">
              <a:buNone/>
              <a:defRPr sz="2400">
                <a:solidFill>
                  <a:schemeClr val="tx1"/>
                </a:solidFill>
              </a:defRPr>
            </a:lvl1pPr>
            <a:lvl2pPr marL="14288" indent="0">
              <a:buNone/>
              <a:tabLst/>
              <a:defRPr sz="1400">
                <a:solidFill>
                  <a:schemeClr val="tx1"/>
                </a:solidFill>
              </a:defRPr>
            </a:lvl2pPr>
            <a:lvl3pPr marL="331775" indent="-331775">
              <a:tabLst/>
              <a:defRPr sz="1400">
                <a:solidFill>
                  <a:schemeClr val="tx1"/>
                </a:solidFill>
              </a:defRPr>
            </a:lvl3pPr>
            <a:lvl4pPr marL="331775" indent="-331775">
              <a:tabLst/>
              <a:defRPr sz="1400">
                <a:solidFill>
                  <a:schemeClr val="tx1"/>
                </a:solidFill>
              </a:defRPr>
            </a:lvl4pPr>
            <a:lvl5pPr marL="331775" indent="-331775">
              <a:tabLst/>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563943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lor Columns-3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8340-C057-0328-0C45-F57798E1C0AA}"/>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6B6691C5-2901-B184-7DF4-F0B21DE0C28A}"/>
              </a:ext>
            </a:extLst>
          </p:cNvPr>
          <p:cNvSpPr>
            <a:spLocks noGrp="1"/>
          </p:cNvSpPr>
          <p:nvPr>
            <p:ph sz="half" idx="1"/>
          </p:nvPr>
        </p:nvSpPr>
        <p:spPr>
          <a:xfrm>
            <a:off x="457201" y="1524000"/>
            <a:ext cx="3527425" cy="4652963"/>
          </a:xfrm>
          <a:solidFill>
            <a:schemeClr val="tx1"/>
          </a:solidFill>
        </p:spPr>
        <p:txBody>
          <a:bodyPr lIns="182880" tIns="182880" rIns="182880" bIns="182880"/>
          <a:lstStyle>
            <a:lvl1pPr marL="0" indent="0">
              <a:buNone/>
              <a:defRPr sz="2400">
                <a:solidFill>
                  <a:schemeClr val="bg1"/>
                </a:solidFill>
              </a:defRPr>
            </a:lvl1pPr>
            <a:lvl2pPr marL="14288" indent="0">
              <a:buNone/>
              <a:tabLst/>
              <a:defRPr sz="1400">
                <a:solidFill>
                  <a:schemeClr val="bg1"/>
                </a:solidFill>
              </a:defRPr>
            </a:lvl2pPr>
            <a:lvl3pPr marL="331775" indent="-331775">
              <a:tabLst/>
              <a:defRPr sz="1400">
                <a:solidFill>
                  <a:schemeClr val="bg1"/>
                </a:solidFill>
              </a:defRPr>
            </a:lvl3pPr>
            <a:lvl4pPr marL="331775" indent="-331775">
              <a:tabLst/>
              <a:defRPr sz="1400">
                <a:solidFill>
                  <a:schemeClr val="bg1"/>
                </a:solidFill>
              </a:defRPr>
            </a:lvl4pPr>
            <a:lvl5pPr marL="331775" indent="-331775">
              <a:tabLst/>
              <a:defRPr sz="14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Content Placeholder 2">
            <a:extLst>
              <a:ext uri="{FF2B5EF4-FFF2-40B4-BE49-F238E27FC236}">
                <a16:creationId xmlns:a16="http://schemas.microsoft.com/office/drawing/2014/main" id="{7CE6385E-9FCB-5A15-B66E-BFA098376790}"/>
              </a:ext>
            </a:extLst>
          </p:cNvPr>
          <p:cNvSpPr>
            <a:spLocks noGrp="1"/>
          </p:cNvSpPr>
          <p:nvPr>
            <p:ph sz="half" idx="13"/>
          </p:nvPr>
        </p:nvSpPr>
        <p:spPr>
          <a:xfrm>
            <a:off x="4329113" y="1524000"/>
            <a:ext cx="3532187" cy="4652963"/>
          </a:xfrm>
          <a:solidFill>
            <a:schemeClr val="bg1"/>
          </a:solidFill>
        </p:spPr>
        <p:txBody>
          <a:bodyPr lIns="182880" tIns="182880" rIns="182880" bIns="182880"/>
          <a:lstStyle>
            <a:lvl1pPr marL="0" indent="0">
              <a:buNone/>
              <a:defRPr sz="2400">
                <a:solidFill>
                  <a:schemeClr val="tx1"/>
                </a:solidFill>
              </a:defRPr>
            </a:lvl1pPr>
            <a:lvl2pPr marL="14288" indent="0">
              <a:buNone/>
              <a:tabLst/>
              <a:defRPr sz="1400"/>
            </a:lvl2pPr>
            <a:lvl3pPr marL="331775" indent="-331775">
              <a:tabLst/>
              <a:defRPr sz="1400"/>
            </a:lvl3pPr>
            <a:lvl4pPr marL="331775" indent="-331775">
              <a:tabLst/>
              <a:defRPr sz="1400"/>
            </a:lvl4pPr>
            <a:lvl5pPr marL="331775" indent="-331775">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Content Placeholder 2">
            <a:extLst>
              <a:ext uri="{FF2B5EF4-FFF2-40B4-BE49-F238E27FC236}">
                <a16:creationId xmlns:a16="http://schemas.microsoft.com/office/drawing/2014/main" id="{DE694FBB-F12C-10DF-3939-01296D044105}"/>
              </a:ext>
            </a:extLst>
          </p:cNvPr>
          <p:cNvSpPr>
            <a:spLocks noGrp="1"/>
          </p:cNvSpPr>
          <p:nvPr>
            <p:ph sz="half" idx="14"/>
          </p:nvPr>
        </p:nvSpPr>
        <p:spPr>
          <a:xfrm>
            <a:off x="8196263" y="1524000"/>
            <a:ext cx="3532187" cy="4652963"/>
          </a:xfrm>
          <a:solidFill>
            <a:schemeClr val="bg2"/>
          </a:solidFill>
        </p:spPr>
        <p:txBody>
          <a:bodyPr lIns="182880" tIns="182880" rIns="182880" bIns="182880"/>
          <a:lstStyle>
            <a:lvl1pPr marL="0" indent="0">
              <a:buNone/>
              <a:defRPr sz="2400">
                <a:solidFill>
                  <a:schemeClr val="tx1"/>
                </a:solidFill>
              </a:defRPr>
            </a:lvl1pPr>
            <a:lvl2pPr marL="14288" indent="0">
              <a:buNone/>
              <a:tabLst/>
              <a:defRPr sz="1400">
                <a:solidFill>
                  <a:schemeClr val="tx1"/>
                </a:solidFill>
              </a:defRPr>
            </a:lvl2pPr>
            <a:lvl3pPr marL="331775" indent="-331775">
              <a:tabLst/>
              <a:defRPr sz="1400">
                <a:solidFill>
                  <a:schemeClr val="tx1"/>
                </a:solidFill>
              </a:defRPr>
            </a:lvl3pPr>
            <a:lvl4pPr marL="331775" indent="-331775">
              <a:tabLst/>
              <a:defRPr sz="1400">
                <a:solidFill>
                  <a:schemeClr val="tx1"/>
                </a:solidFill>
              </a:defRPr>
            </a:lvl4pPr>
            <a:lvl5pPr marL="331775" indent="-331775">
              <a:tabLst/>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930465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9_Content and Image-green">
    <p:bg>
      <p:bgPr>
        <a:solidFill>
          <a:srgbClr val="112D4E"/>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88CEC58-B51B-5B41-09A0-08567B538115}"/>
              </a:ext>
            </a:extLst>
          </p:cNvPr>
          <p:cNvSpPr/>
          <p:nvPr/>
        </p:nvSpPr>
        <p:spPr>
          <a:xfrm>
            <a:off x="5892000" y="-14519"/>
            <a:ext cx="6300000" cy="68580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500"/>
          </a:p>
        </p:txBody>
      </p:sp>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a:xfrm>
            <a:off x="560194" y="1742746"/>
            <a:ext cx="4363614" cy="3372508"/>
          </a:xfrm>
        </p:spPr>
        <p:txBody>
          <a:bodyPr anchor="ctr"/>
          <a:lstStyle>
            <a:lvl1pPr algn="ctr">
              <a:defRPr sz="6000">
                <a:solidFill>
                  <a:schemeClr val="tx1"/>
                </a:solidFill>
              </a:defRPr>
            </a:lvl1pPr>
          </a:lstStyle>
          <a:p>
            <a:r>
              <a:rPr lang="en-GB"/>
              <a:t>Click to edit Master title style</a:t>
            </a:r>
            <a:endParaRPr lang="en-US" dirty="0"/>
          </a:p>
        </p:txBody>
      </p:sp>
      <p:pic>
        <p:nvPicPr>
          <p:cNvPr id="5" name="Picture 7" descr="A black background with white text&#10;&#10;Description automatically generated">
            <a:extLst>
              <a:ext uri="{FF2B5EF4-FFF2-40B4-BE49-F238E27FC236}">
                <a16:creationId xmlns:a16="http://schemas.microsoft.com/office/drawing/2014/main" id="{7DE6EE28-E6D5-1439-38D1-A02C4674C7AC}"/>
              </a:ext>
            </a:extLst>
          </p:cNvPr>
          <p:cNvPicPr>
            <a:picLocks noChangeAspect="1"/>
          </p:cNvPicPr>
          <p:nvPr/>
        </p:nvPicPr>
        <p:blipFill>
          <a:blip r:embed="rId2"/>
          <a:stretch>
            <a:fillRect/>
          </a:stretch>
        </p:blipFill>
        <p:spPr>
          <a:xfrm>
            <a:off x="10011653" y="5973914"/>
            <a:ext cx="1716795" cy="407125"/>
          </a:xfrm>
          <a:prstGeom prst="rect">
            <a:avLst/>
          </a:prstGeom>
        </p:spPr>
      </p:pic>
      <p:sp>
        <p:nvSpPr>
          <p:cNvPr id="7" name="Content Placeholder 6">
            <a:extLst>
              <a:ext uri="{FF2B5EF4-FFF2-40B4-BE49-F238E27FC236}">
                <a16:creationId xmlns:a16="http://schemas.microsoft.com/office/drawing/2014/main" id="{297E7CF5-2BCF-75B5-7261-BD381EBE7A2E}"/>
              </a:ext>
            </a:extLst>
          </p:cNvPr>
          <p:cNvSpPr>
            <a:spLocks noGrp="1"/>
          </p:cNvSpPr>
          <p:nvPr>
            <p:ph sz="quarter" idx="10"/>
          </p:nvPr>
        </p:nvSpPr>
        <p:spPr>
          <a:xfrm>
            <a:off x="6860193" y="1742746"/>
            <a:ext cx="4363614" cy="3372508"/>
          </a:xfrm>
        </p:spPr>
        <p:txBody>
          <a:bodyPr anchor="ctr"/>
          <a:lstStyle>
            <a:lvl1pPr marL="0" indent="0" algn="ctr">
              <a:buNone/>
              <a:defRPr sz="6000">
                <a:solidFill>
                  <a:schemeClr val="accent1"/>
                </a:solidFill>
              </a:defRPr>
            </a:lvl1pPr>
          </a:lstStyle>
          <a:p>
            <a:pPr lvl="0"/>
            <a:r>
              <a:rPr lang="en-GB"/>
              <a:t>Click to edit Master text styles</a:t>
            </a:r>
          </a:p>
        </p:txBody>
      </p:sp>
    </p:spTree>
    <p:extLst>
      <p:ext uri="{BB962C8B-B14F-4D97-AF65-F5344CB8AC3E}">
        <p14:creationId xmlns:p14="http://schemas.microsoft.com/office/powerpoint/2010/main" val="29315706"/>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0_Content and Image-green">
    <p:bg>
      <p:bgPr>
        <a:solidFill>
          <a:srgbClr val="112D4E"/>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88CEC58-B51B-5B41-09A0-08567B538115}"/>
              </a:ext>
            </a:extLst>
          </p:cNvPr>
          <p:cNvSpPr/>
          <p:nvPr/>
        </p:nvSpPr>
        <p:spPr>
          <a:xfrm>
            <a:off x="4071000" y="0"/>
            <a:ext cx="4050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500"/>
          </a:p>
        </p:txBody>
      </p:sp>
      <p:sp>
        <p:nvSpPr>
          <p:cNvPr id="3" name="Rechteck 2">
            <a:extLst>
              <a:ext uri="{FF2B5EF4-FFF2-40B4-BE49-F238E27FC236}">
                <a16:creationId xmlns:a16="http://schemas.microsoft.com/office/drawing/2014/main" id="{2DBC18F0-8688-0CC3-016E-16EDCB236469}"/>
              </a:ext>
            </a:extLst>
          </p:cNvPr>
          <p:cNvSpPr/>
          <p:nvPr/>
        </p:nvSpPr>
        <p:spPr>
          <a:xfrm>
            <a:off x="8121000" y="0"/>
            <a:ext cx="4071002"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500"/>
          </a:p>
        </p:txBody>
      </p:sp>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a:xfrm>
            <a:off x="281005" y="1941810"/>
            <a:ext cx="3508991" cy="3372508"/>
          </a:xfrm>
          <a:ln>
            <a:noFill/>
          </a:ln>
        </p:spPr>
        <p:txBody>
          <a:bodyPr anchor="ctr"/>
          <a:lstStyle>
            <a:lvl1pPr algn="ctr">
              <a:defRPr sz="4500">
                <a:solidFill>
                  <a:schemeClr val="tx1"/>
                </a:solidFill>
              </a:defRPr>
            </a:lvl1pPr>
          </a:lstStyle>
          <a:p>
            <a:r>
              <a:rPr lang="en-GB"/>
              <a:t>Click to edit Master title style</a:t>
            </a:r>
            <a:endParaRPr lang="en-US" dirty="0"/>
          </a:p>
        </p:txBody>
      </p:sp>
      <p:pic>
        <p:nvPicPr>
          <p:cNvPr id="5" name="Picture 7" descr="A black background with white text&#10;&#10;Description automatically generated">
            <a:extLst>
              <a:ext uri="{FF2B5EF4-FFF2-40B4-BE49-F238E27FC236}">
                <a16:creationId xmlns:a16="http://schemas.microsoft.com/office/drawing/2014/main" id="{7DE6EE28-E6D5-1439-38D1-A02C4674C7AC}"/>
              </a:ext>
            </a:extLst>
          </p:cNvPr>
          <p:cNvPicPr>
            <a:picLocks noChangeAspect="1"/>
          </p:cNvPicPr>
          <p:nvPr/>
        </p:nvPicPr>
        <p:blipFill>
          <a:blip r:embed="rId2"/>
          <a:stretch>
            <a:fillRect/>
          </a:stretch>
        </p:blipFill>
        <p:spPr>
          <a:xfrm>
            <a:off x="10234552" y="6196812"/>
            <a:ext cx="1716795" cy="407125"/>
          </a:xfrm>
          <a:prstGeom prst="rect">
            <a:avLst/>
          </a:prstGeom>
        </p:spPr>
      </p:pic>
      <p:sp>
        <p:nvSpPr>
          <p:cNvPr id="13" name="Textplatzhalter 12">
            <a:extLst>
              <a:ext uri="{FF2B5EF4-FFF2-40B4-BE49-F238E27FC236}">
                <a16:creationId xmlns:a16="http://schemas.microsoft.com/office/drawing/2014/main" id="{46B0F7DB-7CC1-79C1-E7E7-5E1B0FA2EC3D}"/>
              </a:ext>
            </a:extLst>
          </p:cNvPr>
          <p:cNvSpPr>
            <a:spLocks noGrp="1"/>
          </p:cNvSpPr>
          <p:nvPr>
            <p:ph type="body" sz="quarter" idx="10"/>
          </p:nvPr>
        </p:nvSpPr>
        <p:spPr>
          <a:xfrm>
            <a:off x="4299479" y="1942042"/>
            <a:ext cx="3593042" cy="3372115"/>
          </a:xfrm>
        </p:spPr>
        <p:txBody>
          <a:bodyPr anchor="ctr"/>
          <a:lstStyle>
            <a:lvl1pPr marL="0" indent="0" algn="ctr">
              <a:buNone/>
              <a:defRPr sz="4500">
                <a:solidFill>
                  <a:schemeClr val="accent1"/>
                </a:solidFill>
              </a:defRPr>
            </a:lvl1pPr>
          </a:lstStyle>
          <a:p>
            <a:pPr lvl="0"/>
            <a:r>
              <a:rPr lang="en-GB"/>
              <a:t>Click to edit Master text styles</a:t>
            </a:r>
          </a:p>
        </p:txBody>
      </p:sp>
      <p:sp>
        <p:nvSpPr>
          <p:cNvPr id="15" name="Textplatzhalter 14">
            <a:extLst>
              <a:ext uri="{FF2B5EF4-FFF2-40B4-BE49-F238E27FC236}">
                <a16:creationId xmlns:a16="http://schemas.microsoft.com/office/drawing/2014/main" id="{FD374D47-8D09-EFB4-3F91-4D430D1A554D}"/>
              </a:ext>
            </a:extLst>
          </p:cNvPr>
          <p:cNvSpPr>
            <a:spLocks noGrp="1"/>
          </p:cNvSpPr>
          <p:nvPr>
            <p:ph type="body" sz="quarter" idx="11"/>
          </p:nvPr>
        </p:nvSpPr>
        <p:spPr>
          <a:xfrm>
            <a:off x="8484994" y="1942042"/>
            <a:ext cx="3499115" cy="3372115"/>
          </a:xfrm>
        </p:spPr>
        <p:txBody>
          <a:bodyPr anchor="ctr"/>
          <a:lstStyle>
            <a:lvl1pPr marL="0" indent="0" algn="ctr">
              <a:buNone/>
              <a:defRPr lang="de-DE" sz="4500" kern="1200" dirty="0" smtClean="0">
                <a:solidFill>
                  <a:schemeClr val="accent1"/>
                </a:solidFill>
                <a:latin typeface="+mn-lt"/>
                <a:ea typeface="+mn-ea"/>
                <a:cs typeface="+mn-cs"/>
              </a:defRPr>
            </a:lvl1pPr>
            <a:lvl2pPr>
              <a:defRPr lang="de-DE" sz="3667" kern="1200" dirty="0" smtClean="0">
                <a:solidFill>
                  <a:schemeClr val="accent1"/>
                </a:solidFill>
                <a:latin typeface="+mn-lt"/>
                <a:ea typeface="+mn-ea"/>
                <a:cs typeface="+mn-cs"/>
              </a:defRPr>
            </a:lvl2pPr>
            <a:lvl3pPr>
              <a:defRPr lang="de-DE" sz="3667" kern="1200" dirty="0" smtClean="0">
                <a:solidFill>
                  <a:schemeClr val="accent1"/>
                </a:solidFill>
                <a:latin typeface="+mn-lt"/>
                <a:ea typeface="+mn-ea"/>
                <a:cs typeface="+mn-cs"/>
              </a:defRPr>
            </a:lvl3pPr>
            <a:lvl4pPr>
              <a:defRPr lang="de-DE" sz="3667" kern="1200" dirty="0" smtClean="0">
                <a:solidFill>
                  <a:schemeClr val="accent1"/>
                </a:solidFill>
                <a:latin typeface="+mn-lt"/>
                <a:ea typeface="+mn-ea"/>
                <a:cs typeface="+mn-cs"/>
              </a:defRPr>
            </a:lvl4pPr>
            <a:lvl5pPr>
              <a:defRPr lang="de-DE" sz="3667" kern="1200" dirty="0">
                <a:solidFill>
                  <a:schemeClr val="accent1"/>
                </a:solidFill>
                <a:latin typeface="+mn-lt"/>
                <a:ea typeface="+mn-ea"/>
                <a:cs typeface="+mn-cs"/>
              </a:defRPr>
            </a:lvl5pPr>
          </a:lstStyle>
          <a:p>
            <a:pPr lvl="0"/>
            <a:r>
              <a:rPr lang="en-GB"/>
              <a:t>Click to edit Master text styles</a:t>
            </a:r>
          </a:p>
        </p:txBody>
      </p:sp>
    </p:spTree>
    <p:extLst>
      <p:ext uri="{BB962C8B-B14F-4D97-AF65-F5344CB8AC3E}">
        <p14:creationId xmlns:p14="http://schemas.microsoft.com/office/powerpoint/2010/main" val="197569119"/>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_Content and Image-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a:xfrm>
            <a:off x="6272213" y="1414299"/>
            <a:ext cx="5468937" cy="4029403"/>
          </a:xfrm>
        </p:spPr>
        <p:txBody>
          <a:bodyPr anchor="ctr"/>
          <a:lstStyle>
            <a:lvl1pPr algn="r">
              <a:defRPr sz="7200">
                <a:solidFill>
                  <a:schemeClr val="tx1"/>
                </a:solidFill>
              </a:defRPr>
            </a:lvl1pPr>
          </a:lstStyle>
          <a:p>
            <a:r>
              <a:rPr lang="en-GB"/>
              <a:t>Click to edit Master title style</a:t>
            </a:r>
            <a:endParaRPr lang="en-US" dirty="0"/>
          </a:p>
        </p:txBody>
      </p:sp>
      <p:sp>
        <p:nvSpPr>
          <p:cNvPr id="5" name="Footer Placeholder 4">
            <a:extLst>
              <a:ext uri="{FF2B5EF4-FFF2-40B4-BE49-F238E27FC236}">
                <a16:creationId xmlns:a16="http://schemas.microsoft.com/office/drawing/2014/main" id="{E5D96D2A-7781-BEA2-2CEF-341DC8AC4E27}"/>
              </a:ext>
            </a:extLst>
          </p:cNvPr>
          <p:cNvSpPr>
            <a:spLocks noGrp="1"/>
          </p:cNvSpPr>
          <p:nvPr>
            <p:ph type="ftr" sz="quarter" idx="11"/>
          </p:nvPr>
        </p:nvSpPr>
        <p:spPr>
          <a:xfrm>
            <a:off x="1578769" y="6356351"/>
            <a:ext cx="4114800" cy="365125"/>
          </a:xfrm>
          <a:prstGeom prst="rect">
            <a:avLst/>
          </a:prstGeom>
        </p:spPr>
        <p:txBody>
          <a:bodyPr/>
          <a:lstStyle/>
          <a:p>
            <a:r>
              <a:rPr lang="en-US"/>
              <a:t>Insert Footer Text</a:t>
            </a:r>
          </a:p>
        </p:txBody>
      </p:sp>
      <p:pic>
        <p:nvPicPr>
          <p:cNvPr id="8" name="Picture 7" descr="Logo&#10;&#10;Description automatically generated">
            <a:extLst>
              <a:ext uri="{FF2B5EF4-FFF2-40B4-BE49-F238E27FC236}">
                <a16:creationId xmlns:a16="http://schemas.microsoft.com/office/drawing/2014/main" id="{74786AD1-5CCF-0768-E9EE-C2856394FC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6395354"/>
            <a:ext cx="914400" cy="234315"/>
          </a:xfrm>
          <a:prstGeom prst="rect">
            <a:avLst/>
          </a:prstGeom>
        </p:spPr>
      </p:pic>
      <p:sp>
        <p:nvSpPr>
          <p:cNvPr id="12" name="Picture Placeholder 11">
            <a:extLst>
              <a:ext uri="{FF2B5EF4-FFF2-40B4-BE49-F238E27FC236}">
                <a16:creationId xmlns:a16="http://schemas.microsoft.com/office/drawing/2014/main" id="{7BCD8020-BF4F-6F14-8DD3-9BF168493450}"/>
              </a:ext>
            </a:extLst>
          </p:cNvPr>
          <p:cNvSpPr>
            <a:spLocks noGrp="1"/>
          </p:cNvSpPr>
          <p:nvPr>
            <p:ph type="pic" sz="quarter" idx="14"/>
          </p:nvPr>
        </p:nvSpPr>
        <p:spPr>
          <a:xfrm>
            <a:off x="0" y="0"/>
            <a:ext cx="5919788" cy="6858000"/>
          </a:xfrm>
          <a:solidFill>
            <a:schemeClr val="bg1"/>
          </a:solidFill>
        </p:spPr>
        <p:txBody>
          <a:bodyPr/>
          <a:lstStyle/>
          <a:p>
            <a:r>
              <a:rPr lang="en-GB"/>
              <a:t>Click icon to add picture</a:t>
            </a:r>
            <a:endParaRPr lang="en-US"/>
          </a:p>
        </p:txBody>
      </p:sp>
    </p:spTree>
    <p:extLst>
      <p:ext uri="{BB962C8B-B14F-4D97-AF65-F5344CB8AC3E}">
        <p14:creationId xmlns:p14="http://schemas.microsoft.com/office/powerpoint/2010/main" val="1934591191"/>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_Content and Image-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a:xfrm>
            <a:off x="6272213" y="1683626"/>
            <a:ext cx="5468937" cy="3490748"/>
          </a:xfrm>
        </p:spPr>
        <p:txBody>
          <a:bodyPr anchor="ctr"/>
          <a:lstStyle>
            <a:lvl1pPr algn="r">
              <a:defRPr sz="7200">
                <a:solidFill>
                  <a:schemeClr val="bg1"/>
                </a:solidFill>
              </a:defRPr>
            </a:lvl1pPr>
          </a:lstStyle>
          <a:p>
            <a:r>
              <a:rPr lang="en-GB"/>
              <a:t>Click to edit Master title style</a:t>
            </a:r>
            <a:endParaRPr lang="en-US" dirty="0"/>
          </a:p>
        </p:txBody>
      </p:sp>
      <p:sp>
        <p:nvSpPr>
          <p:cNvPr id="5" name="Footer Placeholder 4">
            <a:extLst>
              <a:ext uri="{FF2B5EF4-FFF2-40B4-BE49-F238E27FC236}">
                <a16:creationId xmlns:a16="http://schemas.microsoft.com/office/drawing/2014/main" id="{E5D96D2A-7781-BEA2-2CEF-341DC8AC4E27}"/>
              </a:ext>
            </a:extLst>
          </p:cNvPr>
          <p:cNvSpPr>
            <a:spLocks noGrp="1"/>
          </p:cNvSpPr>
          <p:nvPr>
            <p:ph type="ftr" sz="quarter" idx="11"/>
          </p:nvPr>
        </p:nvSpPr>
        <p:spPr>
          <a:xfrm>
            <a:off x="1578769" y="6356351"/>
            <a:ext cx="4114800" cy="365125"/>
          </a:xfrm>
          <a:prstGeom prst="rect">
            <a:avLst/>
          </a:prstGeom>
        </p:spPr>
        <p:txBody>
          <a:bodyPr/>
          <a:lstStyle/>
          <a:p>
            <a:r>
              <a:rPr lang="en-US"/>
              <a:t>Insert Footer Text</a:t>
            </a:r>
          </a:p>
        </p:txBody>
      </p:sp>
      <p:pic>
        <p:nvPicPr>
          <p:cNvPr id="8" name="Picture 7" descr="Logo&#10;&#10;Description automatically generated">
            <a:extLst>
              <a:ext uri="{FF2B5EF4-FFF2-40B4-BE49-F238E27FC236}">
                <a16:creationId xmlns:a16="http://schemas.microsoft.com/office/drawing/2014/main" id="{74786AD1-5CCF-0768-E9EE-C2856394FC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6395354"/>
            <a:ext cx="914400" cy="234315"/>
          </a:xfrm>
          <a:prstGeom prst="rect">
            <a:avLst/>
          </a:prstGeom>
        </p:spPr>
      </p:pic>
      <p:sp>
        <p:nvSpPr>
          <p:cNvPr id="12" name="Picture Placeholder 11">
            <a:extLst>
              <a:ext uri="{FF2B5EF4-FFF2-40B4-BE49-F238E27FC236}">
                <a16:creationId xmlns:a16="http://schemas.microsoft.com/office/drawing/2014/main" id="{7BCD8020-BF4F-6F14-8DD3-9BF168493450}"/>
              </a:ext>
            </a:extLst>
          </p:cNvPr>
          <p:cNvSpPr>
            <a:spLocks noGrp="1"/>
          </p:cNvSpPr>
          <p:nvPr>
            <p:ph type="pic" sz="quarter" idx="14"/>
          </p:nvPr>
        </p:nvSpPr>
        <p:spPr>
          <a:xfrm>
            <a:off x="0" y="0"/>
            <a:ext cx="5919788" cy="6858000"/>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2408200414"/>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_Content and Image-2">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a:xfrm>
            <a:off x="6272213" y="1706617"/>
            <a:ext cx="5468937" cy="3444766"/>
          </a:xfrm>
        </p:spPr>
        <p:txBody>
          <a:bodyPr anchor="ctr"/>
          <a:lstStyle>
            <a:lvl1pPr algn="r">
              <a:defRPr sz="7200">
                <a:solidFill>
                  <a:schemeClr val="accent1"/>
                </a:solidFill>
              </a:defRPr>
            </a:lvl1pPr>
          </a:lstStyle>
          <a:p>
            <a:r>
              <a:rPr lang="en-GB"/>
              <a:t>Click to edit Master title style</a:t>
            </a:r>
            <a:endParaRPr lang="en-US" dirty="0"/>
          </a:p>
        </p:txBody>
      </p:sp>
      <p:sp>
        <p:nvSpPr>
          <p:cNvPr id="5" name="Footer Placeholder 4">
            <a:extLst>
              <a:ext uri="{FF2B5EF4-FFF2-40B4-BE49-F238E27FC236}">
                <a16:creationId xmlns:a16="http://schemas.microsoft.com/office/drawing/2014/main" id="{E5D96D2A-7781-BEA2-2CEF-341DC8AC4E27}"/>
              </a:ext>
            </a:extLst>
          </p:cNvPr>
          <p:cNvSpPr>
            <a:spLocks noGrp="1"/>
          </p:cNvSpPr>
          <p:nvPr>
            <p:ph type="ftr" sz="quarter" idx="11"/>
          </p:nvPr>
        </p:nvSpPr>
        <p:spPr>
          <a:xfrm>
            <a:off x="1578769" y="6356351"/>
            <a:ext cx="4114800" cy="365125"/>
          </a:xfrm>
          <a:prstGeom prst="rect">
            <a:avLst/>
          </a:prstGeom>
        </p:spPr>
        <p:txBody>
          <a:bodyPr/>
          <a:lstStyle/>
          <a:p>
            <a:r>
              <a:rPr lang="en-US"/>
              <a:t>Insert Footer Text</a:t>
            </a:r>
          </a:p>
        </p:txBody>
      </p:sp>
      <p:pic>
        <p:nvPicPr>
          <p:cNvPr id="8" name="Picture 7" descr="Logo&#10;&#10;Description automatically generated">
            <a:extLst>
              <a:ext uri="{FF2B5EF4-FFF2-40B4-BE49-F238E27FC236}">
                <a16:creationId xmlns:a16="http://schemas.microsoft.com/office/drawing/2014/main" id="{74786AD1-5CCF-0768-E9EE-C2856394FC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6395354"/>
            <a:ext cx="914400" cy="234315"/>
          </a:xfrm>
          <a:prstGeom prst="rect">
            <a:avLst/>
          </a:prstGeom>
        </p:spPr>
      </p:pic>
      <p:sp>
        <p:nvSpPr>
          <p:cNvPr id="12" name="Picture Placeholder 11">
            <a:extLst>
              <a:ext uri="{FF2B5EF4-FFF2-40B4-BE49-F238E27FC236}">
                <a16:creationId xmlns:a16="http://schemas.microsoft.com/office/drawing/2014/main" id="{7BCD8020-BF4F-6F14-8DD3-9BF168493450}"/>
              </a:ext>
            </a:extLst>
          </p:cNvPr>
          <p:cNvSpPr>
            <a:spLocks noGrp="1"/>
          </p:cNvSpPr>
          <p:nvPr>
            <p:ph type="pic" sz="quarter" idx="14"/>
          </p:nvPr>
        </p:nvSpPr>
        <p:spPr>
          <a:xfrm>
            <a:off x="0" y="0"/>
            <a:ext cx="5919788" cy="6858000"/>
          </a:xfrm>
          <a:solidFill>
            <a:schemeClr val="bg2"/>
          </a:solidFill>
        </p:spPr>
        <p:txBody>
          <a:bodyPr/>
          <a:lstStyle/>
          <a:p>
            <a:r>
              <a:rPr lang="en-GB"/>
              <a:t>Click icon to add picture</a:t>
            </a:r>
            <a:endParaRPr lang="en-US"/>
          </a:p>
        </p:txBody>
      </p:sp>
      <p:pic>
        <p:nvPicPr>
          <p:cNvPr id="9" name="Picture 8" descr="Logo&#10;&#10;Description automatically generated">
            <a:extLst>
              <a:ext uri="{FF2B5EF4-FFF2-40B4-BE49-F238E27FC236}">
                <a16:creationId xmlns:a16="http://schemas.microsoft.com/office/drawing/2014/main" id="{79171CD7-5542-BBBA-4E0A-D8391E15BC6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6395354"/>
            <a:ext cx="914400" cy="234315"/>
          </a:xfrm>
          <a:prstGeom prst="rect">
            <a:avLst/>
          </a:prstGeom>
        </p:spPr>
      </p:pic>
    </p:spTree>
    <p:extLst>
      <p:ext uri="{BB962C8B-B14F-4D97-AF65-F5344CB8AC3E}">
        <p14:creationId xmlns:p14="http://schemas.microsoft.com/office/powerpoint/2010/main" val="1102481107"/>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1c">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9271E-4B88-ADB1-8242-0EA591D3B7B9}"/>
              </a:ext>
            </a:extLst>
          </p:cNvPr>
          <p:cNvSpPr>
            <a:spLocks noGrp="1"/>
          </p:cNvSpPr>
          <p:nvPr>
            <p:ph type="ctrTitle"/>
          </p:nvPr>
        </p:nvSpPr>
        <p:spPr>
          <a:xfrm>
            <a:off x="457200" y="371137"/>
            <a:ext cx="7404100" cy="2092365"/>
          </a:xfrm>
        </p:spPr>
        <p:txBody>
          <a:bodyPr anchor="t"/>
          <a:lstStyle>
            <a:lvl1pPr algn="l">
              <a:defRPr sz="6000">
                <a:solidFill>
                  <a:schemeClr val="tx1"/>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F76D1A65-80E6-2CDD-65F8-6FF42228972C}"/>
              </a:ext>
            </a:extLst>
          </p:cNvPr>
          <p:cNvSpPr>
            <a:spLocks noGrp="1"/>
          </p:cNvSpPr>
          <p:nvPr>
            <p:ph type="subTitle" idx="1"/>
          </p:nvPr>
        </p:nvSpPr>
        <p:spPr>
          <a:xfrm>
            <a:off x="457200" y="2463501"/>
            <a:ext cx="7404100" cy="609579"/>
          </a:xfrm>
        </p:spPr>
        <p:txBody>
          <a:bodyPr anchor="b"/>
          <a:lstStyle>
            <a:lvl1pPr marL="0" indent="0" algn="l">
              <a:buNone/>
              <a:defRPr sz="20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GB"/>
              <a:t>Click to edit Master subtitle style</a:t>
            </a:r>
            <a:endParaRPr lang="en-US"/>
          </a:p>
        </p:txBody>
      </p:sp>
      <p:pic>
        <p:nvPicPr>
          <p:cNvPr id="12" name="Picture 11">
            <a:extLst>
              <a:ext uri="{FF2B5EF4-FFF2-40B4-BE49-F238E27FC236}">
                <a16:creationId xmlns:a16="http://schemas.microsoft.com/office/drawing/2014/main" id="{73F6F3FF-422F-A12D-BC1C-985751DB101D}"/>
              </a:ext>
            </a:extLst>
          </p:cNvPr>
          <p:cNvPicPr>
            <a:picLocks noChangeAspect="1"/>
          </p:cNvPicPr>
          <p:nvPr/>
        </p:nvPicPr>
        <p:blipFill>
          <a:blip r:embed="rId2"/>
          <a:srcRect/>
          <a:stretch/>
        </p:blipFill>
        <p:spPr>
          <a:xfrm>
            <a:off x="0" y="3429000"/>
            <a:ext cx="12192000" cy="3429000"/>
          </a:xfrm>
          <a:prstGeom prst="rect">
            <a:avLst/>
          </a:prstGeom>
        </p:spPr>
      </p:pic>
      <p:pic>
        <p:nvPicPr>
          <p:cNvPr id="6" name="Picture 4" descr="Sanctions List Screening | LexisNexis Risk Solutions">
            <a:extLst>
              <a:ext uri="{FF2B5EF4-FFF2-40B4-BE49-F238E27FC236}">
                <a16:creationId xmlns:a16="http://schemas.microsoft.com/office/drawing/2014/main" id="{789956DE-2AAD-6AC4-912E-0954E23406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404"/>
          <a:stretch/>
        </p:blipFill>
        <p:spPr bwMode="auto">
          <a:xfrm>
            <a:off x="0" y="3429000"/>
            <a:ext cx="1219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5 Keys to a Powerful Sales Playbook - Sales Playbook Tips | Highspot">
            <a:extLst>
              <a:ext uri="{FF2B5EF4-FFF2-40B4-BE49-F238E27FC236}">
                <a16:creationId xmlns:a16="http://schemas.microsoft.com/office/drawing/2014/main" id="{9F345BF7-D44C-5CA9-32DB-CF4D1B2350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088" b="15725"/>
          <a:stretch/>
        </p:blipFill>
        <p:spPr bwMode="auto">
          <a:xfrm>
            <a:off x="0" y="3429000"/>
            <a:ext cx="1219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7" descr="Ein Bild, das Logo, Symbol, gelb, Schrift enthält.&#10;&#10;Automatisch generierte Beschreibung">
            <a:extLst>
              <a:ext uri="{FF2B5EF4-FFF2-40B4-BE49-F238E27FC236}">
                <a16:creationId xmlns:a16="http://schemas.microsoft.com/office/drawing/2014/main" id="{E742E48F-6ED8-3306-5B58-4B44A2539D49}"/>
              </a:ext>
            </a:extLst>
          </p:cNvPr>
          <p:cNvPicPr>
            <a:picLocks noChangeAspect="1"/>
          </p:cNvPicPr>
          <p:nvPr/>
        </p:nvPicPr>
        <p:blipFill>
          <a:blip r:embed="rId5"/>
          <a:stretch>
            <a:fillRect/>
          </a:stretch>
        </p:blipFill>
        <p:spPr>
          <a:xfrm>
            <a:off x="10665728" y="371137"/>
            <a:ext cx="1069073" cy="1229433"/>
          </a:xfrm>
          <a:prstGeom prst="rect">
            <a:avLst/>
          </a:prstGeom>
        </p:spPr>
      </p:pic>
    </p:spTree>
    <p:extLst>
      <p:ext uri="{BB962C8B-B14F-4D97-AF65-F5344CB8AC3E}">
        <p14:creationId xmlns:p14="http://schemas.microsoft.com/office/powerpoint/2010/main" val="951025075"/>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7_Content and Image-2">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a:xfrm>
            <a:off x="6272213" y="1604799"/>
            <a:ext cx="5468937" cy="3648403"/>
          </a:xfrm>
        </p:spPr>
        <p:txBody>
          <a:bodyPr anchor="ctr"/>
          <a:lstStyle>
            <a:lvl1pPr algn="r">
              <a:defRPr sz="7200">
                <a:solidFill>
                  <a:schemeClr val="tx1"/>
                </a:solidFill>
              </a:defRPr>
            </a:lvl1pPr>
          </a:lstStyle>
          <a:p>
            <a:r>
              <a:rPr lang="en-GB"/>
              <a:t>Click to edit Master title style</a:t>
            </a:r>
            <a:endParaRPr lang="en-US" dirty="0"/>
          </a:p>
        </p:txBody>
      </p:sp>
      <p:sp>
        <p:nvSpPr>
          <p:cNvPr id="5" name="Footer Placeholder 4">
            <a:extLst>
              <a:ext uri="{FF2B5EF4-FFF2-40B4-BE49-F238E27FC236}">
                <a16:creationId xmlns:a16="http://schemas.microsoft.com/office/drawing/2014/main" id="{E5D96D2A-7781-BEA2-2CEF-341DC8AC4E27}"/>
              </a:ext>
            </a:extLst>
          </p:cNvPr>
          <p:cNvSpPr>
            <a:spLocks noGrp="1"/>
          </p:cNvSpPr>
          <p:nvPr>
            <p:ph type="ftr" sz="quarter" idx="11"/>
          </p:nvPr>
        </p:nvSpPr>
        <p:spPr>
          <a:xfrm>
            <a:off x="1578769" y="6356351"/>
            <a:ext cx="4114800" cy="365125"/>
          </a:xfrm>
          <a:prstGeom prst="rect">
            <a:avLst/>
          </a:prstGeom>
        </p:spPr>
        <p:txBody>
          <a:bodyPr/>
          <a:lstStyle/>
          <a:p>
            <a:r>
              <a:rPr lang="en-US"/>
              <a:t>Insert Footer Text</a:t>
            </a:r>
          </a:p>
        </p:txBody>
      </p:sp>
      <p:pic>
        <p:nvPicPr>
          <p:cNvPr id="8" name="Picture 7" descr="Logo&#10;&#10;Description automatically generated">
            <a:extLst>
              <a:ext uri="{FF2B5EF4-FFF2-40B4-BE49-F238E27FC236}">
                <a16:creationId xmlns:a16="http://schemas.microsoft.com/office/drawing/2014/main" id="{74786AD1-5CCF-0768-E9EE-C2856394FC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6395354"/>
            <a:ext cx="914400" cy="234315"/>
          </a:xfrm>
          <a:prstGeom prst="rect">
            <a:avLst/>
          </a:prstGeom>
        </p:spPr>
      </p:pic>
      <p:sp>
        <p:nvSpPr>
          <p:cNvPr id="12" name="Picture Placeholder 11">
            <a:extLst>
              <a:ext uri="{FF2B5EF4-FFF2-40B4-BE49-F238E27FC236}">
                <a16:creationId xmlns:a16="http://schemas.microsoft.com/office/drawing/2014/main" id="{7BCD8020-BF4F-6F14-8DD3-9BF168493450}"/>
              </a:ext>
            </a:extLst>
          </p:cNvPr>
          <p:cNvSpPr>
            <a:spLocks noGrp="1"/>
          </p:cNvSpPr>
          <p:nvPr>
            <p:ph type="pic" sz="quarter" idx="14"/>
          </p:nvPr>
        </p:nvSpPr>
        <p:spPr>
          <a:xfrm>
            <a:off x="0" y="0"/>
            <a:ext cx="5919788" cy="6858000"/>
          </a:xfrm>
          <a:solidFill>
            <a:schemeClr val="bg2"/>
          </a:solidFill>
        </p:spPr>
        <p:txBody>
          <a:bodyPr/>
          <a:lstStyle/>
          <a:p>
            <a:r>
              <a:rPr lang="en-GB"/>
              <a:t>Click icon to add picture</a:t>
            </a:r>
            <a:endParaRPr lang="en-US"/>
          </a:p>
        </p:txBody>
      </p:sp>
      <p:pic>
        <p:nvPicPr>
          <p:cNvPr id="9" name="Picture 8" descr="Logo&#10;&#10;Description automatically generated">
            <a:extLst>
              <a:ext uri="{FF2B5EF4-FFF2-40B4-BE49-F238E27FC236}">
                <a16:creationId xmlns:a16="http://schemas.microsoft.com/office/drawing/2014/main" id="{79171CD7-5542-BBBA-4E0A-D8391E15BC6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6395354"/>
            <a:ext cx="914400" cy="234315"/>
          </a:xfrm>
          <a:prstGeom prst="rect">
            <a:avLst/>
          </a:prstGeom>
        </p:spPr>
      </p:pic>
    </p:spTree>
    <p:extLst>
      <p:ext uri="{BB962C8B-B14F-4D97-AF65-F5344CB8AC3E}">
        <p14:creationId xmlns:p14="http://schemas.microsoft.com/office/powerpoint/2010/main" val="3373895197"/>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8_Content and Image-green">
    <p:bg>
      <p:bgPr>
        <a:solidFill>
          <a:srgbClr val="112D4E"/>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BCD8020-BF4F-6F14-8DD3-9BF168493450}"/>
              </a:ext>
            </a:extLst>
          </p:cNvPr>
          <p:cNvSpPr>
            <a:spLocks noGrp="1"/>
          </p:cNvSpPr>
          <p:nvPr>
            <p:ph type="pic" sz="quarter" idx="14"/>
          </p:nvPr>
        </p:nvSpPr>
        <p:spPr>
          <a:xfrm>
            <a:off x="6265862" y="0"/>
            <a:ext cx="5919788" cy="6858000"/>
          </a:xfrm>
          <a:solidFill>
            <a:schemeClr val="bg2"/>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a:xfrm>
            <a:off x="457202" y="1742746"/>
            <a:ext cx="5468937" cy="3372508"/>
          </a:xfrm>
        </p:spPr>
        <p:txBody>
          <a:bodyPr anchor="ctr"/>
          <a:lstStyle>
            <a:lvl1pPr>
              <a:defRPr sz="7200">
                <a:solidFill>
                  <a:schemeClr val="tx1"/>
                </a:solidFill>
              </a:defRPr>
            </a:lvl1pPr>
          </a:lstStyle>
          <a:p>
            <a:r>
              <a:rPr lang="en-GB"/>
              <a:t>Click to edit Master title style</a:t>
            </a:r>
            <a:endParaRPr lang="en-US" dirty="0"/>
          </a:p>
        </p:txBody>
      </p:sp>
    </p:spTree>
    <p:extLst>
      <p:ext uri="{BB962C8B-B14F-4D97-AF65-F5344CB8AC3E}">
        <p14:creationId xmlns:p14="http://schemas.microsoft.com/office/powerpoint/2010/main" val="790159217"/>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9_Content and Image-blu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a:xfrm>
            <a:off x="450852" y="1808436"/>
            <a:ext cx="5468937" cy="3241128"/>
          </a:xfrm>
        </p:spPr>
        <p:txBody>
          <a:bodyPr anchor="ctr"/>
          <a:lstStyle>
            <a:lvl1pPr>
              <a:defRPr sz="7200">
                <a:solidFill>
                  <a:schemeClr val="bg1"/>
                </a:solidFill>
              </a:defRPr>
            </a:lvl1pPr>
          </a:lstStyle>
          <a:p>
            <a:r>
              <a:rPr lang="en-GB"/>
              <a:t>Click to edit Master title style</a:t>
            </a:r>
            <a:endParaRPr lang="en-US" dirty="0"/>
          </a:p>
        </p:txBody>
      </p:sp>
      <p:sp>
        <p:nvSpPr>
          <p:cNvPr id="12" name="Picture Placeholder 11">
            <a:extLst>
              <a:ext uri="{FF2B5EF4-FFF2-40B4-BE49-F238E27FC236}">
                <a16:creationId xmlns:a16="http://schemas.microsoft.com/office/drawing/2014/main" id="{7BCD8020-BF4F-6F14-8DD3-9BF168493450}"/>
              </a:ext>
            </a:extLst>
          </p:cNvPr>
          <p:cNvSpPr>
            <a:spLocks noGrp="1"/>
          </p:cNvSpPr>
          <p:nvPr>
            <p:ph type="pic" sz="quarter" idx="14"/>
          </p:nvPr>
        </p:nvSpPr>
        <p:spPr>
          <a:xfrm>
            <a:off x="6272212" y="0"/>
            <a:ext cx="5919788" cy="6858000"/>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487620605"/>
      </p:ext>
    </p:extLst>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0_Content and Image- purpl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a:xfrm>
            <a:off x="450852" y="1700049"/>
            <a:ext cx="5468937" cy="3457903"/>
          </a:xfrm>
        </p:spPr>
        <p:txBody>
          <a:bodyPr anchor="ctr"/>
          <a:lstStyle>
            <a:lvl1pPr>
              <a:defRPr sz="7200">
                <a:solidFill>
                  <a:schemeClr val="accent1"/>
                </a:solidFill>
              </a:defRPr>
            </a:lvl1pPr>
          </a:lstStyle>
          <a:p>
            <a:r>
              <a:rPr lang="en-GB"/>
              <a:t>Click to edit Master title style</a:t>
            </a:r>
            <a:endParaRPr lang="en-US" dirty="0"/>
          </a:p>
        </p:txBody>
      </p:sp>
      <p:sp>
        <p:nvSpPr>
          <p:cNvPr id="12" name="Picture Placeholder 11">
            <a:extLst>
              <a:ext uri="{FF2B5EF4-FFF2-40B4-BE49-F238E27FC236}">
                <a16:creationId xmlns:a16="http://schemas.microsoft.com/office/drawing/2014/main" id="{7BCD8020-BF4F-6F14-8DD3-9BF168493450}"/>
              </a:ext>
            </a:extLst>
          </p:cNvPr>
          <p:cNvSpPr>
            <a:spLocks noGrp="1"/>
          </p:cNvSpPr>
          <p:nvPr>
            <p:ph type="pic" sz="quarter" idx="14"/>
          </p:nvPr>
        </p:nvSpPr>
        <p:spPr>
          <a:xfrm>
            <a:off x="6272212" y="0"/>
            <a:ext cx="5919788" cy="6858000"/>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1289582342"/>
      </p:ext>
    </p:extLst>
  </p:cSld>
  <p:clrMapOvr>
    <a:masterClrMapping/>
  </p:clrMapOvr>
  <p:hf hd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1_Content and Image - go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a:xfrm>
            <a:off x="450852" y="1674941"/>
            <a:ext cx="5468937" cy="3508118"/>
          </a:xfrm>
        </p:spPr>
        <p:txBody>
          <a:bodyPr anchor="ctr"/>
          <a:lstStyle>
            <a:lvl1pPr>
              <a:defRPr sz="7200">
                <a:solidFill>
                  <a:schemeClr val="tx1"/>
                </a:solidFill>
              </a:defRPr>
            </a:lvl1pPr>
          </a:lstStyle>
          <a:p>
            <a:r>
              <a:rPr lang="en-GB"/>
              <a:t>Click to edit Master title style</a:t>
            </a:r>
            <a:endParaRPr lang="en-US" dirty="0"/>
          </a:p>
        </p:txBody>
      </p:sp>
      <p:sp>
        <p:nvSpPr>
          <p:cNvPr id="12" name="Picture Placeholder 11">
            <a:extLst>
              <a:ext uri="{FF2B5EF4-FFF2-40B4-BE49-F238E27FC236}">
                <a16:creationId xmlns:a16="http://schemas.microsoft.com/office/drawing/2014/main" id="{7BCD8020-BF4F-6F14-8DD3-9BF168493450}"/>
              </a:ext>
            </a:extLst>
          </p:cNvPr>
          <p:cNvSpPr>
            <a:spLocks noGrp="1"/>
          </p:cNvSpPr>
          <p:nvPr>
            <p:ph type="pic" sz="quarter" idx="14"/>
          </p:nvPr>
        </p:nvSpPr>
        <p:spPr>
          <a:xfrm>
            <a:off x="6272212" y="0"/>
            <a:ext cx="5919788" cy="6858000"/>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886355423"/>
      </p:ext>
    </p:extLst>
  </p:cSld>
  <p:clrMapOvr>
    <a:masterClrMapping/>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Content and Image">
    <p:bg>
      <p:bgPr>
        <a:solidFill>
          <a:srgbClr val="A3CA8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a:xfrm>
            <a:off x="457200" y="136525"/>
            <a:ext cx="5239320" cy="13874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0BBEEC8-69F0-9FB2-17F0-099903969F37}"/>
              </a:ext>
            </a:extLst>
          </p:cNvPr>
          <p:cNvSpPr>
            <a:spLocks noGrp="1"/>
          </p:cNvSpPr>
          <p:nvPr>
            <p:ph idx="1"/>
          </p:nvPr>
        </p:nvSpPr>
        <p:spPr>
          <a:xfrm>
            <a:off x="457200" y="1524000"/>
            <a:ext cx="5236369" cy="4652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5D96D2A-7781-BEA2-2CEF-341DC8AC4E27}"/>
              </a:ext>
            </a:extLst>
          </p:cNvPr>
          <p:cNvSpPr>
            <a:spLocks noGrp="1"/>
          </p:cNvSpPr>
          <p:nvPr>
            <p:ph type="ftr" sz="quarter" idx="11"/>
          </p:nvPr>
        </p:nvSpPr>
        <p:spPr>
          <a:xfrm>
            <a:off x="1578769" y="6356350"/>
            <a:ext cx="4114800" cy="365125"/>
          </a:xfrm>
          <a:prstGeom prst="rect">
            <a:avLst/>
          </a:prstGeom>
        </p:spPr>
        <p:txBody>
          <a:bodyPr/>
          <a:lstStyle/>
          <a:p>
            <a:r>
              <a:rPr lang="en-US"/>
              <a:t>Insert Footer Text</a:t>
            </a:r>
          </a:p>
        </p:txBody>
      </p:sp>
      <p:sp>
        <p:nvSpPr>
          <p:cNvPr id="10" name="Text Placeholder 9">
            <a:extLst>
              <a:ext uri="{FF2B5EF4-FFF2-40B4-BE49-F238E27FC236}">
                <a16:creationId xmlns:a16="http://schemas.microsoft.com/office/drawing/2014/main" id="{6267328B-DAB7-9080-5230-A87D120FE756}"/>
              </a:ext>
            </a:extLst>
          </p:cNvPr>
          <p:cNvSpPr>
            <a:spLocks noGrp="1"/>
          </p:cNvSpPr>
          <p:nvPr>
            <p:ph type="body" sz="quarter" idx="13"/>
          </p:nvPr>
        </p:nvSpPr>
        <p:spPr>
          <a:xfrm>
            <a:off x="6553199" y="457201"/>
            <a:ext cx="5175251" cy="1066800"/>
          </a:xfrm>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7BCD8020-BF4F-6F14-8DD3-9BF168493450}"/>
              </a:ext>
            </a:extLst>
          </p:cNvPr>
          <p:cNvSpPr>
            <a:spLocks noGrp="1"/>
          </p:cNvSpPr>
          <p:nvPr>
            <p:ph type="pic" sz="quarter" idx="14"/>
          </p:nvPr>
        </p:nvSpPr>
        <p:spPr>
          <a:xfrm>
            <a:off x="6553199" y="1524000"/>
            <a:ext cx="5175251" cy="4648200"/>
          </a:xfrm>
          <a:solidFill>
            <a:schemeClr val="bg2"/>
          </a:solidFill>
        </p:spPr>
        <p:txBody>
          <a:bodyPr/>
          <a:lstStyle/>
          <a:p>
            <a:r>
              <a:rPr lang="en-US"/>
              <a:t>Click icon to add picture</a:t>
            </a:r>
          </a:p>
        </p:txBody>
      </p:sp>
    </p:spTree>
    <p:extLst>
      <p:ext uri="{BB962C8B-B14F-4D97-AF65-F5344CB8AC3E}">
        <p14:creationId xmlns:p14="http://schemas.microsoft.com/office/powerpoint/2010/main" val="8363347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Picture ">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1F9211-CCED-4062-8964-CC4BBC42A107}"/>
              </a:ext>
            </a:extLst>
          </p:cNvPr>
          <p:cNvSpPr>
            <a:spLocks noGrp="1"/>
          </p:cNvSpPr>
          <p:nvPr>
            <p:ph type="title"/>
          </p:nvPr>
        </p:nvSpPr>
        <p:spPr>
          <a:xfrm>
            <a:off x="2860963" y="2505670"/>
            <a:ext cx="6470073" cy="1846659"/>
          </a:xfrm>
          <a:solidFill>
            <a:srgbClr val="EAF5F8">
              <a:alpha val="50196"/>
            </a:srgbClr>
          </a:solidFill>
        </p:spPr>
        <p:txBody>
          <a:bodyPr wrap="square">
            <a:spAutoFit/>
          </a:bodyPr>
          <a:lstStyle>
            <a:lvl1pPr algn="ctr">
              <a:defRPr kumimoji="0" lang="en-US" sz="6000" b="1" u="none" strike="noStrike" cap="none" spc="0" normalizeH="0" baseline="0">
                <a:ln>
                  <a:noFill/>
                </a:ln>
                <a:effectLst/>
                <a:uLnTx/>
                <a:uFillTx/>
                <a:latin typeface="+mj-lt"/>
                <a:ea typeface="+mn-ea"/>
                <a:cs typeface="Avenir Book"/>
              </a:defRPr>
            </a:lvl1pPr>
          </a:lstStyle>
          <a:p>
            <a:pPr marL="0" marR="0" lvl="0" indent="0" algn="ctr" defTabSz="653101" fontAlgn="auto">
              <a:lnSpc>
                <a:spcPct val="100000"/>
              </a:lnSpc>
              <a:spcBef>
                <a:spcPts val="0"/>
              </a:spcBef>
              <a:spcAft>
                <a:spcPts val="0"/>
              </a:spcAft>
              <a:buClrTx/>
              <a:buSzTx/>
              <a:buFontTx/>
              <a:tabLst/>
            </a:pPr>
            <a:r>
              <a:rPr lang="en-US"/>
              <a:t>Click to edit Master title style</a:t>
            </a:r>
          </a:p>
        </p:txBody>
      </p:sp>
    </p:spTree>
    <p:extLst>
      <p:ext uri="{BB962C8B-B14F-4D97-AF65-F5344CB8AC3E}">
        <p14:creationId xmlns:p14="http://schemas.microsoft.com/office/powerpoint/2010/main" val="2220493381"/>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Title Slide-1c">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9271E-4B88-ADB1-8242-0EA591D3B7B9}"/>
              </a:ext>
            </a:extLst>
          </p:cNvPr>
          <p:cNvSpPr>
            <a:spLocks noGrp="1"/>
          </p:cNvSpPr>
          <p:nvPr>
            <p:ph type="ctrTitle"/>
          </p:nvPr>
        </p:nvSpPr>
        <p:spPr>
          <a:xfrm>
            <a:off x="457200" y="371137"/>
            <a:ext cx="7404100" cy="2092365"/>
          </a:xfrm>
        </p:spPr>
        <p:txBody>
          <a:bodyPr anchor="t"/>
          <a:lstStyle>
            <a:lvl1pPr algn="l">
              <a:defRPr sz="6000">
                <a:solidFill>
                  <a:schemeClr val="accent3"/>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F76D1A65-80E6-2CDD-65F8-6FF42228972C}"/>
              </a:ext>
            </a:extLst>
          </p:cNvPr>
          <p:cNvSpPr>
            <a:spLocks noGrp="1"/>
          </p:cNvSpPr>
          <p:nvPr>
            <p:ph type="subTitle" idx="1"/>
          </p:nvPr>
        </p:nvSpPr>
        <p:spPr>
          <a:xfrm>
            <a:off x="457200" y="2463501"/>
            <a:ext cx="7404100" cy="609579"/>
          </a:xfrm>
        </p:spPr>
        <p:txBody>
          <a:bodyPr anchor="b"/>
          <a:lstStyle>
            <a:lvl1pPr marL="0" indent="0" algn="l">
              <a:buNone/>
              <a:defRPr sz="2000">
                <a:solidFill>
                  <a:schemeClr val="accent3"/>
                </a:solidFill>
              </a:defRPr>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GB"/>
              <a:t>Click to edit Master subtitle style</a:t>
            </a:r>
            <a:endParaRPr lang="en-US" dirty="0"/>
          </a:p>
        </p:txBody>
      </p:sp>
      <p:pic>
        <p:nvPicPr>
          <p:cNvPr id="4" name="Picture 3" descr="A group of lit candles&#10;&#10;Description automatically generated with low confidence">
            <a:extLst>
              <a:ext uri="{FF2B5EF4-FFF2-40B4-BE49-F238E27FC236}">
                <a16:creationId xmlns:a16="http://schemas.microsoft.com/office/drawing/2014/main" id="{AA3CD4AF-EFD4-ED6E-4498-BFBFA0E3CF23}"/>
              </a:ext>
            </a:extLst>
          </p:cNvPr>
          <p:cNvPicPr>
            <a:picLocks noChangeAspect="1"/>
          </p:cNvPicPr>
          <p:nvPr/>
        </p:nvPicPr>
        <p:blipFill rotWithShape="1">
          <a:blip r:embed="rId2"/>
          <a:srcRect t="24727" b="17204"/>
          <a:stretch/>
        </p:blipFill>
        <p:spPr>
          <a:xfrm>
            <a:off x="0" y="3350030"/>
            <a:ext cx="12192000" cy="3507971"/>
          </a:xfrm>
          <a:prstGeom prst="rect">
            <a:avLst/>
          </a:prstGeom>
        </p:spPr>
      </p:pic>
      <p:pic>
        <p:nvPicPr>
          <p:cNvPr id="5" name="Grafik 7" descr="Ein Bild, das Logo, Symbol, gelb, Schrift enthält.&#10;&#10;Automatisch generierte Beschreibung">
            <a:extLst>
              <a:ext uri="{FF2B5EF4-FFF2-40B4-BE49-F238E27FC236}">
                <a16:creationId xmlns:a16="http://schemas.microsoft.com/office/drawing/2014/main" id="{FA46FF63-4B81-3D60-BA47-4940A9892971}"/>
              </a:ext>
            </a:extLst>
          </p:cNvPr>
          <p:cNvPicPr>
            <a:picLocks noChangeAspect="1"/>
          </p:cNvPicPr>
          <p:nvPr/>
        </p:nvPicPr>
        <p:blipFill>
          <a:blip r:embed="rId3"/>
          <a:stretch>
            <a:fillRect/>
          </a:stretch>
        </p:blipFill>
        <p:spPr>
          <a:xfrm>
            <a:off x="10665728" y="371137"/>
            <a:ext cx="1069073" cy="1229433"/>
          </a:xfrm>
          <a:prstGeom prst="rect">
            <a:avLst/>
          </a:prstGeom>
        </p:spPr>
      </p:pic>
    </p:spTree>
    <p:extLst>
      <p:ext uri="{BB962C8B-B14F-4D97-AF65-F5344CB8AC3E}">
        <p14:creationId xmlns:p14="http://schemas.microsoft.com/office/powerpoint/2010/main" val="3379258884"/>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2a">
    <p:bg>
      <p:bgPr>
        <a:solidFill>
          <a:srgbClr val="112D4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9271E-4B88-ADB1-8242-0EA591D3B7B9}"/>
              </a:ext>
            </a:extLst>
          </p:cNvPr>
          <p:cNvSpPr>
            <a:spLocks noGrp="1"/>
          </p:cNvSpPr>
          <p:nvPr>
            <p:ph type="ctrTitle"/>
          </p:nvPr>
        </p:nvSpPr>
        <p:spPr>
          <a:xfrm>
            <a:off x="457200" y="1346383"/>
            <a:ext cx="7404100" cy="4216239"/>
          </a:xfrm>
        </p:spPr>
        <p:txBody>
          <a:bodyPr anchor="ctr"/>
          <a:lstStyle>
            <a:lvl1pPr algn="l">
              <a:defRPr sz="7200">
                <a:solidFill>
                  <a:schemeClr val="tx1"/>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F76D1A65-80E6-2CDD-65F8-6FF42228972C}"/>
              </a:ext>
            </a:extLst>
          </p:cNvPr>
          <p:cNvSpPr>
            <a:spLocks noGrp="1"/>
          </p:cNvSpPr>
          <p:nvPr>
            <p:ph type="subTitle" idx="1"/>
          </p:nvPr>
        </p:nvSpPr>
        <p:spPr>
          <a:xfrm>
            <a:off x="457200" y="5562622"/>
            <a:ext cx="7404100" cy="609579"/>
          </a:xfrm>
        </p:spPr>
        <p:txBody>
          <a:bodyPr anchor="b"/>
          <a:lstStyle>
            <a:lvl1pPr marL="0" indent="0" algn="l">
              <a:buNone/>
              <a:defRPr sz="20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GB"/>
              <a:t>Click to edit Master subtitle style</a:t>
            </a:r>
            <a:endParaRPr lang="en-US"/>
          </a:p>
        </p:txBody>
      </p:sp>
      <p:pic>
        <p:nvPicPr>
          <p:cNvPr id="5" name="Grafik 6" descr="Ein Bild, das Schrift, Text, Grafiken, Logo enthält.&#10;&#10;Automatisch generierte Beschreibung">
            <a:extLst>
              <a:ext uri="{FF2B5EF4-FFF2-40B4-BE49-F238E27FC236}">
                <a16:creationId xmlns:a16="http://schemas.microsoft.com/office/drawing/2014/main" id="{900A720F-853C-D865-3FED-1609E5691A50}"/>
              </a:ext>
            </a:extLst>
          </p:cNvPr>
          <p:cNvPicPr>
            <a:picLocks noChangeAspect="1"/>
          </p:cNvPicPr>
          <p:nvPr/>
        </p:nvPicPr>
        <p:blipFill>
          <a:blip r:embed="rId2"/>
          <a:stretch>
            <a:fillRect/>
          </a:stretch>
        </p:blipFill>
        <p:spPr>
          <a:xfrm>
            <a:off x="10018005" y="6172201"/>
            <a:ext cx="1716795" cy="407126"/>
          </a:xfrm>
          <a:prstGeom prst="rect">
            <a:avLst/>
          </a:prstGeom>
        </p:spPr>
      </p:pic>
    </p:spTree>
    <p:extLst>
      <p:ext uri="{BB962C8B-B14F-4D97-AF65-F5344CB8AC3E}">
        <p14:creationId xmlns:p14="http://schemas.microsoft.com/office/powerpoint/2010/main" val="1302810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2b">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9271E-4B88-ADB1-8242-0EA591D3B7B9}"/>
              </a:ext>
            </a:extLst>
          </p:cNvPr>
          <p:cNvSpPr>
            <a:spLocks noGrp="1"/>
          </p:cNvSpPr>
          <p:nvPr>
            <p:ph type="ctrTitle"/>
          </p:nvPr>
        </p:nvSpPr>
        <p:spPr>
          <a:xfrm>
            <a:off x="457200" y="1346383"/>
            <a:ext cx="7404100" cy="4216239"/>
          </a:xfrm>
        </p:spPr>
        <p:txBody>
          <a:bodyPr anchor="ctr"/>
          <a:lstStyle>
            <a:lvl1pPr algn="l">
              <a:defRPr sz="7200">
                <a:solidFill>
                  <a:schemeClr val="tx1"/>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F76D1A65-80E6-2CDD-65F8-6FF42228972C}"/>
              </a:ext>
            </a:extLst>
          </p:cNvPr>
          <p:cNvSpPr>
            <a:spLocks noGrp="1"/>
          </p:cNvSpPr>
          <p:nvPr>
            <p:ph type="subTitle" idx="1"/>
          </p:nvPr>
        </p:nvSpPr>
        <p:spPr>
          <a:xfrm>
            <a:off x="457200" y="5562622"/>
            <a:ext cx="7404100" cy="609579"/>
          </a:xfrm>
        </p:spPr>
        <p:txBody>
          <a:bodyPr anchor="b"/>
          <a:lstStyle>
            <a:lvl1pPr marL="0" indent="0" algn="l">
              <a:buNone/>
              <a:defRPr sz="20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GB"/>
              <a:t>Click to edit Master subtitle style</a:t>
            </a:r>
            <a:endParaRPr lang="en-US"/>
          </a:p>
        </p:txBody>
      </p:sp>
      <p:pic>
        <p:nvPicPr>
          <p:cNvPr id="5" name="Grafik 6" descr="Ein Bild, das Schrift, Text, Grafiken, Logo enthält.&#10;&#10;Automatisch generierte Beschreibung">
            <a:extLst>
              <a:ext uri="{FF2B5EF4-FFF2-40B4-BE49-F238E27FC236}">
                <a16:creationId xmlns:a16="http://schemas.microsoft.com/office/drawing/2014/main" id="{9006946A-3624-90D1-B1EB-CD189DE845F3}"/>
              </a:ext>
            </a:extLst>
          </p:cNvPr>
          <p:cNvPicPr>
            <a:picLocks noChangeAspect="1"/>
          </p:cNvPicPr>
          <p:nvPr/>
        </p:nvPicPr>
        <p:blipFill>
          <a:blip r:embed="rId2"/>
          <a:stretch>
            <a:fillRect/>
          </a:stretch>
        </p:blipFill>
        <p:spPr>
          <a:xfrm>
            <a:off x="10018005" y="6172201"/>
            <a:ext cx="1716795" cy="407126"/>
          </a:xfrm>
          <a:prstGeom prst="rect">
            <a:avLst/>
          </a:prstGeom>
        </p:spPr>
      </p:pic>
    </p:spTree>
    <p:extLst>
      <p:ext uri="{BB962C8B-B14F-4D97-AF65-F5344CB8AC3E}">
        <p14:creationId xmlns:p14="http://schemas.microsoft.com/office/powerpoint/2010/main" val="2627498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2c">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9271E-4B88-ADB1-8242-0EA591D3B7B9}"/>
              </a:ext>
            </a:extLst>
          </p:cNvPr>
          <p:cNvSpPr>
            <a:spLocks noGrp="1"/>
          </p:cNvSpPr>
          <p:nvPr>
            <p:ph type="ctrTitle"/>
          </p:nvPr>
        </p:nvSpPr>
        <p:spPr>
          <a:xfrm>
            <a:off x="457200" y="1346383"/>
            <a:ext cx="7404100" cy="4216239"/>
          </a:xfrm>
        </p:spPr>
        <p:txBody>
          <a:bodyPr anchor="ctr"/>
          <a:lstStyle>
            <a:lvl1pPr algn="l">
              <a:defRPr sz="7200">
                <a:solidFill>
                  <a:schemeClr val="bg1"/>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F76D1A65-80E6-2CDD-65F8-6FF42228972C}"/>
              </a:ext>
            </a:extLst>
          </p:cNvPr>
          <p:cNvSpPr>
            <a:spLocks noGrp="1"/>
          </p:cNvSpPr>
          <p:nvPr>
            <p:ph type="subTitle" idx="1"/>
          </p:nvPr>
        </p:nvSpPr>
        <p:spPr>
          <a:xfrm>
            <a:off x="457200" y="5562622"/>
            <a:ext cx="7404100" cy="609579"/>
          </a:xfrm>
        </p:spPr>
        <p:txBody>
          <a:bodyPr anchor="b"/>
          <a:lstStyle>
            <a:lvl1pPr marL="0" indent="0" algn="l">
              <a:buNone/>
              <a:defRPr sz="2000">
                <a:solidFill>
                  <a:schemeClr val="bg1"/>
                </a:solidFill>
              </a:defRPr>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GB"/>
              <a:t>Click to edit Master subtitle style</a:t>
            </a:r>
            <a:endParaRPr lang="en-US" dirty="0"/>
          </a:p>
        </p:txBody>
      </p:sp>
      <p:pic>
        <p:nvPicPr>
          <p:cNvPr id="6" name="Grafik 6" descr="Ein Bild, das Schrift, Text, Grafiken, Logo enthält.&#10;&#10;Automatisch generierte Beschreibung">
            <a:extLst>
              <a:ext uri="{FF2B5EF4-FFF2-40B4-BE49-F238E27FC236}">
                <a16:creationId xmlns:a16="http://schemas.microsoft.com/office/drawing/2014/main" id="{7238F82B-3A8B-C74C-F8D0-0408C503DAFC}"/>
              </a:ext>
            </a:extLst>
          </p:cNvPr>
          <p:cNvPicPr>
            <a:picLocks noChangeAspect="1"/>
          </p:cNvPicPr>
          <p:nvPr/>
        </p:nvPicPr>
        <p:blipFill>
          <a:blip r:embed="rId2"/>
          <a:stretch>
            <a:fillRect/>
          </a:stretch>
        </p:blipFill>
        <p:spPr>
          <a:xfrm>
            <a:off x="10018005" y="6172201"/>
            <a:ext cx="1716795" cy="407126"/>
          </a:xfrm>
          <a:prstGeom prst="rect">
            <a:avLst/>
          </a:prstGeom>
        </p:spPr>
      </p:pic>
    </p:spTree>
    <p:extLst>
      <p:ext uri="{BB962C8B-B14F-4D97-AF65-F5344CB8AC3E}">
        <p14:creationId xmlns:p14="http://schemas.microsoft.com/office/powerpoint/2010/main" val="788473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Feature-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a:xfrm>
            <a:off x="457200" y="457201"/>
            <a:ext cx="10306050" cy="5516714"/>
          </a:xfrm>
        </p:spPr>
        <p:txBody>
          <a:bodyPr anchor="ctr"/>
          <a:lstStyle>
            <a:lvl1pPr>
              <a:defRPr sz="7200">
                <a:solidFill>
                  <a:schemeClr val="tx1"/>
                </a:solidFill>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60BBEEC8-69F0-9FB2-17F0-099903969F37}"/>
              </a:ext>
            </a:extLst>
          </p:cNvPr>
          <p:cNvSpPr>
            <a:spLocks noGrp="1"/>
          </p:cNvSpPr>
          <p:nvPr>
            <p:ph idx="1"/>
          </p:nvPr>
        </p:nvSpPr>
        <p:spPr>
          <a:xfrm>
            <a:off x="463552" y="5973915"/>
            <a:ext cx="7397748" cy="407611"/>
          </a:xfrm>
        </p:spPr>
        <p:txBody>
          <a:bodyPr anchor="b"/>
          <a:lstStyle>
            <a:lvl1pPr marL="0" indent="0">
              <a:buNone/>
              <a:defRPr sz="2000">
                <a:solidFill>
                  <a:schemeClr val="bg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GB"/>
              <a:t>Click to edit Master text styles</a:t>
            </a:r>
          </a:p>
        </p:txBody>
      </p:sp>
      <p:pic>
        <p:nvPicPr>
          <p:cNvPr id="10" name="Picture 9" descr="A black background with white text&#10;&#10;Description automatically generated">
            <a:extLst>
              <a:ext uri="{FF2B5EF4-FFF2-40B4-BE49-F238E27FC236}">
                <a16:creationId xmlns:a16="http://schemas.microsoft.com/office/drawing/2014/main" id="{B69234F5-ECE7-F3DB-CE07-D6F4F66ED5DC}"/>
              </a:ext>
            </a:extLst>
          </p:cNvPr>
          <p:cNvPicPr>
            <a:picLocks noChangeAspect="1"/>
          </p:cNvPicPr>
          <p:nvPr/>
        </p:nvPicPr>
        <p:blipFill>
          <a:blip r:embed="rId2"/>
          <a:stretch>
            <a:fillRect/>
          </a:stretch>
        </p:blipFill>
        <p:spPr>
          <a:xfrm>
            <a:off x="10011653" y="5973914"/>
            <a:ext cx="1716795" cy="407125"/>
          </a:xfrm>
          <a:prstGeom prst="rect">
            <a:avLst/>
          </a:prstGeom>
        </p:spPr>
      </p:pic>
    </p:spTree>
    <p:extLst>
      <p:ext uri="{BB962C8B-B14F-4D97-AF65-F5344CB8AC3E}">
        <p14:creationId xmlns:p14="http://schemas.microsoft.com/office/powerpoint/2010/main" val="4097205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Feature-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a:xfrm>
            <a:off x="457200" y="457201"/>
            <a:ext cx="10306050" cy="5516714"/>
          </a:xfrm>
        </p:spPr>
        <p:txBody>
          <a:bodyPr anchor="ctr"/>
          <a:lstStyle>
            <a:lvl1pPr>
              <a:defRPr sz="7200">
                <a:solidFill>
                  <a:schemeClr val="bg1"/>
                </a:solidFill>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60BBEEC8-69F0-9FB2-17F0-099903969F37}"/>
              </a:ext>
            </a:extLst>
          </p:cNvPr>
          <p:cNvSpPr>
            <a:spLocks noGrp="1"/>
          </p:cNvSpPr>
          <p:nvPr>
            <p:ph idx="1"/>
          </p:nvPr>
        </p:nvSpPr>
        <p:spPr>
          <a:xfrm>
            <a:off x="463552" y="5973915"/>
            <a:ext cx="7397748" cy="407611"/>
          </a:xfrm>
        </p:spPr>
        <p:txBody>
          <a:bodyPr anchor="b"/>
          <a:lstStyle>
            <a:lvl1pPr marL="0" indent="0">
              <a:buNone/>
              <a:defRPr sz="2000">
                <a:solidFill>
                  <a:schemeClr val="bg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GB"/>
              <a:t>Click to edit Master text styles</a:t>
            </a:r>
          </a:p>
        </p:txBody>
      </p:sp>
      <p:pic>
        <p:nvPicPr>
          <p:cNvPr id="4" name="Grafik 6" descr="Ein Bild, das Schrift, Text, Grafiken, Logo enthält.&#10;&#10;Automatisch generierte Beschreibung">
            <a:extLst>
              <a:ext uri="{FF2B5EF4-FFF2-40B4-BE49-F238E27FC236}">
                <a16:creationId xmlns:a16="http://schemas.microsoft.com/office/drawing/2014/main" id="{97FAF602-4A27-FB9B-EF25-77CA63B03D61}"/>
              </a:ext>
            </a:extLst>
          </p:cNvPr>
          <p:cNvPicPr>
            <a:picLocks noChangeAspect="1"/>
          </p:cNvPicPr>
          <p:nvPr/>
        </p:nvPicPr>
        <p:blipFill>
          <a:blip r:embed="rId2"/>
          <a:stretch>
            <a:fillRect/>
          </a:stretch>
        </p:blipFill>
        <p:spPr>
          <a:xfrm>
            <a:off x="10018005" y="6172201"/>
            <a:ext cx="1716795" cy="407126"/>
          </a:xfrm>
          <a:prstGeom prst="rect">
            <a:avLst/>
          </a:prstGeom>
        </p:spPr>
      </p:pic>
    </p:spTree>
    <p:extLst>
      <p:ext uri="{BB962C8B-B14F-4D97-AF65-F5344CB8AC3E}">
        <p14:creationId xmlns:p14="http://schemas.microsoft.com/office/powerpoint/2010/main" val="316071463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E918FD-35AF-16BA-6298-EFFC60D4A5BE}"/>
              </a:ext>
            </a:extLst>
          </p:cNvPr>
          <p:cNvSpPr>
            <a:spLocks noGrp="1"/>
          </p:cNvSpPr>
          <p:nvPr>
            <p:ph type="title"/>
          </p:nvPr>
        </p:nvSpPr>
        <p:spPr>
          <a:xfrm>
            <a:off x="457200" y="136526"/>
            <a:ext cx="11277600" cy="1387475"/>
          </a:xfrm>
          <a:prstGeom prst="rect">
            <a:avLst/>
          </a:prstGeom>
        </p:spPr>
        <p:txBody>
          <a:bodyPr vert="horz" lIns="0" tIns="0" rIns="0" bIns="0" rtlCol="0" anchor="ctr">
            <a:no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B05B1473-C317-0F97-31E1-6318552DDAD3}"/>
              </a:ext>
            </a:extLst>
          </p:cNvPr>
          <p:cNvSpPr>
            <a:spLocks noGrp="1"/>
          </p:cNvSpPr>
          <p:nvPr>
            <p:ph type="body" idx="1"/>
          </p:nvPr>
        </p:nvSpPr>
        <p:spPr>
          <a:xfrm>
            <a:off x="457200" y="1524000"/>
            <a:ext cx="11271250" cy="4652963"/>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7" name="Grafik 6" descr="Ein Bild, das Schrift, Text, Grafiken, Logo enthält.&#10;&#10;Automatisch generierte Beschreibung">
            <a:extLst>
              <a:ext uri="{FF2B5EF4-FFF2-40B4-BE49-F238E27FC236}">
                <a16:creationId xmlns:a16="http://schemas.microsoft.com/office/drawing/2014/main" id="{59D090DF-3728-468C-FF3D-376AC7C19B69}"/>
              </a:ext>
            </a:extLst>
          </p:cNvPr>
          <p:cNvPicPr>
            <a:picLocks noChangeAspect="1"/>
          </p:cNvPicPr>
          <p:nvPr/>
        </p:nvPicPr>
        <p:blipFill>
          <a:blip r:embed="rId38"/>
          <a:stretch>
            <a:fillRect/>
          </a:stretch>
        </p:blipFill>
        <p:spPr>
          <a:xfrm>
            <a:off x="10018005" y="6176964"/>
            <a:ext cx="1716795" cy="407126"/>
          </a:xfrm>
          <a:prstGeom prst="rect">
            <a:avLst/>
          </a:prstGeom>
        </p:spPr>
      </p:pic>
    </p:spTree>
    <p:extLst>
      <p:ext uri="{BB962C8B-B14F-4D97-AF65-F5344CB8AC3E}">
        <p14:creationId xmlns:p14="http://schemas.microsoft.com/office/powerpoint/2010/main" val="2731148443"/>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 id="2147483839" r:id="rId18"/>
    <p:sldLayoutId id="2147483840" r:id="rId19"/>
    <p:sldLayoutId id="2147483841" r:id="rId20"/>
    <p:sldLayoutId id="2147483842" r:id="rId21"/>
    <p:sldLayoutId id="2147483843" r:id="rId22"/>
    <p:sldLayoutId id="2147483844" r:id="rId23"/>
    <p:sldLayoutId id="2147483845" r:id="rId24"/>
    <p:sldLayoutId id="2147483846" r:id="rId25"/>
    <p:sldLayoutId id="2147483847" r:id="rId26"/>
    <p:sldLayoutId id="2147483848" r:id="rId27"/>
    <p:sldLayoutId id="2147483849" r:id="rId28"/>
    <p:sldLayoutId id="2147483850" r:id="rId29"/>
    <p:sldLayoutId id="2147483851" r:id="rId30"/>
    <p:sldLayoutId id="2147483852" r:id="rId31"/>
    <p:sldLayoutId id="2147483853" r:id="rId32"/>
    <p:sldLayoutId id="2147483854" r:id="rId33"/>
    <p:sldLayoutId id="2147483855" r:id="rId34"/>
    <p:sldLayoutId id="2147483856" r:id="rId35"/>
    <p:sldLayoutId id="2147483857" r:id="rId36"/>
  </p:sldLayoutIdLst>
  <p:hf hdr="0"/>
  <p:txStyles>
    <p:titleStyle>
      <a:lvl1pPr algn="l" defTabSz="914363" rtl="0" eaLnBrk="1" latinLnBrk="0" hangingPunct="1">
        <a:lnSpc>
          <a:spcPct val="90000"/>
        </a:lnSpc>
        <a:spcBef>
          <a:spcPct val="0"/>
        </a:spcBef>
        <a:buNone/>
        <a:defRPr sz="2800" kern="1200">
          <a:solidFill>
            <a:schemeClr val="bg1"/>
          </a:solidFill>
          <a:latin typeface="+mj-lt"/>
          <a:ea typeface="+mj-ea"/>
          <a:cs typeface="+mj-cs"/>
        </a:defRPr>
      </a:lvl1pPr>
    </p:titleStyle>
    <p:bodyStyle>
      <a:lvl1pPr marL="228591" indent="-228591" algn="l" defTabSz="914363" rtl="0" eaLnBrk="1" latinLnBrk="0" hangingPunct="1">
        <a:lnSpc>
          <a:spcPct val="114000"/>
        </a:lnSpc>
        <a:spcBef>
          <a:spcPts val="900"/>
        </a:spcBef>
        <a:buFont typeface="Arial" panose="020B0604020202020204" pitchFamily="34" charset="0"/>
        <a:buChar char="•"/>
        <a:defRPr sz="1800" kern="1200">
          <a:solidFill>
            <a:schemeClr val="bg1"/>
          </a:solidFill>
          <a:latin typeface="+mn-lt"/>
          <a:ea typeface="+mn-ea"/>
          <a:cs typeface="+mn-cs"/>
        </a:defRPr>
      </a:lvl1pPr>
      <a:lvl2pPr marL="522267" indent="-222241" algn="l" defTabSz="914363" rtl="0" eaLnBrk="1" latinLnBrk="0" hangingPunct="1">
        <a:lnSpc>
          <a:spcPct val="114000"/>
        </a:lnSpc>
        <a:spcBef>
          <a:spcPts val="900"/>
        </a:spcBef>
        <a:buFont typeface="System Font Regular"/>
        <a:buChar char="–"/>
        <a:tabLst/>
        <a:defRPr sz="1600" kern="1200">
          <a:solidFill>
            <a:schemeClr val="bg1"/>
          </a:solidFill>
          <a:latin typeface="+mn-lt"/>
          <a:ea typeface="+mn-ea"/>
          <a:cs typeface="+mn-cs"/>
        </a:defRPr>
      </a:lvl2pPr>
      <a:lvl3pPr marL="746095" indent="-223829" algn="l" defTabSz="914363" rtl="0" eaLnBrk="1" latinLnBrk="0" hangingPunct="1">
        <a:lnSpc>
          <a:spcPct val="114000"/>
        </a:lnSpc>
        <a:spcBef>
          <a:spcPts val="900"/>
        </a:spcBef>
        <a:buFont typeface="Arial" panose="020B0604020202020204" pitchFamily="34" charset="0"/>
        <a:buChar char="•"/>
        <a:tabLst/>
        <a:defRPr sz="1600" kern="1200">
          <a:solidFill>
            <a:schemeClr val="bg1"/>
          </a:solidFill>
          <a:latin typeface="+mn-lt"/>
          <a:ea typeface="+mn-ea"/>
          <a:cs typeface="+mn-cs"/>
        </a:defRPr>
      </a:lvl3pPr>
      <a:lvl4pPr marL="1035009" indent="-222241" algn="l" defTabSz="914363" rtl="0" eaLnBrk="1" latinLnBrk="0" hangingPunct="1">
        <a:lnSpc>
          <a:spcPct val="114000"/>
        </a:lnSpc>
        <a:spcBef>
          <a:spcPts val="900"/>
        </a:spcBef>
        <a:buFont typeface="Arial" panose="020B0604020202020204" pitchFamily="34" charset="0"/>
        <a:buChar char="•"/>
        <a:tabLst/>
        <a:defRPr sz="1600" kern="1200">
          <a:solidFill>
            <a:schemeClr val="bg1"/>
          </a:solidFill>
          <a:latin typeface="+mn-lt"/>
          <a:ea typeface="+mn-ea"/>
          <a:cs typeface="+mn-cs"/>
        </a:defRPr>
      </a:lvl4pPr>
      <a:lvl5pPr marL="1257250" indent="-222241" algn="l" defTabSz="914363" rtl="0" eaLnBrk="1" latinLnBrk="0" hangingPunct="1">
        <a:lnSpc>
          <a:spcPct val="114000"/>
        </a:lnSpc>
        <a:spcBef>
          <a:spcPts val="900"/>
        </a:spcBef>
        <a:buFont typeface="Arial" panose="020B0604020202020204" pitchFamily="34" charset="0"/>
        <a:buChar char="•"/>
        <a:tabLst/>
        <a:defRPr sz="1600" kern="1200">
          <a:solidFill>
            <a:schemeClr val="bg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0" orient="horz" pos="2160">
          <p15:clr>
            <a:srgbClr val="F26B43"/>
          </p15:clr>
        </p15:guide>
        <p15:guide id="31" pos="3840">
          <p15:clr>
            <a:srgbClr val="F26B43"/>
          </p15:clr>
        </p15:guide>
        <p15:guide id="32" pos="288">
          <p15:clr>
            <a:srgbClr val="F26B43"/>
          </p15:clr>
        </p15:guide>
        <p15:guide id="33" pos="679">
          <p15:clr>
            <a:srgbClr val="F26B43"/>
          </p15:clr>
        </p15:guide>
        <p15:guide id="34" pos="893">
          <p15:clr>
            <a:srgbClr val="F26B43"/>
          </p15:clr>
        </p15:guide>
        <p15:guide id="35" pos="1290">
          <p15:clr>
            <a:srgbClr val="F26B43"/>
          </p15:clr>
        </p15:guide>
        <p15:guide id="36" pos="1508">
          <p15:clr>
            <a:srgbClr val="F26B43"/>
          </p15:clr>
        </p15:guide>
        <p15:guide id="37" pos="1901">
          <p15:clr>
            <a:srgbClr val="F26B43"/>
          </p15:clr>
        </p15:guide>
        <p15:guide id="38" pos="2116">
          <p15:clr>
            <a:srgbClr val="F26B43"/>
          </p15:clr>
        </p15:guide>
        <p15:guide id="39" pos="2510">
          <p15:clr>
            <a:srgbClr val="F26B43"/>
          </p15:clr>
        </p15:guide>
        <p15:guide id="40" pos="2727">
          <p15:clr>
            <a:srgbClr val="F26B43"/>
          </p15:clr>
        </p15:guide>
        <p15:guide id="41" pos="3121">
          <p15:clr>
            <a:srgbClr val="F26B43"/>
          </p15:clr>
        </p15:guide>
        <p15:guide id="42" pos="3338">
          <p15:clr>
            <a:srgbClr val="F26B43"/>
          </p15:clr>
        </p15:guide>
        <p15:guide id="43" pos="3729">
          <p15:clr>
            <a:srgbClr val="F26B43"/>
          </p15:clr>
        </p15:guide>
        <p15:guide id="44" pos="3947">
          <p15:clr>
            <a:srgbClr val="F26B43"/>
          </p15:clr>
        </p15:guide>
        <p15:guide id="45" pos="4341">
          <p15:clr>
            <a:srgbClr val="F26B43"/>
          </p15:clr>
        </p15:guide>
        <p15:guide id="46" pos="4555">
          <p15:clr>
            <a:srgbClr val="F26B43"/>
          </p15:clr>
        </p15:guide>
        <p15:guide id="47" pos="4952">
          <p15:clr>
            <a:srgbClr val="F26B43"/>
          </p15:clr>
        </p15:guide>
        <p15:guide id="48" pos="5166">
          <p15:clr>
            <a:srgbClr val="F26B43"/>
          </p15:clr>
        </p15:guide>
        <p15:guide id="49" pos="5557">
          <p15:clr>
            <a:srgbClr val="F26B43"/>
          </p15:clr>
        </p15:guide>
        <p15:guide id="50" pos="5775">
          <p15:clr>
            <a:srgbClr val="F26B43"/>
          </p15:clr>
        </p15:guide>
        <p15:guide id="51" pos="6171">
          <p15:clr>
            <a:srgbClr val="F26B43"/>
          </p15:clr>
        </p15:guide>
        <p15:guide id="52" pos="6386">
          <p15:clr>
            <a:srgbClr val="F26B43"/>
          </p15:clr>
        </p15:guide>
        <p15:guide id="53" pos="6780">
          <p15:clr>
            <a:srgbClr val="F26B43"/>
          </p15:clr>
        </p15:guide>
        <p15:guide id="54" pos="6997">
          <p15:clr>
            <a:srgbClr val="F26B43"/>
          </p15:clr>
        </p15:guide>
        <p15:guide id="55" pos="7388">
          <p15:clr>
            <a:srgbClr val="F26B43"/>
          </p15:clr>
        </p15:guide>
        <p15:guide id="56" orient="horz" pos="288">
          <p15:clr>
            <a:srgbClr val="F26B43"/>
          </p15:clr>
        </p15:guide>
        <p15:guide id="57" orient="horz" pos="960">
          <p15:clr>
            <a:srgbClr val="F26B43"/>
          </p15:clr>
        </p15:guide>
        <p15:guide id="58"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7.xml"/><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7.xml"/><Relationship Id="rId1" Type="http://schemas.openxmlformats.org/officeDocument/2006/relationships/slideLayout" Target="../slideLayouts/slideLayout19.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7.xml"/><Relationship Id="rId1" Type="http://schemas.openxmlformats.org/officeDocument/2006/relationships/slideLayout" Target="../slideLayouts/slideLayout19.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7.xml"/><Relationship Id="rId1" Type="http://schemas.openxmlformats.org/officeDocument/2006/relationships/slideLayout" Target="../slideLayouts/slideLayout8.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7.xml"/><Relationship Id="rId1" Type="http://schemas.openxmlformats.org/officeDocument/2006/relationships/slideLayout" Target="../slideLayouts/slideLayout19.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7.xml"/><Relationship Id="rId1" Type="http://schemas.openxmlformats.org/officeDocument/2006/relationships/slideLayout" Target="../slideLayouts/slideLayout8.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7.xml"/><Relationship Id="rId1" Type="http://schemas.openxmlformats.org/officeDocument/2006/relationships/slideLayout" Target="../slideLayouts/slideLayout18.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7.xml"/><Relationship Id="rId1" Type="http://schemas.openxmlformats.org/officeDocument/2006/relationships/slideLayout" Target="../slideLayouts/slideLayout1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7.xml"/><Relationship Id="rId1" Type="http://schemas.openxmlformats.org/officeDocument/2006/relationships/slideLayout" Target="../slideLayouts/slideLayout8.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7.xml"/><Relationship Id="rId1" Type="http://schemas.openxmlformats.org/officeDocument/2006/relationships/slideLayout" Target="../slideLayouts/slideLayout18.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7.xml"/><Relationship Id="rId1" Type="http://schemas.openxmlformats.org/officeDocument/2006/relationships/slideLayout" Target="../slideLayouts/slideLayout3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7.xml"/><Relationship Id="rId1" Type="http://schemas.openxmlformats.org/officeDocument/2006/relationships/slideLayout" Target="../slideLayouts/slideLayout8.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7.xml"/><Relationship Id="rId1" Type="http://schemas.openxmlformats.org/officeDocument/2006/relationships/slideLayout" Target="../slideLayouts/slideLayout18.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7.xml"/><Relationship Id="rId1" Type="http://schemas.openxmlformats.org/officeDocument/2006/relationships/slideLayout" Target="../slideLayouts/slideLayout8.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7.xml"/><Relationship Id="rId1" Type="http://schemas.openxmlformats.org/officeDocument/2006/relationships/slideLayout" Target="../slideLayouts/slideLayout18.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7.xml"/><Relationship Id="rId1" Type="http://schemas.openxmlformats.org/officeDocument/2006/relationships/slideLayout" Target="../slideLayouts/slideLayout18.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7.xml"/><Relationship Id="rId1" Type="http://schemas.openxmlformats.org/officeDocument/2006/relationships/slideLayout" Target="../slideLayouts/slideLayout8.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7.xml"/><Relationship Id="rId1" Type="http://schemas.openxmlformats.org/officeDocument/2006/relationships/slideLayout" Target="../slideLayouts/slideLayout19.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7.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3.svg"/><Relationship Id="rId3" Type="http://schemas.openxmlformats.org/officeDocument/2006/relationships/image" Target="../media/image15.tiff"/><Relationship Id="rId7" Type="http://schemas.openxmlformats.org/officeDocument/2006/relationships/image" Target="../media/image19.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8.tiff"/><Relationship Id="rId11" Type="http://schemas.openxmlformats.org/officeDocument/2006/relationships/image" Target="../media/image11.svg"/><Relationship Id="rId5" Type="http://schemas.openxmlformats.org/officeDocument/2006/relationships/image" Target="../media/image17.tiff"/><Relationship Id="rId10" Type="http://schemas.openxmlformats.org/officeDocument/2006/relationships/image" Target="../media/image10.png"/><Relationship Id="rId4" Type="http://schemas.openxmlformats.org/officeDocument/2006/relationships/image" Target="../media/image16.tiff"/><Relationship Id="rId9" Type="http://schemas.openxmlformats.org/officeDocument/2006/relationships/slide" Target="slid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13.svg"/><Relationship Id="rId2" Type="http://schemas.openxmlformats.org/officeDocument/2006/relationships/hyperlink" Target="https://e2open.sharepoint.com/:w:/t/Sales/FieldOps/EcwajdiKSDFCoj07OWnHnXkBGa66Sf2d5kny5fhXJTXyvQ?e=fBKsKJ" TargetMode="Externa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7.xml"/><Relationship Id="rId1" Type="http://schemas.openxmlformats.org/officeDocument/2006/relationships/slideLayout" Target="../slideLayouts/slideLayout2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7.xml"/><Relationship Id="rId1" Type="http://schemas.openxmlformats.org/officeDocument/2006/relationships/slideLayout" Target="../slideLayouts/slideLayout8.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7.xml"/><Relationship Id="rId1" Type="http://schemas.openxmlformats.org/officeDocument/2006/relationships/slideLayout" Target="../slideLayouts/slideLayout1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7.xml"/><Relationship Id="rId1" Type="http://schemas.openxmlformats.org/officeDocument/2006/relationships/slideLayout" Target="../slideLayouts/slideLayout1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7.xml"/><Relationship Id="rId1" Type="http://schemas.openxmlformats.org/officeDocument/2006/relationships/slideLayout" Target="../slideLayouts/slideLayout1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7.xml"/><Relationship Id="rId1" Type="http://schemas.openxmlformats.org/officeDocument/2006/relationships/slideLayout" Target="../slideLayouts/slideLayout1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7.xml"/><Relationship Id="rId1" Type="http://schemas.openxmlformats.org/officeDocument/2006/relationships/slideLayout" Target="../slideLayouts/slideLayout1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7.xml"/><Relationship Id="rId1" Type="http://schemas.openxmlformats.org/officeDocument/2006/relationships/slideLayout" Target="../slideLayouts/slideLayout1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7.xml"/><Relationship Id="rId1" Type="http://schemas.openxmlformats.org/officeDocument/2006/relationships/slideLayout" Target="../slideLayouts/slideLayout2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7.xml"/><Relationship Id="rId1" Type="http://schemas.openxmlformats.org/officeDocument/2006/relationships/slideLayout" Target="../slideLayouts/slideLayout1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7.xml"/><Relationship Id="rId1" Type="http://schemas.openxmlformats.org/officeDocument/2006/relationships/slideLayout" Target="../slideLayouts/slideLayout8.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slide" Target="slide20.xml"/><Relationship Id="rId3" Type="http://schemas.openxmlformats.org/officeDocument/2006/relationships/slide" Target="slide9.xml"/><Relationship Id="rId7" Type="http://schemas.openxmlformats.org/officeDocument/2006/relationships/image" Target="../media/image11.svg"/><Relationship Id="rId12" Type="http://schemas.openxmlformats.org/officeDocument/2006/relationships/slide" Target="slide12.xml"/><Relationship Id="rId2" Type="http://schemas.openxmlformats.org/officeDocument/2006/relationships/slide" Target="slide22.xml"/><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slide" Target="slide14.xml"/><Relationship Id="rId5" Type="http://schemas.openxmlformats.org/officeDocument/2006/relationships/slide" Target="slide7.xml"/><Relationship Id="rId15" Type="http://schemas.openxmlformats.org/officeDocument/2006/relationships/slide" Target="slide29.xml"/><Relationship Id="rId10" Type="http://schemas.openxmlformats.org/officeDocument/2006/relationships/slide" Target="slide17.xml"/><Relationship Id="rId4" Type="http://schemas.openxmlformats.org/officeDocument/2006/relationships/slide" Target="slide6.xml"/><Relationship Id="rId9" Type="http://schemas.openxmlformats.org/officeDocument/2006/relationships/image" Target="../media/image13.svg"/><Relationship Id="rId14" Type="http://schemas.openxmlformats.org/officeDocument/2006/relationships/slide" Target="slide2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7.xml"/><Relationship Id="rId1" Type="http://schemas.openxmlformats.org/officeDocument/2006/relationships/slideLayout" Target="../slideLayouts/slideLayout19.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7.xml"/><Relationship Id="rId1" Type="http://schemas.openxmlformats.org/officeDocument/2006/relationships/slideLayout" Target="../slideLayouts/slideLayout8.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2EB665-31B6-4A9E-8030-C4C1E2916A11}"/>
              </a:ext>
            </a:extLst>
          </p:cNvPr>
          <p:cNvSpPr>
            <a:spLocks noGrp="1"/>
          </p:cNvSpPr>
          <p:nvPr>
            <p:ph type="ctrTitle"/>
          </p:nvPr>
        </p:nvSpPr>
        <p:spPr/>
        <p:txBody>
          <a:bodyPr/>
          <a:lstStyle/>
          <a:p>
            <a:r>
              <a:rPr lang="en-US"/>
              <a:t>Discovery </a:t>
            </a:r>
            <a:r>
              <a:rPr lang="en-DE"/>
              <a:t>Guidebook</a:t>
            </a:r>
            <a:r>
              <a:rPr lang="en-US"/>
              <a:t> GTM Solution</a:t>
            </a:r>
          </a:p>
        </p:txBody>
      </p:sp>
      <p:sp>
        <p:nvSpPr>
          <p:cNvPr id="5" name="Subtitle 4">
            <a:extLst>
              <a:ext uri="{FF2B5EF4-FFF2-40B4-BE49-F238E27FC236}">
                <a16:creationId xmlns:a16="http://schemas.microsoft.com/office/drawing/2014/main" id="{489BD021-1753-938D-79B1-417067D05A4E}"/>
              </a:ext>
            </a:extLst>
          </p:cNvPr>
          <p:cNvSpPr>
            <a:spLocks noGrp="1"/>
          </p:cNvSpPr>
          <p:nvPr>
            <p:ph type="subTitle" idx="1"/>
          </p:nvPr>
        </p:nvSpPr>
        <p:spPr/>
        <p:txBody>
          <a:bodyPr/>
          <a:lstStyle/>
          <a:p>
            <a:r>
              <a:rPr lang="en-US" sz="2000" b="0" i="0" u="none" strike="noStrike" baseline="0" dirty="0">
                <a:solidFill>
                  <a:schemeClr val="tx1"/>
                </a:solidFill>
                <a:latin typeface="+mj-lt"/>
              </a:rPr>
              <a:t>“</a:t>
            </a:r>
            <a:r>
              <a:rPr lang="en-US" sz="2000" b="0" i="1" u="none" strike="noStrike" baseline="0" dirty="0">
                <a:solidFill>
                  <a:schemeClr val="tx1"/>
                </a:solidFill>
                <a:latin typeface="+mj-lt"/>
              </a:rPr>
              <a:t>The beginning of knowledge is the discovery of something we do not understand</a:t>
            </a:r>
            <a:r>
              <a:rPr lang="en-US" sz="2000" b="0" i="0" u="none" strike="noStrike" baseline="0" dirty="0">
                <a:solidFill>
                  <a:schemeClr val="tx1"/>
                </a:solidFill>
                <a:latin typeface="+mj-lt"/>
              </a:rPr>
              <a:t>.” - Frank Herbert</a:t>
            </a:r>
            <a:endParaRPr lang="en-US" dirty="0">
              <a:solidFill>
                <a:schemeClr val="tx1"/>
              </a:solidFill>
              <a:latin typeface="+mj-lt"/>
            </a:endParaRPr>
          </a:p>
        </p:txBody>
      </p:sp>
      <p:pic>
        <p:nvPicPr>
          <p:cNvPr id="6" name="Graphic 5" descr="Home with solid fill">
            <a:hlinkClick r:id="rId2" action="ppaction://hlinksldjump"/>
            <a:extLst>
              <a:ext uri="{FF2B5EF4-FFF2-40B4-BE49-F238E27FC236}">
                <a16:creationId xmlns:a16="http://schemas.microsoft.com/office/drawing/2014/main" id="{25DCEA89-3958-ECA6-602D-FDC67EF3B93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06116" y="89724"/>
            <a:ext cx="289786" cy="289786"/>
          </a:xfrm>
          <a:prstGeom prst="rect">
            <a:avLst/>
          </a:prstGeom>
        </p:spPr>
      </p:pic>
      <p:pic>
        <p:nvPicPr>
          <p:cNvPr id="7" name="Graphic 6" descr="Back with solid fill">
            <a:hlinkClick r:id="" action="ppaction://hlinkshowjump?jump=lastslideviewed"/>
            <a:extLst>
              <a:ext uri="{FF2B5EF4-FFF2-40B4-BE49-F238E27FC236}">
                <a16:creationId xmlns:a16="http://schemas.microsoft.com/office/drawing/2014/main" id="{A740BFF0-2E44-165A-F007-B77DC64B15F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00121" y="89724"/>
            <a:ext cx="289786" cy="289786"/>
          </a:xfrm>
          <a:prstGeom prst="rect">
            <a:avLst/>
          </a:prstGeom>
        </p:spPr>
      </p:pic>
    </p:spTree>
    <p:extLst>
      <p:ext uri="{BB962C8B-B14F-4D97-AF65-F5344CB8AC3E}">
        <p14:creationId xmlns:p14="http://schemas.microsoft.com/office/powerpoint/2010/main" val="578114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A1CB3F-C38C-776F-17DB-C84EA3886CD6}"/>
              </a:ext>
            </a:extLst>
          </p:cNvPr>
          <p:cNvSpPr>
            <a:spLocks noGrp="1"/>
          </p:cNvSpPr>
          <p:nvPr>
            <p:ph type="title"/>
          </p:nvPr>
        </p:nvSpPr>
        <p:spPr/>
        <p:txBody>
          <a:bodyPr/>
          <a:lstStyle/>
          <a:p>
            <a:r>
              <a:rPr lang="en-US"/>
              <a:t>Demographics</a:t>
            </a:r>
            <a:r>
              <a:rPr lang="en-DE"/>
              <a:t> – Company &amp; Team</a:t>
            </a:r>
            <a:endParaRPr lang="en-US"/>
          </a:p>
        </p:txBody>
      </p:sp>
      <p:sp>
        <p:nvSpPr>
          <p:cNvPr id="5" name="Content Placeholder 4">
            <a:extLst>
              <a:ext uri="{FF2B5EF4-FFF2-40B4-BE49-F238E27FC236}">
                <a16:creationId xmlns:a16="http://schemas.microsoft.com/office/drawing/2014/main" id="{A65B436E-5BD5-82EA-6AE1-FB5AE9B5CD90}"/>
              </a:ext>
            </a:extLst>
          </p:cNvPr>
          <p:cNvSpPr>
            <a:spLocks noGrp="1"/>
          </p:cNvSpPr>
          <p:nvPr>
            <p:ph sz="half" idx="1"/>
          </p:nvPr>
        </p:nvSpPr>
        <p:spPr/>
        <p:txBody>
          <a:bodyPr/>
          <a:lstStyle/>
          <a:p>
            <a:r>
              <a:rPr lang="en-US" sz="1600"/>
              <a:t>Tell me about your</a:t>
            </a:r>
            <a:r>
              <a:rPr lang="en-DE" sz="1600"/>
              <a:t> </a:t>
            </a:r>
            <a:r>
              <a:rPr lang="en-US" sz="1600"/>
              <a:t>team – how many people? Where are they located? How long have they worked at [XX]? </a:t>
            </a:r>
            <a:endParaRPr lang="en-DE" sz="1600"/>
          </a:p>
          <a:p>
            <a:r>
              <a:rPr lang="en-US" sz="1600"/>
              <a:t>What are their</a:t>
            </a:r>
            <a:r>
              <a:rPr lang="en-DE" sz="1600"/>
              <a:t> </a:t>
            </a:r>
            <a:r>
              <a:rPr lang="en-US" sz="1600"/>
              <a:t>backgrounds and experience? - Tell me about your company [only ask what you couldn’t learn from research]…</a:t>
            </a:r>
          </a:p>
          <a:p>
            <a:r>
              <a:rPr lang="en-US" sz="1600"/>
              <a:t>What is the distribution of employees? </a:t>
            </a:r>
            <a:endParaRPr lang="en-DE" sz="1600"/>
          </a:p>
          <a:p>
            <a:r>
              <a:rPr lang="en-US" sz="1600"/>
              <a:t>How is the company </a:t>
            </a:r>
            <a:r>
              <a:rPr lang="en-DE" sz="1600"/>
              <a:t>organised</a:t>
            </a:r>
            <a:r>
              <a:rPr lang="en-US" sz="1600"/>
              <a:t>? Locations? Brief history?</a:t>
            </a:r>
          </a:p>
        </p:txBody>
      </p:sp>
      <p:sp>
        <p:nvSpPr>
          <p:cNvPr id="6" name="Content Placeholder 5">
            <a:extLst>
              <a:ext uri="{FF2B5EF4-FFF2-40B4-BE49-F238E27FC236}">
                <a16:creationId xmlns:a16="http://schemas.microsoft.com/office/drawing/2014/main" id="{395A2955-7A6A-36D3-E2E3-168B7E1EF241}"/>
              </a:ext>
            </a:extLst>
          </p:cNvPr>
          <p:cNvSpPr>
            <a:spLocks noGrp="1"/>
          </p:cNvSpPr>
          <p:nvPr>
            <p:ph sz="half" idx="2"/>
          </p:nvPr>
        </p:nvSpPr>
        <p:spPr/>
        <p:txBody>
          <a:bodyPr/>
          <a:lstStyle/>
          <a:p>
            <a:endParaRPr lang="en-US"/>
          </a:p>
        </p:txBody>
      </p:sp>
      <p:sp>
        <p:nvSpPr>
          <p:cNvPr id="7" name="Text Placeholder 6">
            <a:extLst>
              <a:ext uri="{FF2B5EF4-FFF2-40B4-BE49-F238E27FC236}">
                <a16:creationId xmlns:a16="http://schemas.microsoft.com/office/drawing/2014/main" id="{52A6075A-F835-C03E-D7BB-068B1FF8A249}"/>
              </a:ext>
            </a:extLst>
          </p:cNvPr>
          <p:cNvSpPr>
            <a:spLocks noGrp="1"/>
          </p:cNvSpPr>
          <p:nvPr>
            <p:ph type="body" sz="quarter" idx="13"/>
          </p:nvPr>
        </p:nvSpPr>
        <p:spPr/>
        <p:txBody>
          <a:bodyPr/>
          <a:lstStyle/>
          <a:p>
            <a:r>
              <a:rPr lang="en-DE"/>
              <a:t>Typical Questions 	</a:t>
            </a:r>
            <a:endParaRPr lang="en-US"/>
          </a:p>
        </p:txBody>
      </p:sp>
      <p:sp>
        <p:nvSpPr>
          <p:cNvPr id="8" name="Text Placeholder 7">
            <a:extLst>
              <a:ext uri="{FF2B5EF4-FFF2-40B4-BE49-F238E27FC236}">
                <a16:creationId xmlns:a16="http://schemas.microsoft.com/office/drawing/2014/main" id="{D2B5867B-BBF9-D8CE-E288-D7EA4F43C165}"/>
              </a:ext>
            </a:extLst>
          </p:cNvPr>
          <p:cNvSpPr>
            <a:spLocks noGrp="1"/>
          </p:cNvSpPr>
          <p:nvPr>
            <p:ph type="body" sz="quarter" idx="14"/>
          </p:nvPr>
        </p:nvSpPr>
        <p:spPr/>
        <p:txBody>
          <a:bodyPr/>
          <a:lstStyle/>
          <a:p>
            <a:r>
              <a:rPr lang="en-DE"/>
              <a:t>Reason Behind	</a:t>
            </a:r>
            <a:endParaRPr lang="en-US"/>
          </a:p>
        </p:txBody>
      </p:sp>
      <p:sp>
        <p:nvSpPr>
          <p:cNvPr id="9" name="Content Placeholder 8">
            <a:extLst>
              <a:ext uri="{FF2B5EF4-FFF2-40B4-BE49-F238E27FC236}">
                <a16:creationId xmlns:a16="http://schemas.microsoft.com/office/drawing/2014/main" id="{60CAB86F-904F-C8ED-3F8F-8C3B70F7442F}"/>
              </a:ext>
            </a:extLst>
          </p:cNvPr>
          <p:cNvSpPr>
            <a:spLocks noGrp="1"/>
          </p:cNvSpPr>
          <p:nvPr>
            <p:ph sz="half" idx="15"/>
          </p:nvPr>
        </p:nvSpPr>
        <p:spPr/>
        <p:txBody>
          <a:bodyPr/>
          <a:lstStyle/>
          <a:p>
            <a:endParaRPr lang="en-US"/>
          </a:p>
        </p:txBody>
      </p:sp>
      <p:sp>
        <p:nvSpPr>
          <p:cNvPr id="10" name="Text Placeholder 9">
            <a:extLst>
              <a:ext uri="{FF2B5EF4-FFF2-40B4-BE49-F238E27FC236}">
                <a16:creationId xmlns:a16="http://schemas.microsoft.com/office/drawing/2014/main" id="{1A340ABD-71E2-3528-D329-437496CFE3A8}"/>
              </a:ext>
            </a:extLst>
          </p:cNvPr>
          <p:cNvSpPr>
            <a:spLocks noGrp="1"/>
          </p:cNvSpPr>
          <p:nvPr>
            <p:ph type="body" sz="quarter" idx="16"/>
          </p:nvPr>
        </p:nvSpPr>
        <p:spPr/>
        <p:txBody>
          <a:bodyPr/>
          <a:lstStyle/>
          <a:p>
            <a:r>
              <a:rPr lang="en-DE"/>
              <a:t>Response</a:t>
            </a:r>
            <a:endParaRPr lang="en-US"/>
          </a:p>
        </p:txBody>
      </p:sp>
      <p:pic>
        <p:nvPicPr>
          <p:cNvPr id="11" name="Graphic 10" descr="Home with solid fill">
            <a:hlinkClick r:id="rId2" action="ppaction://hlinksldjump"/>
            <a:extLst>
              <a:ext uri="{FF2B5EF4-FFF2-40B4-BE49-F238E27FC236}">
                <a16:creationId xmlns:a16="http://schemas.microsoft.com/office/drawing/2014/main" id="{4FA66BE8-5009-9FE2-8068-F9EBAFD24AD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06116" y="89724"/>
            <a:ext cx="289786" cy="289786"/>
          </a:xfrm>
          <a:prstGeom prst="rect">
            <a:avLst/>
          </a:prstGeom>
        </p:spPr>
      </p:pic>
      <p:pic>
        <p:nvPicPr>
          <p:cNvPr id="12" name="Graphic 11" descr="Back with solid fill">
            <a:hlinkClick r:id="" action="ppaction://hlinkshowjump?jump=lastslideviewed"/>
            <a:extLst>
              <a:ext uri="{FF2B5EF4-FFF2-40B4-BE49-F238E27FC236}">
                <a16:creationId xmlns:a16="http://schemas.microsoft.com/office/drawing/2014/main" id="{2F97A863-FF69-B1A8-2C1E-B0D63C82D6A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00121" y="89724"/>
            <a:ext cx="289786" cy="289786"/>
          </a:xfrm>
          <a:prstGeom prst="rect">
            <a:avLst/>
          </a:prstGeom>
        </p:spPr>
      </p:pic>
    </p:spTree>
    <p:extLst>
      <p:ext uri="{BB962C8B-B14F-4D97-AF65-F5344CB8AC3E}">
        <p14:creationId xmlns:p14="http://schemas.microsoft.com/office/powerpoint/2010/main" val="3491862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A1CB3F-C38C-776F-17DB-C84EA3886CD6}"/>
              </a:ext>
            </a:extLst>
          </p:cNvPr>
          <p:cNvSpPr>
            <a:spLocks noGrp="1"/>
          </p:cNvSpPr>
          <p:nvPr>
            <p:ph type="title"/>
          </p:nvPr>
        </p:nvSpPr>
        <p:spPr/>
        <p:txBody>
          <a:bodyPr/>
          <a:lstStyle/>
          <a:p>
            <a:r>
              <a:rPr lang="en-US"/>
              <a:t>Demographics</a:t>
            </a:r>
            <a:r>
              <a:rPr lang="en-DE"/>
              <a:t> – Workflows / Processes</a:t>
            </a:r>
            <a:endParaRPr lang="en-US"/>
          </a:p>
        </p:txBody>
      </p:sp>
      <p:sp>
        <p:nvSpPr>
          <p:cNvPr id="5" name="Content Placeholder 4">
            <a:extLst>
              <a:ext uri="{FF2B5EF4-FFF2-40B4-BE49-F238E27FC236}">
                <a16:creationId xmlns:a16="http://schemas.microsoft.com/office/drawing/2014/main" id="{A65B436E-5BD5-82EA-6AE1-FB5AE9B5CD90}"/>
              </a:ext>
            </a:extLst>
          </p:cNvPr>
          <p:cNvSpPr>
            <a:spLocks noGrp="1"/>
          </p:cNvSpPr>
          <p:nvPr>
            <p:ph sz="half" idx="1"/>
          </p:nvPr>
        </p:nvSpPr>
        <p:spPr/>
        <p:txBody>
          <a:bodyPr/>
          <a:lstStyle/>
          <a:p>
            <a:r>
              <a:rPr lang="en-US" sz="1200"/>
              <a:t>how many </a:t>
            </a:r>
            <a:r>
              <a:rPr lang="en-DE" sz="1200"/>
              <a:t>different workflows </a:t>
            </a:r>
            <a:r>
              <a:rPr lang="en-US" sz="1200"/>
              <a:t>do </a:t>
            </a:r>
            <a:r>
              <a:rPr lang="en-DE" sz="1200"/>
              <a:t>you </a:t>
            </a:r>
            <a:r>
              <a:rPr lang="en-US" sz="1200"/>
              <a:t>have? - Where are they located? - Are the individual workflow components</a:t>
            </a:r>
            <a:r>
              <a:rPr lang="en-DE" sz="1200"/>
              <a:t> </a:t>
            </a:r>
            <a:r>
              <a:rPr lang="en-US" sz="1200"/>
              <a:t>distributed or in single facility? – </a:t>
            </a:r>
            <a:endParaRPr lang="en-DE" sz="1200"/>
          </a:p>
          <a:p>
            <a:r>
              <a:rPr lang="en-US" sz="1200"/>
              <a:t>Are </a:t>
            </a:r>
            <a:r>
              <a:rPr lang="en-DE" sz="1200"/>
              <a:t>the workflows</a:t>
            </a:r>
            <a:r>
              <a:rPr lang="en-US" sz="1200"/>
              <a:t> physical (e.g. pure paper), fully digital, or a hybrid?</a:t>
            </a:r>
            <a:endParaRPr lang="en-DE" sz="1200"/>
          </a:p>
          <a:p>
            <a:r>
              <a:rPr lang="en-US" sz="1200"/>
              <a:t>How long have</a:t>
            </a:r>
            <a:r>
              <a:rPr lang="en-DE" sz="1200"/>
              <a:t> </a:t>
            </a:r>
            <a:r>
              <a:rPr lang="en-US" sz="1200"/>
              <a:t>these workflows been in place? - How many people are involved? </a:t>
            </a:r>
            <a:endParaRPr lang="en-DE" sz="1200"/>
          </a:p>
          <a:p>
            <a:r>
              <a:rPr lang="en-US" sz="1200"/>
              <a:t>Ask about that team’s experience and</a:t>
            </a:r>
            <a:r>
              <a:rPr lang="en-DE" sz="1200"/>
              <a:t> </a:t>
            </a:r>
            <a:r>
              <a:rPr lang="en-US" sz="1200"/>
              <a:t>backgrounds; are they experienced in their practices or unskilled? - Who (or what) are the customers for these</a:t>
            </a:r>
            <a:r>
              <a:rPr lang="en-DE" sz="1200"/>
              <a:t> </a:t>
            </a:r>
            <a:r>
              <a:rPr lang="en-US" sz="1200"/>
              <a:t>workflows and similarly what are the inputs? </a:t>
            </a:r>
            <a:endParaRPr lang="en-DE" sz="1200"/>
          </a:p>
        </p:txBody>
      </p:sp>
      <p:sp>
        <p:nvSpPr>
          <p:cNvPr id="6" name="Content Placeholder 5">
            <a:extLst>
              <a:ext uri="{FF2B5EF4-FFF2-40B4-BE49-F238E27FC236}">
                <a16:creationId xmlns:a16="http://schemas.microsoft.com/office/drawing/2014/main" id="{395A2955-7A6A-36D3-E2E3-168B7E1EF241}"/>
              </a:ext>
            </a:extLst>
          </p:cNvPr>
          <p:cNvSpPr>
            <a:spLocks noGrp="1"/>
          </p:cNvSpPr>
          <p:nvPr>
            <p:ph sz="half" idx="2"/>
          </p:nvPr>
        </p:nvSpPr>
        <p:spPr/>
        <p:txBody>
          <a:bodyPr/>
          <a:lstStyle/>
          <a:p>
            <a:r>
              <a:rPr lang="en-US" sz="1200"/>
              <a:t>What kinds of demographics questions can be posed for workflows? - Ask about the nature of your prospect’s</a:t>
            </a:r>
            <a:r>
              <a:rPr lang="en-DE" sz="1200"/>
              <a:t> </a:t>
            </a:r>
            <a:r>
              <a:rPr lang="en-US" sz="1200"/>
              <a:t>workflows</a:t>
            </a:r>
            <a:endParaRPr lang="en-DE" sz="1200"/>
          </a:p>
          <a:p>
            <a:r>
              <a:rPr lang="en-US" sz="1200"/>
              <a:t>You could move on to deeper exploration of these workflows, but I</a:t>
            </a:r>
            <a:r>
              <a:rPr lang="en-DE" sz="1200"/>
              <a:t> </a:t>
            </a:r>
            <a:r>
              <a:rPr lang="en-US" sz="1200"/>
              <a:t>recommend you hold back for now – you are just collecting workflow “vitals” …!</a:t>
            </a:r>
          </a:p>
          <a:p>
            <a:endParaRPr lang="en-DE" sz="1200"/>
          </a:p>
        </p:txBody>
      </p:sp>
      <p:sp>
        <p:nvSpPr>
          <p:cNvPr id="7" name="Text Placeholder 6">
            <a:extLst>
              <a:ext uri="{FF2B5EF4-FFF2-40B4-BE49-F238E27FC236}">
                <a16:creationId xmlns:a16="http://schemas.microsoft.com/office/drawing/2014/main" id="{52A6075A-F835-C03E-D7BB-068B1FF8A249}"/>
              </a:ext>
            </a:extLst>
          </p:cNvPr>
          <p:cNvSpPr>
            <a:spLocks noGrp="1"/>
          </p:cNvSpPr>
          <p:nvPr>
            <p:ph type="body" sz="quarter" idx="13"/>
          </p:nvPr>
        </p:nvSpPr>
        <p:spPr/>
        <p:txBody>
          <a:bodyPr/>
          <a:lstStyle/>
          <a:p>
            <a:r>
              <a:rPr lang="en-DE"/>
              <a:t>Typical Questions 	</a:t>
            </a:r>
            <a:endParaRPr lang="en-US"/>
          </a:p>
        </p:txBody>
      </p:sp>
      <p:sp>
        <p:nvSpPr>
          <p:cNvPr id="8" name="Text Placeholder 7">
            <a:extLst>
              <a:ext uri="{FF2B5EF4-FFF2-40B4-BE49-F238E27FC236}">
                <a16:creationId xmlns:a16="http://schemas.microsoft.com/office/drawing/2014/main" id="{D2B5867B-BBF9-D8CE-E288-D7EA4F43C165}"/>
              </a:ext>
            </a:extLst>
          </p:cNvPr>
          <p:cNvSpPr>
            <a:spLocks noGrp="1"/>
          </p:cNvSpPr>
          <p:nvPr>
            <p:ph type="body" sz="quarter" idx="14"/>
          </p:nvPr>
        </p:nvSpPr>
        <p:spPr/>
        <p:txBody>
          <a:bodyPr/>
          <a:lstStyle/>
          <a:p>
            <a:r>
              <a:rPr lang="en-DE"/>
              <a:t>Reason Behind	</a:t>
            </a:r>
            <a:endParaRPr lang="en-US"/>
          </a:p>
        </p:txBody>
      </p:sp>
      <p:sp>
        <p:nvSpPr>
          <p:cNvPr id="9" name="Content Placeholder 8">
            <a:extLst>
              <a:ext uri="{FF2B5EF4-FFF2-40B4-BE49-F238E27FC236}">
                <a16:creationId xmlns:a16="http://schemas.microsoft.com/office/drawing/2014/main" id="{60CAB86F-904F-C8ED-3F8F-8C3B70F7442F}"/>
              </a:ext>
            </a:extLst>
          </p:cNvPr>
          <p:cNvSpPr>
            <a:spLocks noGrp="1"/>
          </p:cNvSpPr>
          <p:nvPr>
            <p:ph sz="half" idx="15"/>
          </p:nvPr>
        </p:nvSpPr>
        <p:spPr/>
        <p:txBody>
          <a:bodyPr/>
          <a:lstStyle/>
          <a:p>
            <a:endParaRPr lang="en-US"/>
          </a:p>
        </p:txBody>
      </p:sp>
      <p:sp>
        <p:nvSpPr>
          <p:cNvPr id="10" name="Text Placeholder 9">
            <a:extLst>
              <a:ext uri="{FF2B5EF4-FFF2-40B4-BE49-F238E27FC236}">
                <a16:creationId xmlns:a16="http://schemas.microsoft.com/office/drawing/2014/main" id="{1A340ABD-71E2-3528-D329-437496CFE3A8}"/>
              </a:ext>
            </a:extLst>
          </p:cNvPr>
          <p:cNvSpPr>
            <a:spLocks noGrp="1"/>
          </p:cNvSpPr>
          <p:nvPr>
            <p:ph type="body" sz="quarter" idx="16"/>
          </p:nvPr>
        </p:nvSpPr>
        <p:spPr/>
        <p:txBody>
          <a:bodyPr/>
          <a:lstStyle/>
          <a:p>
            <a:r>
              <a:rPr lang="en-DE"/>
              <a:t>Response</a:t>
            </a:r>
            <a:endParaRPr lang="en-US"/>
          </a:p>
        </p:txBody>
      </p:sp>
      <p:pic>
        <p:nvPicPr>
          <p:cNvPr id="2" name="Graphic 1" descr="Home with solid fill">
            <a:hlinkClick r:id="rId2" action="ppaction://hlinksldjump"/>
            <a:extLst>
              <a:ext uri="{FF2B5EF4-FFF2-40B4-BE49-F238E27FC236}">
                <a16:creationId xmlns:a16="http://schemas.microsoft.com/office/drawing/2014/main" id="{01E5A29E-27CD-3064-3C8B-42A8F4184FF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06116" y="89724"/>
            <a:ext cx="289786" cy="289786"/>
          </a:xfrm>
          <a:prstGeom prst="rect">
            <a:avLst/>
          </a:prstGeom>
        </p:spPr>
      </p:pic>
      <p:pic>
        <p:nvPicPr>
          <p:cNvPr id="3" name="Graphic 2" descr="Back with solid fill">
            <a:hlinkClick r:id="" action="ppaction://hlinkshowjump?jump=lastslideviewed"/>
            <a:extLst>
              <a:ext uri="{FF2B5EF4-FFF2-40B4-BE49-F238E27FC236}">
                <a16:creationId xmlns:a16="http://schemas.microsoft.com/office/drawing/2014/main" id="{C65C5C16-97ED-0931-006D-E5B058915A7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00121" y="89724"/>
            <a:ext cx="289786" cy="289786"/>
          </a:xfrm>
          <a:prstGeom prst="rect">
            <a:avLst/>
          </a:prstGeom>
        </p:spPr>
      </p:pic>
    </p:spTree>
    <p:extLst>
      <p:ext uri="{BB962C8B-B14F-4D97-AF65-F5344CB8AC3E}">
        <p14:creationId xmlns:p14="http://schemas.microsoft.com/office/powerpoint/2010/main" val="1553499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46B19DC-3781-113C-EF6A-8E969BDB57FF}"/>
              </a:ext>
            </a:extLst>
          </p:cNvPr>
          <p:cNvSpPr>
            <a:spLocks noGrp="1"/>
          </p:cNvSpPr>
          <p:nvPr>
            <p:ph type="title"/>
          </p:nvPr>
        </p:nvSpPr>
        <p:spPr/>
        <p:txBody>
          <a:bodyPr/>
          <a:lstStyle/>
          <a:p>
            <a:r>
              <a:rPr lang="en-US" sz="7200"/>
              <a:t>Environment</a:t>
            </a:r>
            <a:endParaRPr lang="en-US"/>
          </a:p>
        </p:txBody>
      </p:sp>
      <p:sp>
        <p:nvSpPr>
          <p:cNvPr id="13" name="Content Placeholder 12">
            <a:extLst>
              <a:ext uri="{FF2B5EF4-FFF2-40B4-BE49-F238E27FC236}">
                <a16:creationId xmlns:a16="http://schemas.microsoft.com/office/drawing/2014/main" id="{40880994-7732-E105-7359-26AA135B6019}"/>
              </a:ext>
            </a:extLst>
          </p:cNvPr>
          <p:cNvSpPr>
            <a:spLocks noGrp="1"/>
          </p:cNvSpPr>
          <p:nvPr>
            <p:ph idx="1"/>
          </p:nvPr>
        </p:nvSpPr>
        <p:spPr/>
        <p:txBody>
          <a:bodyPr/>
          <a:lstStyle/>
          <a:p>
            <a:pPr lvl="1"/>
            <a:r>
              <a:rPr lang="en-US" sz="2000"/>
              <a:t>Physical  </a:t>
            </a:r>
            <a:endParaRPr lang="en-DE" sz="2000"/>
          </a:p>
          <a:p>
            <a:pPr lvl="1"/>
            <a:r>
              <a:rPr lang="en-US" sz="2000"/>
              <a:t>Technology/Infrastructure </a:t>
            </a:r>
            <a:endParaRPr lang="en-DE" sz="2000"/>
          </a:p>
          <a:p>
            <a:pPr lvl="1"/>
            <a:r>
              <a:rPr lang="en-US" sz="2000"/>
              <a:t>Know-how </a:t>
            </a:r>
            <a:endParaRPr lang="en-DE" sz="2000"/>
          </a:p>
          <a:p>
            <a:endParaRPr lang="en-US"/>
          </a:p>
        </p:txBody>
      </p:sp>
      <p:pic>
        <p:nvPicPr>
          <p:cNvPr id="2" name="Graphic 1" descr="Home with solid fill">
            <a:hlinkClick r:id="rId2" action="ppaction://hlinksldjump"/>
            <a:extLst>
              <a:ext uri="{FF2B5EF4-FFF2-40B4-BE49-F238E27FC236}">
                <a16:creationId xmlns:a16="http://schemas.microsoft.com/office/drawing/2014/main" id="{D9B449B2-D998-26D5-9160-6E63E7B8B30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06116" y="89724"/>
            <a:ext cx="289786" cy="289786"/>
          </a:xfrm>
          <a:prstGeom prst="rect">
            <a:avLst/>
          </a:prstGeom>
        </p:spPr>
      </p:pic>
      <p:pic>
        <p:nvPicPr>
          <p:cNvPr id="3" name="Graphic 2" descr="Back with solid fill">
            <a:hlinkClick r:id="" action="ppaction://hlinkshowjump?jump=lastslideviewed"/>
            <a:extLst>
              <a:ext uri="{FF2B5EF4-FFF2-40B4-BE49-F238E27FC236}">
                <a16:creationId xmlns:a16="http://schemas.microsoft.com/office/drawing/2014/main" id="{5E7CB916-945A-6AF6-1222-6CA054A8D7C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00121" y="89724"/>
            <a:ext cx="289786" cy="289786"/>
          </a:xfrm>
          <a:prstGeom prst="rect">
            <a:avLst/>
          </a:prstGeom>
        </p:spPr>
      </p:pic>
    </p:spTree>
    <p:extLst>
      <p:ext uri="{BB962C8B-B14F-4D97-AF65-F5344CB8AC3E}">
        <p14:creationId xmlns:p14="http://schemas.microsoft.com/office/powerpoint/2010/main" val="1637610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A1CB3F-C38C-776F-17DB-C84EA3886CD6}"/>
              </a:ext>
            </a:extLst>
          </p:cNvPr>
          <p:cNvSpPr>
            <a:spLocks noGrp="1"/>
          </p:cNvSpPr>
          <p:nvPr>
            <p:ph type="title"/>
          </p:nvPr>
        </p:nvSpPr>
        <p:spPr/>
        <p:txBody>
          <a:bodyPr/>
          <a:lstStyle/>
          <a:p>
            <a:r>
              <a:rPr lang="en-US" sz="2800"/>
              <a:t>Environment</a:t>
            </a:r>
            <a:r>
              <a:rPr lang="en-DE"/>
              <a:t> </a:t>
            </a:r>
            <a:endParaRPr lang="en-US"/>
          </a:p>
        </p:txBody>
      </p:sp>
      <p:sp>
        <p:nvSpPr>
          <p:cNvPr id="5" name="Content Placeholder 4">
            <a:extLst>
              <a:ext uri="{FF2B5EF4-FFF2-40B4-BE49-F238E27FC236}">
                <a16:creationId xmlns:a16="http://schemas.microsoft.com/office/drawing/2014/main" id="{A65B436E-5BD5-82EA-6AE1-FB5AE9B5CD90}"/>
              </a:ext>
            </a:extLst>
          </p:cNvPr>
          <p:cNvSpPr>
            <a:spLocks noGrp="1"/>
          </p:cNvSpPr>
          <p:nvPr>
            <p:ph sz="half" idx="1"/>
          </p:nvPr>
        </p:nvSpPr>
        <p:spPr/>
        <p:txBody>
          <a:bodyPr/>
          <a:lstStyle/>
          <a:p>
            <a:r>
              <a:rPr lang="en-US" sz="1200"/>
              <a:t>What is your prospect’s current software infrastructure – their “tech stack” – and what are their plans for the</a:t>
            </a:r>
            <a:r>
              <a:rPr lang="en-DE" sz="1200"/>
              <a:t> </a:t>
            </a:r>
            <a:r>
              <a:rPr lang="en-US" sz="1200"/>
              <a:t>future? </a:t>
            </a:r>
            <a:endParaRPr lang="en-DE" sz="1200"/>
          </a:p>
          <a:p>
            <a:r>
              <a:rPr lang="en-US" sz="1200"/>
              <a:t>How does your offering fit today and tomorrow?</a:t>
            </a:r>
            <a:endParaRPr lang="en-DE" sz="1200"/>
          </a:p>
          <a:p>
            <a:r>
              <a:rPr lang="en-DE"/>
              <a:t>What is your solution landscape? (ERP systems, WMS, GTM) </a:t>
            </a:r>
          </a:p>
          <a:p>
            <a:r>
              <a:rPr lang="en-US"/>
              <a:t>What’s your prior experience with buying software</a:t>
            </a:r>
            <a:r>
              <a:rPr lang="en-DE"/>
              <a:t>?</a:t>
            </a:r>
          </a:p>
          <a:p>
            <a:endParaRPr lang="en-DE" sz="1200"/>
          </a:p>
        </p:txBody>
      </p:sp>
      <p:sp>
        <p:nvSpPr>
          <p:cNvPr id="6" name="Content Placeholder 5">
            <a:extLst>
              <a:ext uri="{FF2B5EF4-FFF2-40B4-BE49-F238E27FC236}">
                <a16:creationId xmlns:a16="http://schemas.microsoft.com/office/drawing/2014/main" id="{395A2955-7A6A-36D3-E2E3-168B7E1EF241}"/>
              </a:ext>
            </a:extLst>
          </p:cNvPr>
          <p:cNvSpPr>
            <a:spLocks noGrp="1"/>
          </p:cNvSpPr>
          <p:nvPr>
            <p:ph sz="half" idx="2"/>
          </p:nvPr>
        </p:nvSpPr>
        <p:spPr/>
        <p:txBody>
          <a:bodyPr/>
          <a:lstStyle/>
          <a:p>
            <a:r>
              <a:rPr lang="en-US" sz="1200"/>
              <a:t>Your prospect’s previous software purchasing experience</a:t>
            </a:r>
            <a:endParaRPr lang="en-DE" sz="1200"/>
          </a:p>
          <a:p>
            <a:r>
              <a:rPr lang="en-DE" sz="1200"/>
              <a:t>T</a:t>
            </a:r>
            <a:r>
              <a:rPr lang="en-US" sz="1200"/>
              <a:t>heir</a:t>
            </a:r>
            <a:r>
              <a:rPr lang="en-DE" sz="1200"/>
              <a:t> </a:t>
            </a:r>
            <a:r>
              <a:rPr lang="en-US" sz="1200"/>
              <a:t>depth of understanding and experience with your product space.</a:t>
            </a:r>
          </a:p>
          <a:p>
            <a:endParaRPr lang="en-DE" sz="1200"/>
          </a:p>
        </p:txBody>
      </p:sp>
      <p:sp>
        <p:nvSpPr>
          <p:cNvPr id="7" name="Text Placeholder 6">
            <a:extLst>
              <a:ext uri="{FF2B5EF4-FFF2-40B4-BE49-F238E27FC236}">
                <a16:creationId xmlns:a16="http://schemas.microsoft.com/office/drawing/2014/main" id="{52A6075A-F835-C03E-D7BB-068B1FF8A249}"/>
              </a:ext>
            </a:extLst>
          </p:cNvPr>
          <p:cNvSpPr>
            <a:spLocks noGrp="1"/>
          </p:cNvSpPr>
          <p:nvPr>
            <p:ph type="body" sz="quarter" idx="13"/>
          </p:nvPr>
        </p:nvSpPr>
        <p:spPr/>
        <p:txBody>
          <a:bodyPr/>
          <a:lstStyle/>
          <a:p>
            <a:r>
              <a:rPr lang="en-DE"/>
              <a:t>Typical Questions 	</a:t>
            </a:r>
            <a:endParaRPr lang="en-US"/>
          </a:p>
        </p:txBody>
      </p:sp>
      <p:sp>
        <p:nvSpPr>
          <p:cNvPr id="8" name="Text Placeholder 7">
            <a:extLst>
              <a:ext uri="{FF2B5EF4-FFF2-40B4-BE49-F238E27FC236}">
                <a16:creationId xmlns:a16="http://schemas.microsoft.com/office/drawing/2014/main" id="{D2B5867B-BBF9-D8CE-E288-D7EA4F43C165}"/>
              </a:ext>
            </a:extLst>
          </p:cNvPr>
          <p:cNvSpPr>
            <a:spLocks noGrp="1"/>
          </p:cNvSpPr>
          <p:nvPr>
            <p:ph type="body" sz="quarter" idx="14"/>
          </p:nvPr>
        </p:nvSpPr>
        <p:spPr/>
        <p:txBody>
          <a:bodyPr/>
          <a:lstStyle/>
          <a:p>
            <a:r>
              <a:rPr lang="en-DE"/>
              <a:t>Reason Behind	</a:t>
            </a:r>
            <a:endParaRPr lang="en-US"/>
          </a:p>
        </p:txBody>
      </p:sp>
      <p:sp>
        <p:nvSpPr>
          <p:cNvPr id="9" name="Content Placeholder 8">
            <a:extLst>
              <a:ext uri="{FF2B5EF4-FFF2-40B4-BE49-F238E27FC236}">
                <a16:creationId xmlns:a16="http://schemas.microsoft.com/office/drawing/2014/main" id="{60CAB86F-904F-C8ED-3F8F-8C3B70F7442F}"/>
              </a:ext>
            </a:extLst>
          </p:cNvPr>
          <p:cNvSpPr>
            <a:spLocks noGrp="1"/>
          </p:cNvSpPr>
          <p:nvPr>
            <p:ph sz="half" idx="15"/>
          </p:nvPr>
        </p:nvSpPr>
        <p:spPr/>
        <p:txBody>
          <a:bodyPr/>
          <a:lstStyle/>
          <a:p>
            <a:endParaRPr lang="en-US"/>
          </a:p>
        </p:txBody>
      </p:sp>
      <p:sp>
        <p:nvSpPr>
          <p:cNvPr id="10" name="Text Placeholder 9">
            <a:extLst>
              <a:ext uri="{FF2B5EF4-FFF2-40B4-BE49-F238E27FC236}">
                <a16:creationId xmlns:a16="http://schemas.microsoft.com/office/drawing/2014/main" id="{1A340ABD-71E2-3528-D329-437496CFE3A8}"/>
              </a:ext>
            </a:extLst>
          </p:cNvPr>
          <p:cNvSpPr>
            <a:spLocks noGrp="1"/>
          </p:cNvSpPr>
          <p:nvPr>
            <p:ph type="body" sz="quarter" idx="16"/>
          </p:nvPr>
        </p:nvSpPr>
        <p:spPr/>
        <p:txBody>
          <a:bodyPr/>
          <a:lstStyle/>
          <a:p>
            <a:r>
              <a:rPr lang="en-DE"/>
              <a:t>Response</a:t>
            </a:r>
            <a:endParaRPr lang="en-US"/>
          </a:p>
        </p:txBody>
      </p:sp>
      <p:pic>
        <p:nvPicPr>
          <p:cNvPr id="2" name="Graphic 1" descr="Home with solid fill">
            <a:hlinkClick r:id="rId2" action="ppaction://hlinksldjump"/>
            <a:extLst>
              <a:ext uri="{FF2B5EF4-FFF2-40B4-BE49-F238E27FC236}">
                <a16:creationId xmlns:a16="http://schemas.microsoft.com/office/drawing/2014/main" id="{FBD91381-50FD-0E79-7EA0-EB778DCDBB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06116" y="89724"/>
            <a:ext cx="289786" cy="289786"/>
          </a:xfrm>
          <a:prstGeom prst="rect">
            <a:avLst/>
          </a:prstGeom>
        </p:spPr>
      </p:pic>
      <p:pic>
        <p:nvPicPr>
          <p:cNvPr id="3" name="Graphic 2" descr="Back with solid fill">
            <a:hlinkClick r:id="" action="ppaction://hlinkshowjump?jump=lastslideviewed"/>
            <a:extLst>
              <a:ext uri="{FF2B5EF4-FFF2-40B4-BE49-F238E27FC236}">
                <a16:creationId xmlns:a16="http://schemas.microsoft.com/office/drawing/2014/main" id="{205AB48A-F177-589E-34FB-EC4817C4871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00121" y="89724"/>
            <a:ext cx="289786" cy="289786"/>
          </a:xfrm>
          <a:prstGeom prst="rect">
            <a:avLst/>
          </a:prstGeom>
        </p:spPr>
      </p:pic>
    </p:spTree>
    <p:extLst>
      <p:ext uri="{BB962C8B-B14F-4D97-AF65-F5344CB8AC3E}">
        <p14:creationId xmlns:p14="http://schemas.microsoft.com/office/powerpoint/2010/main" val="3644898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46B19DC-3781-113C-EF6A-8E969BDB57FF}"/>
              </a:ext>
            </a:extLst>
          </p:cNvPr>
          <p:cNvSpPr>
            <a:spLocks noGrp="1"/>
          </p:cNvSpPr>
          <p:nvPr>
            <p:ph type="title"/>
          </p:nvPr>
        </p:nvSpPr>
        <p:spPr/>
        <p:txBody>
          <a:bodyPr/>
          <a:lstStyle/>
          <a:p>
            <a:r>
              <a:rPr lang="en-DE"/>
              <a:t>Major Pain / </a:t>
            </a:r>
            <a:r>
              <a:rPr lang="en-US" sz="7200"/>
              <a:t>Related Pain(s) </a:t>
            </a:r>
            <a:endParaRPr lang="en-US"/>
          </a:p>
        </p:txBody>
      </p:sp>
      <p:sp>
        <p:nvSpPr>
          <p:cNvPr id="13" name="Content Placeholder 12">
            <a:extLst>
              <a:ext uri="{FF2B5EF4-FFF2-40B4-BE49-F238E27FC236}">
                <a16:creationId xmlns:a16="http://schemas.microsoft.com/office/drawing/2014/main" id="{40880994-7732-E105-7359-26AA135B6019}"/>
              </a:ext>
            </a:extLst>
          </p:cNvPr>
          <p:cNvSpPr>
            <a:spLocks noGrp="1"/>
          </p:cNvSpPr>
          <p:nvPr>
            <p:ph idx="1"/>
          </p:nvPr>
        </p:nvSpPr>
        <p:spPr/>
        <p:txBody>
          <a:bodyPr/>
          <a:lstStyle/>
          <a:p>
            <a:pPr lvl="1"/>
            <a:r>
              <a:rPr lang="en-US" sz="2000"/>
              <a:t>Workflow</a:t>
            </a:r>
            <a:r>
              <a:rPr lang="en-DE" sz="2000"/>
              <a:t> </a:t>
            </a:r>
            <a:r>
              <a:rPr lang="en-US" sz="2000"/>
              <a:t>Analysis </a:t>
            </a:r>
            <a:endParaRPr lang="en-DE" sz="2000"/>
          </a:p>
          <a:p>
            <a:pPr lvl="1"/>
            <a:r>
              <a:rPr lang="en-US" sz="2000"/>
              <a:t>Do Well </a:t>
            </a:r>
            <a:endParaRPr lang="en-DE" sz="2000"/>
          </a:p>
          <a:p>
            <a:pPr lvl="1"/>
            <a:r>
              <a:rPr lang="en-US" sz="2000"/>
              <a:t>Do Better </a:t>
            </a:r>
            <a:endParaRPr lang="en-DE" sz="2000"/>
          </a:p>
          <a:p>
            <a:pPr lvl="1"/>
            <a:r>
              <a:rPr lang="en-US" sz="2000"/>
              <a:t>Impact </a:t>
            </a:r>
            <a:endParaRPr lang="en-DE" sz="2000"/>
          </a:p>
          <a:p>
            <a:pPr lvl="1"/>
            <a:r>
              <a:rPr lang="en-US" sz="2000"/>
              <a:t>Quantify </a:t>
            </a:r>
            <a:endParaRPr lang="en-DE" sz="2000"/>
          </a:p>
          <a:p>
            <a:pPr lvl="1"/>
            <a:r>
              <a:rPr lang="en-US" sz="2000"/>
              <a:t>Specific Capabilities </a:t>
            </a:r>
            <a:endParaRPr lang="en-DE" sz="2000"/>
          </a:p>
          <a:p>
            <a:pPr lvl="1"/>
            <a:r>
              <a:rPr lang="en-US" sz="2000"/>
              <a:t>Vision </a:t>
            </a:r>
            <a:r>
              <a:rPr lang="en-US" sz="2000" err="1"/>
              <a:t>Reengineerin</a:t>
            </a:r>
            <a:r>
              <a:rPr lang="en-DE" sz="2000"/>
              <a:t>g</a:t>
            </a:r>
          </a:p>
        </p:txBody>
      </p:sp>
      <p:pic>
        <p:nvPicPr>
          <p:cNvPr id="2" name="Graphic 1" descr="Home with solid fill">
            <a:hlinkClick r:id="rId2" action="ppaction://hlinksldjump"/>
            <a:extLst>
              <a:ext uri="{FF2B5EF4-FFF2-40B4-BE49-F238E27FC236}">
                <a16:creationId xmlns:a16="http://schemas.microsoft.com/office/drawing/2014/main" id="{DF966653-C792-0465-D598-12CAE491AC6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06116" y="89724"/>
            <a:ext cx="289786" cy="289786"/>
          </a:xfrm>
          <a:prstGeom prst="rect">
            <a:avLst/>
          </a:prstGeom>
        </p:spPr>
      </p:pic>
      <p:pic>
        <p:nvPicPr>
          <p:cNvPr id="3" name="Graphic 2" descr="Back with solid fill">
            <a:hlinkClick r:id="" action="ppaction://hlinkshowjump?jump=lastslideviewed"/>
            <a:extLst>
              <a:ext uri="{FF2B5EF4-FFF2-40B4-BE49-F238E27FC236}">
                <a16:creationId xmlns:a16="http://schemas.microsoft.com/office/drawing/2014/main" id="{AE8FC688-A4F9-F0CB-D959-C90A81359AB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00121" y="89724"/>
            <a:ext cx="289786" cy="289786"/>
          </a:xfrm>
          <a:prstGeom prst="rect">
            <a:avLst/>
          </a:prstGeom>
        </p:spPr>
      </p:pic>
    </p:spTree>
    <p:extLst>
      <p:ext uri="{BB962C8B-B14F-4D97-AF65-F5344CB8AC3E}">
        <p14:creationId xmlns:p14="http://schemas.microsoft.com/office/powerpoint/2010/main" val="2526337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A1CB3F-C38C-776F-17DB-C84EA3886CD6}"/>
              </a:ext>
            </a:extLst>
          </p:cNvPr>
          <p:cNvSpPr>
            <a:spLocks noGrp="1"/>
          </p:cNvSpPr>
          <p:nvPr>
            <p:ph type="title"/>
          </p:nvPr>
        </p:nvSpPr>
        <p:spPr/>
        <p:txBody>
          <a:bodyPr/>
          <a:lstStyle/>
          <a:p>
            <a:r>
              <a:rPr lang="en-DE"/>
              <a:t>Major Pain / </a:t>
            </a:r>
            <a:r>
              <a:rPr lang="en-US" sz="2800"/>
              <a:t>Related Pain(s)</a:t>
            </a:r>
            <a:r>
              <a:rPr lang="en-DE"/>
              <a:t> </a:t>
            </a:r>
            <a:endParaRPr lang="en-US"/>
          </a:p>
        </p:txBody>
      </p:sp>
      <p:sp>
        <p:nvSpPr>
          <p:cNvPr id="5" name="Content Placeholder 4">
            <a:extLst>
              <a:ext uri="{FF2B5EF4-FFF2-40B4-BE49-F238E27FC236}">
                <a16:creationId xmlns:a16="http://schemas.microsoft.com/office/drawing/2014/main" id="{A65B436E-5BD5-82EA-6AE1-FB5AE9B5CD90}"/>
              </a:ext>
            </a:extLst>
          </p:cNvPr>
          <p:cNvSpPr>
            <a:spLocks noGrp="1"/>
          </p:cNvSpPr>
          <p:nvPr>
            <p:ph sz="half" idx="1"/>
          </p:nvPr>
        </p:nvSpPr>
        <p:spPr/>
        <p:txBody>
          <a:bodyPr numCol="2"/>
          <a:lstStyle/>
          <a:p>
            <a:pPr algn="l"/>
            <a:r>
              <a:rPr lang="en-US" sz="1200" b="0" i="0" u="none" strike="noStrike" baseline="0">
                <a:solidFill>
                  <a:srgbClr val="555555"/>
                </a:solidFill>
                <a:latin typeface="+mj-lt"/>
              </a:rPr>
              <a:t>Please describe your current process for</a:t>
            </a:r>
            <a:r>
              <a:rPr lang="en-DE" sz="1200" b="0" i="0" u="none" strike="noStrike" baseline="0">
                <a:solidFill>
                  <a:srgbClr val="555555"/>
                </a:solidFill>
                <a:latin typeface="+mj-lt"/>
              </a:rPr>
              <a:t> </a:t>
            </a:r>
            <a:r>
              <a:rPr lang="en-US" sz="1200" b="0" i="0" u="none" strike="noStrike" baseline="0">
                <a:solidFill>
                  <a:srgbClr val="555555"/>
                </a:solidFill>
                <a:latin typeface="+mj-lt"/>
              </a:rPr>
              <a:t>me…” or “Could you please diagram your current workflow…?</a:t>
            </a:r>
            <a:endParaRPr lang="en-DE" sz="1200" b="0" i="0" u="none" strike="noStrike" baseline="0">
              <a:solidFill>
                <a:srgbClr val="555555"/>
              </a:solidFill>
              <a:latin typeface="+mj-lt"/>
            </a:endParaRPr>
          </a:p>
          <a:p>
            <a:pPr algn="l"/>
            <a:r>
              <a:rPr lang="en-US" sz="1200">
                <a:latin typeface="+mj-lt"/>
              </a:rPr>
              <a:t>What are outputs of this workflow – the</a:t>
            </a:r>
            <a:r>
              <a:rPr lang="en-DE" sz="1200">
                <a:latin typeface="+mj-lt"/>
              </a:rPr>
              <a:t> </a:t>
            </a:r>
            <a:r>
              <a:rPr lang="en-US" sz="1200">
                <a:latin typeface="+mj-lt"/>
              </a:rPr>
              <a:t>deliverables?</a:t>
            </a:r>
            <a:endParaRPr lang="en-DE" sz="1200">
              <a:latin typeface="+mj-lt"/>
            </a:endParaRPr>
          </a:p>
          <a:p>
            <a:pPr algn="l"/>
            <a:r>
              <a:rPr lang="en-US" sz="1200">
                <a:latin typeface="+mj-lt"/>
              </a:rPr>
              <a:t>Where are the bottlenecks today?”</a:t>
            </a:r>
          </a:p>
          <a:p>
            <a:pPr algn="l"/>
            <a:r>
              <a:rPr lang="en-US" sz="1200">
                <a:latin typeface="+mj-lt"/>
              </a:rPr>
              <a:t>Where do problems appear?</a:t>
            </a:r>
            <a:endParaRPr lang="en-DE" sz="1200">
              <a:latin typeface="+mj-lt"/>
            </a:endParaRPr>
          </a:p>
          <a:p>
            <a:pPr algn="l"/>
            <a:r>
              <a:rPr lang="en-US" sz="1200">
                <a:latin typeface="+mj-lt"/>
              </a:rPr>
              <a:t>what capabilities are you looking</a:t>
            </a:r>
            <a:r>
              <a:rPr lang="en-DE" sz="1200">
                <a:latin typeface="+mj-lt"/>
              </a:rPr>
              <a:t> </a:t>
            </a:r>
            <a:r>
              <a:rPr lang="en-US" sz="1200">
                <a:latin typeface="+mj-lt"/>
              </a:rPr>
              <a:t>for to address the problems we identified?</a:t>
            </a:r>
            <a:endParaRPr lang="en-DE" sz="1200">
              <a:latin typeface="+mj-lt"/>
            </a:endParaRPr>
          </a:p>
          <a:p>
            <a:pPr algn="l"/>
            <a:r>
              <a:rPr lang="en-US" sz="1200">
                <a:latin typeface="+mj-lt"/>
              </a:rPr>
              <a:t>How do the problems impact other teams, departments, customers, or third parties?</a:t>
            </a:r>
          </a:p>
          <a:p>
            <a:pPr algn="l"/>
            <a:r>
              <a:rPr lang="en-US" sz="1200">
                <a:latin typeface="+mj-lt"/>
              </a:rPr>
              <a:t>Who else is impacted? </a:t>
            </a:r>
            <a:endParaRPr lang="en-DE" sz="1200">
              <a:latin typeface="+mj-lt"/>
            </a:endParaRPr>
          </a:p>
          <a:p>
            <a:pPr algn="l"/>
            <a:r>
              <a:rPr lang="en-US" sz="1200">
                <a:latin typeface="+mj-lt"/>
              </a:rPr>
              <a:t>What happens when [things are delayed, errors occur, etc.]?</a:t>
            </a:r>
            <a:endParaRPr lang="en-DE" sz="1200">
              <a:latin typeface="+mj-lt"/>
            </a:endParaRPr>
          </a:p>
          <a:p>
            <a:pPr algn="l"/>
            <a:r>
              <a:rPr lang="en-DE" sz="1200">
                <a:latin typeface="+mj-lt"/>
              </a:rPr>
              <a:t>Quantify </a:t>
            </a:r>
            <a:r>
              <a:rPr lang="en-US" sz="1200">
                <a:latin typeface="+mj-lt"/>
              </a:rPr>
              <a:t>What is your</a:t>
            </a:r>
            <a:r>
              <a:rPr lang="en-DE" sz="1200">
                <a:latin typeface="+mj-lt"/>
              </a:rPr>
              <a:t> </a:t>
            </a:r>
            <a:r>
              <a:rPr lang="en-US" sz="1200">
                <a:latin typeface="+mj-lt"/>
              </a:rPr>
              <a:t>situation today? What does it need to be?</a:t>
            </a:r>
            <a:endParaRPr lang="en-DE" sz="1200">
              <a:latin typeface="+mj-lt"/>
            </a:endParaRPr>
          </a:p>
          <a:p>
            <a:pPr algn="l"/>
            <a:r>
              <a:rPr lang="en-US" sz="1200">
                <a:latin typeface="+mj-lt"/>
              </a:rPr>
              <a:t>Do you have a vision of how you’d like this solved</a:t>
            </a:r>
            <a:r>
              <a:rPr lang="en-DE" sz="1200">
                <a:latin typeface="+mj-lt"/>
              </a:rPr>
              <a:t>? </a:t>
            </a:r>
            <a:r>
              <a:rPr lang="en-US" sz="1200">
                <a:latin typeface="+mj-lt"/>
              </a:rPr>
              <a:t>What does that look like</a:t>
            </a:r>
            <a:r>
              <a:rPr lang="en-DE" sz="1200">
                <a:latin typeface="+mj-lt"/>
              </a:rPr>
              <a:t>?</a:t>
            </a:r>
          </a:p>
          <a:p>
            <a:pPr algn="l"/>
            <a:r>
              <a:rPr lang="en-DE" sz="1200">
                <a:latin typeface="+mj-lt"/>
              </a:rPr>
              <a:t>Vision Reengineering: </a:t>
            </a:r>
            <a:r>
              <a:rPr lang="en-US" sz="1200">
                <a:latin typeface="+mj-lt"/>
              </a:rPr>
              <a:t>Many of our other customers, in very similar situations to you, found that the ability to XX</a:t>
            </a:r>
            <a:r>
              <a:rPr lang="en-DE" sz="1200">
                <a:latin typeface="+mj-lt"/>
              </a:rPr>
              <a:t> </a:t>
            </a:r>
            <a:r>
              <a:rPr lang="en-US" sz="1200">
                <a:latin typeface="+mj-lt"/>
              </a:rPr>
              <a:t>enabled them to improve their results by YY – is this something that might also be useful for you?</a:t>
            </a:r>
            <a:endParaRPr lang="en-DE" sz="1200">
              <a:latin typeface="+mj-lt"/>
            </a:endParaRPr>
          </a:p>
          <a:p>
            <a:pPr algn="l"/>
            <a:endParaRPr lang="en-DE" sz="1200">
              <a:latin typeface="+mj-lt"/>
            </a:endParaRPr>
          </a:p>
        </p:txBody>
      </p:sp>
      <p:sp>
        <p:nvSpPr>
          <p:cNvPr id="6" name="Content Placeholder 5">
            <a:extLst>
              <a:ext uri="{FF2B5EF4-FFF2-40B4-BE49-F238E27FC236}">
                <a16:creationId xmlns:a16="http://schemas.microsoft.com/office/drawing/2014/main" id="{395A2955-7A6A-36D3-E2E3-168B7E1EF241}"/>
              </a:ext>
            </a:extLst>
          </p:cNvPr>
          <p:cNvSpPr>
            <a:spLocks noGrp="1"/>
          </p:cNvSpPr>
          <p:nvPr>
            <p:ph sz="half" idx="2"/>
          </p:nvPr>
        </p:nvSpPr>
        <p:spPr>
          <a:xfrm>
            <a:off x="6272214" y="2322286"/>
            <a:ext cx="5456236" cy="4345992"/>
          </a:xfrm>
        </p:spPr>
        <p:txBody>
          <a:bodyPr/>
          <a:lstStyle/>
          <a:p>
            <a:r>
              <a:rPr lang="en-US" sz="1100"/>
              <a:t>The Prospect’s Current Workflow Your first step is to have your prospect describe the steps they currently</a:t>
            </a:r>
            <a:r>
              <a:rPr lang="en-DE" sz="1100"/>
              <a:t> </a:t>
            </a:r>
            <a:r>
              <a:rPr lang="en-US" sz="1100"/>
              <a:t>follow. Note, it may be best to do this on using a whiteboard, virtual whiteboard, or similar visual tool to capture</a:t>
            </a:r>
            <a:r>
              <a:rPr lang="en-DE" sz="1100"/>
              <a:t> </a:t>
            </a:r>
            <a:r>
              <a:rPr lang="en-US" sz="1100"/>
              <a:t>the results of the discussion and to aid in communication</a:t>
            </a:r>
            <a:endParaRPr lang="en-DE" sz="1100"/>
          </a:p>
          <a:p>
            <a:r>
              <a:rPr lang="en-US" sz="1100"/>
              <a:t>The Output(s) of the Workflow OK, so now you have a basic understanding of the prospect’s current workflow.</a:t>
            </a:r>
            <a:endParaRPr lang="en-DE" sz="1100"/>
          </a:p>
          <a:p>
            <a:r>
              <a:rPr lang="en-US" sz="1100"/>
              <a:t>The answers set context and begin to answer “why” questions, as in, why is this workflow</a:t>
            </a:r>
            <a:r>
              <a:rPr lang="en-DE" sz="1100"/>
              <a:t> </a:t>
            </a:r>
            <a:r>
              <a:rPr lang="en-US" sz="1100"/>
              <a:t>important or why does this process need to be improved</a:t>
            </a:r>
            <a:endParaRPr lang="en-DE" sz="1100"/>
          </a:p>
          <a:p>
            <a:r>
              <a:rPr lang="en-US" sz="1100"/>
              <a:t>You are now moving the conversation towards exploring and</a:t>
            </a:r>
            <a:r>
              <a:rPr lang="en-DE" sz="1100"/>
              <a:t> </a:t>
            </a:r>
            <a:r>
              <a:rPr lang="en-US" sz="1100"/>
              <a:t>defining solutions. Keep in mind that your prospect may have a limited</a:t>
            </a:r>
            <a:r>
              <a:rPr lang="en-DE" sz="1100"/>
              <a:t> </a:t>
            </a:r>
            <a:r>
              <a:rPr lang="en-US" sz="1100"/>
              <a:t>understanding of the solution space or a</a:t>
            </a:r>
            <a:r>
              <a:rPr lang="en-DE" sz="1100"/>
              <a:t> </a:t>
            </a:r>
            <a:r>
              <a:rPr lang="en-US" sz="1100"/>
              <a:t>different view of what is possible.</a:t>
            </a:r>
            <a:endParaRPr lang="en-DE" sz="1100"/>
          </a:p>
          <a:p>
            <a:r>
              <a:rPr lang="en-DE" sz="1100"/>
              <a:t>You can use Vision Reengineering to get a broader vision in the prospect’s mind. Something he never thought about </a:t>
            </a:r>
          </a:p>
          <a:p>
            <a:r>
              <a:rPr lang="en-US" sz="1100"/>
              <a:t>Related Pains As you discuss your prospect’s Major Pain, you’ll likely uncover one or more Related Pains that,</a:t>
            </a:r>
            <a:r>
              <a:rPr lang="en-DE" sz="1100"/>
              <a:t> </a:t>
            </a:r>
            <a:r>
              <a:rPr lang="en-US" sz="1100"/>
              <a:t>while secondary to the main issue, can contribute both to the problem set and the solution set. Exploring the</a:t>
            </a:r>
            <a:r>
              <a:rPr lang="en-DE" sz="1100"/>
              <a:t> </a:t>
            </a:r>
            <a:r>
              <a:rPr lang="en-US" sz="1100"/>
              <a:t>workflows for these should be part of your plan, including what is working well or needs to improve, and the</a:t>
            </a:r>
            <a:r>
              <a:rPr lang="en-DE" sz="1100"/>
              <a:t> </a:t>
            </a:r>
            <a:r>
              <a:rPr lang="en-US" sz="1100"/>
              <a:t>associated value. Similarly, you may need to understand any existing solution vision and associated Specific</a:t>
            </a:r>
            <a:r>
              <a:rPr lang="en-DE" sz="1100"/>
              <a:t> </a:t>
            </a:r>
            <a:r>
              <a:rPr lang="en-US" sz="1100"/>
              <a:t>Capabilities and be prepared to reengineer.</a:t>
            </a:r>
            <a:endParaRPr lang="en-DE" sz="1100"/>
          </a:p>
        </p:txBody>
      </p:sp>
      <p:sp>
        <p:nvSpPr>
          <p:cNvPr id="7" name="Text Placeholder 6">
            <a:extLst>
              <a:ext uri="{FF2B5EF4-FFF2-40B4-BE49-F238E27FC236}">
                <a16:creationId xmlns:a16="http://schemas.microsoft.com/office/drawing/2014/main" id="{52A6075A-F835-C03E-D7BB-068B1FF8A249}"/>
              </a:ext>
            </a:extLst>
          </p:cNvPr>
          <p:cNvSpPr>
            <a:spLocks noGrp="1"/>
          </p:cNvSpPr>
          <p:nvPr>
            <p:ph type="body" sz="quarter" idx="13"/>
          </p:nvPr>
        </p:nvSpPr>
        <p:spPr/>
        <p:txBody>
          <a:bodyPr/>
          <a:lstStyle/>
          <a:p>
            <a:r>
              <a:rPr lang="en-DE"/>
              <a:t>Typical Questions 	</a:t>
            </a:r>
            <a:endParaRPr lang="en-US"/>
          </a:p>
        </p:txBody>
      </p:sp>
      <p:sp>
        <p:nvSpPr>
          <p:cNvPr id="8" name="Text Placeholder 7">
            <a:extLst>
              <a:ext uri="{FF2B5EF4-FFF2-40B4-BE49-F238E27FC236}">
                <a16:creationId xmlns:a16="http://schemas.microsoft.com/office/drawing/2014/main" id="{D2B5867B-BBF9-D8CE-E288-D7EA4F43C165}"/>
              </a:ext>
            </a:extLst>
          </p:cNvPr>
          <p:cNvSpPr>
            <a:spLocks noGrp="1"/>
          </p:cNvSpPr>
          <p:nvPr>
            <p:ph type="body" sz="quarter" idx="14"/>
          </p:nvPr>
        </p:nvSpPr>
        <p:spPr/>
        <p:txBody>
          <a:bodyPr/>
          <a:lstStyle/>
          <a:p>
            <a:r>
              <a:rPr lang="en-DE"/>
              <a:t>Reason Behind	</a:t>
            </a:r>
            <a:endParaRPr lang="en-US"/>
          </a:p>
        </p:txBody>
      </p:sp>
      <p:pic>
        <p:nvPicPr>
          <p:cNvPr id="2" name="Graphic 1" descr="Home with solid fill">
            <a:hlinkClick r:id="rId2" action="ppaction://hlinksldjump"/>
            <a:extLst>
              <a:ext uri="{FF2B5EF4-FFF2-40B4-BE49-F238E27FC236}">
                <a16:creationId xmlns:a16="http://schemas.microsoft.com/office/drawing/2014/main" id="{49E1DA80-853C-B6B9-22C3-9047D457F5B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06116" y="89724"/>
            <a:ext cx="289786" cy="289786"/>
          </a:xfrm>
          <a:prstGeom prst="rect">
            <a:avLst/>
          </a:prstGeom>
        </p:spPr>
      </p:pic>
      <p:pic>
        <p:nvPicPr>
          <p:cNvPr id="3" name="Graphic 2" descr="Back with solid fill">
            <a:hlinkClick r:id="" action="ppaction://hlinkshowjump?jump=lastslideviewed"/>
            <a:extLst>
              <a:ext uri="{FF2B5EF4-FFF2-40B4-BE49-F238E27FC236}">
                <a16:creationId xmlns:a16="http://schemas.microsoft.com/office/drawing/2014/main" id="{34D097F3-A5B5-D9C1-E3A7-FE0E442F1DB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00121" y="89724"/>
            <a:ext cx="289786" cy="289786"/>
          </a:xfrm>
          <a:prstGeom prst="rect">
            <a:avLst/>
          </a:prstGeom>
        </p:spPr>
      </p:pic>
    </p:spTree>
    <p:extLst>
      <p:ext uri="{BB962C8B-B14F-4D97-AF65-F5344CB8AC3E}">
        <p14:creationId xmlns:p14="http://schemas.microsoft.com/office/powerpoint/2010/main" val="582089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4F30-7773-3B0B-D8C8-3E89698DD5A6}"/>
              </a:ext>
            </a:extLst>
          </p:cNvPr>
          <p:cNvSpPr>
            <a:spLocks noGrp="1"/>
          </p:cNvSpPr>
          <p:nvPr>
            <p:ph type="title"/>
          </p:nvPr>
        </p:nvSpPr>
        <p:spPr>
          <a:xfrm>
            <a:off x="457200" y="136526"/>
            <a:ext cx="11277600" cy="706011"/>
          </a:xfrm>
        </p:spPr>
        <p:txBody>
          <a:bodyPr/>
          <a:lstStyle/>
          <a:p>
            <a:r>
              <a:rPr lang="en-DE"/>
              <a:t>Situation Sheet</a:t>
            </a:r>
            <a:endParaRPr lang="en-US"/>
          </a:p>
        </p:txBody>
      </p:sp>
      <p:graphicFrame>
        <p:nvGraphicFramePr>
          <p:cNvPr id="5" name="Table 5">
            <a:extLst>
              <a:ext uri="{FF2B5EF4-FFF2-40B4-BE49-F238E27FC236}">
                <a16:creationId xmlns:a16="http://schemas.microsoft.com/office/drawing/2014/main" id="{38EB4EE3-CCE7-8565-31D0-0205EB1D20B2}"/>
              </a:ext>
            </a:extLst>
          </p:cNvPr>
          <p:cNvGraphicFramePr>
            <a:graphicFrameLocks noGrp="1"/>
          </p:cNvGraphicFramePr>
          <p:nvPr>
            <p:ph idx="1"/>
            <p:extLst>
              <p:ext uri="{D42A27DB-BD31-4B8C-83A1-F6EECF244321}">
                <p14:modId xmlns:p14="http://schemas.microsoft.com/office/powerpoint/2010/main" val="3700678566"/>
              </p:ext>
            </p:extLst>
          </p:nvPr>
        </p:nvGraphicFramePr>
        <p:xfrm>
          <a:off x="457200" y="1403262"/>
          <a:ext cx="11561340" cy="2802466"/>
        </p:xfrm>
        <a:graphic>
          <a:graphicData uri="http://schemas.openxmlformats.org/drawingml/2006/table">
            <a:tbl>
              <a:tblPr firstRow="1" bandRow="1">
                <a:tableStyleId>{5C22544A-7EE6-4342-B048-85BDC9FD1C3A}</a:tableStyleId>
              </a:tblPr>
              <a:tblGrid>
                <a:gridCol w="2312268">
                  <a:extLst>
                    <a:ext uri="{9D8B030D-6E8A-4147-A177-3AD203B41FA5}">
                      <a16:colId xmlns:a16="http://schemas.microsoft.com/office/drawing/2014/main" val="402058643"/>
                    </a:ext>
                  </a:extLst>
                </a:gridCol>
                <a:gridCol w="2312268">
                  <a:extLst>
                    <a:ext uri="{9D8B030D-6E8A-4147-A177-3AD203B41FA5}">
                      <a16:colId xmlns:a16="http://schemas.microsoft.com/office/drawing/2014/main" val="3424137145"/>
                    </a:ext>
                  </a:extLst>
                </a:gridCol>
                <a:gridCol w="2312268">
                  <a:extLst>
                    <a:ext uri="{9D8B030D-6E8A-4147-A177-3AD203B41FA5}">
                      <a16:colId xmlns:a16="http://schemas.microsoft.com/office/drawing/2014/main" val="1837027933"/>
                    </a:ext>
                  </a:extLst>
                </a:gridCol>
                <a:gridCol w="1756193">
                  <a:extLst>
                    <a:ext uri="{9D8B030D-6E8A-4147-A177-3AD203B41FA5}">
                      <a16:colId xmlns:a16="http://schemas.microsoft.com/office/drawing/2014/main" val="195493134"/>
                    </a:ext>
                  </a:extLst>
                </a:gridCol>
                <a:gridCol w="2868343">
                  <a:extLst>
                    <a:ext uri="{9D8B030D-6E8A-4147-A177-3AD203B41FA5}">
                      <a16:colId xmlns:a16="http://schemas.microsoft.com/office/drawing/2014/main" val="1302777503"/>
                    </a:ext>
                  </a:extLst>
                </a:gridCol>
              </a:tblGrid>
              <a:tr h="1041400">
                <a:tc>
                  <a:txBody>
                    <a:bodyPr/>
                    <a:lstStyle/>
                    <a:p>
                      <a:r>
                        <a:rPr lang="en-US" sz="1500" b="0" i="0">
                          <a:solidFill>
                            <a:schemeClr val="tx2"/>
                          </a:solidFill>
                          <a:effectLst/>
                          <a:latin typeface="+mj-lt"/>
                        </a:rPr>
                        <a:t>Critical Business Issue  </a:t>
                      </a:r>
                      <a:r>
                        <a:rPr lang="en-US" sz="800" b="0" i="0">
                          <a:solidFill>
                            <a:schemeClr val="tx2"/>
                          </a:solidFill>
                          <a:effectLst/>
                          <a:latin typeface="+mj-lt"/>
                        </a:rPr>
                        <a:t>Document the individual’s top-level challenge, often expressed as a quarterly, annual or project-based goal or objective that is at risk.</a:t>
                      </a:r>
                      <a:br>
                        <a:rPr lang="en-US" sz="1500">
                          <a:solidFill>
                            <a:schemeClr val="tx2"/>
                          </a:solidFill>
                          <a:latin typeface="+mj-lt"/>
                        </a:rPr>
                      </a:br>
                      <a:endParaRPr lang="en-US" sz="1500">
                        <a:solidFill>
                          <a:schemeClr val="tx2"/>
                        </a:solidFill>
                        <a:latin typeface="+mj-lt"/>
                      </a:endParaRPr>
                    </a:p>
                  </a:txBody>
                  <a:tcPr marL="76200" marR="76200" marT="38100" marB="38100"/>
                </a:tc>
                <a:tc>
                  <a:txBody>
                    <a:bodyPr/>
                    <a:lstStyle/>
                    <a:p>
                      <a:r>
                        <a:rPr lang="en-US" sz="1500" b="0" i="0">
                          <a:solidFill>
                            <a:schemeClr val="tx2"/>
                          </a:solidFill>
                          <a:effectLst/>
                          <a:latin typeface="+mj-lt"/>
                        </a:rPr>
                        <a:t>Problems / Reasons  </a:t>
                      </a:r>
                      <a:r>
                        <a:rPr lang="en-US" sz="800" b="0" i="0">
                          <a:solidFill>
                            <a:schemeClr val="tx2"/>
                          </a:solidFill>
                          <a:effectLst/>
                          <a:latin typeface="+mj-lt"/>
                        </a:rPr>
                        <a:t>Indicate what makes it a problem today for the individual, why it’s hard to achieve the goal or objective, and how they are doing things today.</a:t>
                      </a:r>
                      <a:br>
                        <a:rPr lang="en-US" sz="1500">
                          <a:solidFill>
                            <a:schemeClr val="tx2"/>
                          </a:solidFill>
                          <a:latin typeface="+mj-lt"/>
                        </a:rPr>
                      </a:br>
                      <a:endParaRPr lang="en-US" sz="1500">
                        <a:solidFill>
                          <a:schemeClr val="tx2"/>
                        </a:solidFill>
                        <a:latin typeface="+mj-lt"/>
                      </a:endParaRPr>
                    </a:p>
                  </a:txBody>
                  <a:tcPr marL="76200" marR="76200" marT="38100" marB="38100"/>
                </a:tc>
                <a:tc>
                  <a:txBody>
                    <a:bodyPr/>
                    <a:lstStyle/>
                    <a:p>
                      <a:r>
                        <a:rPr lang="en-US" sz="1500" b="0" i="0">
                          <a:solidFill>
                            <a:schemeClr val="tx2"/>
                          </a:solidFill>
                          <a:effectLst/>
                          <a:latin typeface="+mj-lt"/>
                        </a:rPr>
                        <a:t>Specific Capabilities  </a:t>
                      </a:r>
                      <a:endParaRPr lang="en-DE" sz="1500" b="0" i="0">
                        <a:solidFill>
                          <a:schemeClr val="tx2"/>
                        </a:solidFill>
                        <a:effectLst/>
                        <a:latin typeface="+mj-lt"/>
                      </a:endParaRPr>
                    </a:p>
                    <a:p>
                      <a:r>
                        <a:rPr lang="en-US" sz="800" b="0" i="0">
                          <a:solidFill>
                            <a:schemeClr val="tx2"/>
                          </a:solidFill>
                          <a:effectLst/>
                          <a:latin typeface="+mj-lt"/>
                        </a:rPr>
                        <a:t>State the capabilities the prospect needs to solve his/her problem from the prospect’s perspective.</a:t>
                      </a:r>
                      <a:br>
                        <a:rPr lang="en-US" sz="1500">
                          <a:solidFill>
                            <a:schemeClr val="tx2"/>
                          </a:solidFill>
                          <a:latin typeface="+mj-lt"/>
                        </a:rPr>
                      </a:br>
                      <a:endParaRPr lang="en-US" sz="1500">
                        <a:solidFill>
                          <a:schemeClr val="tx2"/>
                        </a:solidFill>
                        <a:latin typeface="+mj-lt"/>
                      </a:endParaRPr>
                    </a:p>
                  </a:txBody>
                  <a:tcPr marL="76200" marR="76200" marT="38100" marB="38100"/>
                </a:tc>
                <a:tc>
                  <a:txBody>
                    <a:bodyPr/>
                    <a:lstStyle/>
                    <a:p>
                      <a:r>
                        <a:rPr lang="en-US" sz="1500" b="0" i="0" dirty="0">
                          <a:solidFill>
                            <a:schemeClr val="tx2"/>
                          </a:solidFill>
                          <a:effectLst/>
                          <a:latin typeface="+mj-lt"/>
                        </a:rPr>
                        <a:t>Delta </a:t>
                      </a:r>
                      <a:endParaRPr lang="en-DE" sz="1500" b="0" i="0" dirty="0">
                        <a:solidFill>
                          <a:schemeClr val="tx2"/>
                        </a:solidFill>
                        <a:effectLst/>
                        <a:latin typeface="+mj-lt"/>
                      </a:endParaRPr>
                    </a:p>
                    <a:p>
                      <a:r>
                        <a:rPr lang="en-US" sz="800" b="0" i="0" dirty="0">
                          <a:solidFill>
                            <a:schemeClr val="tx2"/>
                          </a:solidFill>
                          <a:effectLst/>
                          <a:latin typeface="+mj-lt"/>
                        </a:rPr>
                        <a:t>Using the prospect’s numbers, figure out the value associated with making the change from the way they currently perform work.</a:t>
                      </a:r>
                      <a:br>
                        <a:rPr lang="en-US" sz="1500" dirty="0">
                          <a:solidFill>
                            <a:schemeClr val="tx2"/>
                          </a:solidFill>
                          <a:latin typeface="+mj-lt"/>
                        </a:rPr>
                      </a:br>
                      <a:endParaRPr lang="en-US" sz="1500" dirty="0">
                        <a:solidFill>
                          <a:schemeClr val="tx2"/>
                        </a:solidFill>
                        <a:latin typeface="+mj-lt"/>
                      </a:endParaRPr>
                    </a:p>
                  </a:txBody>
                  <a:tcPr marL="76200" marR="76200" marT="38100" marB="38100"/>
                </a:tc>
                <a:tc>
                  <a:txBody>
                    <a:bodyPr/>
                    <a:lstStyle/>
                    <a:p>
                      <a:r>
                        <a:rPr lang="en-US" sz="1500" b="0" i="0" dirty="0">
                          <a:solidFill>
                            <a:schemeClr val="tx2"/>
                          </a:solidFill>
                          <a:effectLst/>
                          <a:latin typeface="+mj-lt"/>
                        </a:rPr>
                        <a:t>Critical Date / Value Realization Event (V.R.E.)  </a:t>
                      </a:r>
                      <a:r>
                        <a:rPr lang="en-US" sz="800" b="0" i="0" dirty="0">
                          <a:solidFill>
                            <a:schemeClr val="tx2"/>
                          </a:solidFill>
                          <a:effectLst/>
                          <a:latin typeface="+mj-lt"/>
                        </a:rPr>
                        <a:t>Determine a date by when the prospect needs to have a solution in place (and why) / Figure out what event, e.g., manual task that’s now automated, reporting that was previously unavailable, that indicates the first success using your solution"</a:t>
                      </a:r>
                      <a:endParaRPr lang="en-US" sz="800" dirty="0">
                        <a:solidFill>
                          <a:schemeClr val="tx2"/>
                        </a:solidFill>
                        <a:latin typeface="+mj-lt"/>
                      </a:endParaRPr>
                    </a:p>
                  </a:txBody>
                  <a:tcPr marL="76200" marR="76200" marT="38100" marB="38100"/>
                </a:tc>
                <a:extLst>
                  <a:ext uri="{0D108BD9-81ED-4DB2-BD59-A6C34878D82A}">
                    <a16:rowId xmlns:a16="http://schemas.microsoft.com/office/drawing/2014/main" val="73253981"/>
                  </a:ext>
                </a:extLst>
              </a:tr>
              <a:tr h="309033">
                <a:tc>
                  <a:txBody>
                    <a:bodyPr/>
                    <a:lstStyle/>
                    <a:p>
                      <a:r>
                        <a:rPr lang="en-DE" sz="1000">
                          <a:solidFill>
                            <a:schemeClr val="accent1"/>
                          </a:solidFill>
                          <a:latin typeface="+mj-lt"/>
                        </a:rPr>
                        <a:t>Issue 1</a:t>
                      </a:r>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extLst>
                  <a:ext uri="{0D108BD9-81ED-4DB2-BD59-A6C34878D82A}">
                    <a16:rowId xmlns:a16="http://schemas.microsoft.com/office/drawing/2014/main" val="985890844"/>
                  </a:ext>
                </a:extLst>
              </a:tr>
              <a:tr h="309033">
                <a:tc>
                  <a:txBody>
                    <a:bodyPr/>
                    <a:lstStyle/>
                    <a:p>
                      <a:r>
                        <a:rPr lang="en-DE" sz="1000">
                          <a:solidFill>
                            <a:schemeClr val="accent1"/>
                          </a:solidFill>
                          <a:latin typeface="+mj-lt"/>
                        </a:rPr>
                        <a:t>Issue 2</a:t>
                      </a:r>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extLst>
                  <a:ext uri="{0D108BD9-81ED-4DB2-BD59-A6C34878D82A}">
                    <a16:rowId xmlns:a16="http://schemas.microsoft.com/office/drawing/2014/main" val="3789257304"/>
                  </a:ext>
                </a:extLst>
              </a:tr>
              <a:tr h="381000">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DE" sz="1000" kern="1200">
                          <a:solidFill>
                            <a:schemeClr val="accent1"/>
                          </a:solidFill>
                          <a:latin typeface="+mn-lt"/>
                          <a:ea typeface="+mn-ea"/>
                          <a:cs typeface="+mn-cs"/>
                        </a:rPr>
                        <a:t>Issue 3</a:t>
                      </a:r>
                      <a:endParaRPr lang="en-US" sz="1000" kern="1200">
                        <a:solidFill>
                          <a:schemeClr val="accent1"/>
                        </a:solidFill>
                        <a:latin typeface="+mn-lt"/>
                        <a:ea typeface="+mn-ea"/>
                        <a:cs typeface="+mn-cs"/>
                      </a:endParaRPr>
                    </a:p>
                    <a:p>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extLst>
                  <a:ext uri="{0D108BD9-81ED-4DB2-BD59-A6C34878D82A}">
                    <a16:rowId xmlns:a16="http://schemas.microsoft.com/office/drawing/2014/main" val="1433357382"/>
                  </a:ext>
                </a:extLst>
              </a:tr>
              <a:tr h="381000">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DE" sz="1000" kern="1200">
                          <a:solidFill>
                            <a:schemeClr val="accent1"/>
                          </a:solidFill>
                          <a:latin typeface="+mn-lt"/>
                          <a:ea typeface="+mn-ea"/>
                          <a:cs typeface="+mn-cs"/>
                        </a:rPr>
                        <a:t>Issue 4</a:t>
                      </a:r>
                      <a:endParaRPr lang="en-US" sz="1000" kern="1200">
                        <a:solidFill>
                          <a:schemeClr val="accent1"/>
                        </a:solidFill>
                        <a:latin typeface="+mn-lt"/>
                        <a:ea typeface="+mn-ea"/>
                        <a:cs typeface="+mn-cs"/>
                      </a:endParaRPr>
                    </a:p>
                    <a:p>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extLst>
                  <a:ext uri="{0D108BD9-81ED-4DB2-BD59-A6C34878D82A}">
                    <a16:rowId xmlns:a16="http://schemas.microsoft.com/office/drawing/2014/main" val="3634599511"/>
                  </a:ext>
                </a:extLst>
              </a:tr>
              <a:tr h="381000">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DE" sz="1000" kern="1200">
                          <a:solidFill>
                            <a:schemeClr val="accent1"/>
                          </a:solidFill>
                          <a:latin typeface="+mn-lt"/>
                          <a:ea typeface="+mn-ea"/>
                          <a:cs typeface="+mn-cs"/>
                        </a:rPr>
                        <a:t>Issue 5</a:t>
                      </a:r>
                      <a:endParaRPr lang="en-US" sz="1000" kern="1200">
                        <a:solidFill>
                          <a:schemeClr val="accent1"/>
                        </a:solidFill>
                        <a:latin typeface="+mn-lt"/>
                        <a:ea typeface="+mn-ea"/>
                        <a:cs typeface="+mn-cs"/>
                      </a:endParaRPr>
                    </a:p>
                    <a:p>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tc>
                  <a:txBody>
                    <a:bodyPr/>
                    <a:lstStyle/>
                    <a:p>
                      <a:endParaRPr lang="en-US" sz="1000" dirty="0">
                        <a:solidFill>
                          <a:schemeClr val="accent1"/>
                        </a:solidFill>
                        <a:latin typeface="+mj-lt"/>
                      </a:endParaRPr>
                    </a:p>
                  </a:txBody>
                  <a:tcPr marL="76200" marR="76200" marT="38100" marB="38100"/>
                </a:tc>
                <a:extLst>
                  <a:ext uri="{0D108BD9-81ED-4DB2-BD59-A6C34878D82A}">
                    <a16:rowId xmlns:a16="http://schemas.microsoft.com/office/drawing/2014/main" val="3477756046"/>
                  </a:ext>
                </a:extLst>
              </a:tr>
            </a:tbl>
          </a:graphicData>
        </a:graphic>
      </p:graphicFrame>
      <p:sp>
        <p:nvSpPr>
          <p:cNvPr id="4" name="Slide Number Placeholder 3">
            <a:extLst>
              <a:ext uri="{FF2B5EF4-FFF2-40B4-BE49-F238E27FC236}">
                <a16:creationId xmlns:a16="http://schemas.microsoft.com/office/drawing/2014/main" id="{D2FB354C-12E2-FA92-610D-AB78687681F1}"/>
              </a:ext>
            </a:extLst>
          </p:cNvPr>
          <p:cNvSpPr>
            <a:spLocks noGrp="1"/>
          </p:cNvSpPr>
          <p:nvPr>
            <p:ph type="sldNum" sz="quarter" idx="12"/>
          </p:nvPr>
        </p:nvSpPr>
        <p:spPr>
          <a:xfrm>
            <a:off x="11734800" y="7627938"/>
            <a:ext cx="457200" cy="438150"/>
          </a:xfrm>
          <a:prstGeom prst="rect">
            <a:avLst/>
          </a:prstGeom>
        </p:spPr>
        <p:txBody>
          <a:bodyPr vert="horz" lIns="0" tIns="0" rIns="0" bIns="0" rtlCol="0" anchor="ctr">
            <a:noAutofit/>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51B933-12A1-5D44-941C-3620BB7984E1}" type="slidenum">
              <a:rPr lang="en-US" smtClean="0"/>
              <a:pPr/>
              <a:t>16</a:t>
            </a:fld>
            <a:endParaRPr lang="en-US"/>
          </a:p>
        </p:txBody>
      </p:sp>
      <p:sp>
        <p:nvSpPr>
          <p:cNvPr id="9" name="TextBox 8">
            <a:extLst>
              <a:ext uri="{FF2B5EF4-FFF2-40B4-BE49-F238E27FC236}">
                <a16:creationId xmlns:a16="http://schemas.microsoft.com/office/drawing/2014/main" id="{015646B0-6391-D7D9-85FA-0B17FCECCD63}"/>
              </a:ext>
            </a:extLst>
          </p:cNvPr>
          <p:cNvSpPr txBox="1"/>
          <p:nvPr/>
        </p:nvSpPr>
        <p:spPr>
          <a:xfrm>
            <a:off x="457200" y="842537"/>
            <a:ext cx="1618166" cy="323165"/>
          </a:xfrm>
          <a:prstGeom prst="rect">
            <a:avLst/>
          </a:prstGeom>
          <a:noFill/>
        </p:spPr>
        <p:txBody>
          <a:bodyPr wrap="square">
            <a:spAutoFit/>
          </a:bodyPr>
          <a:lstStyle/>
          <a:p>
            <a:r>
              <a:rPr lang="en-DE" sz="1500" dirty="0">
                <a:solidFill>
                  <a:schemeClr val="accent1"/>
                </a:solidFill>
              </a:rPr>
              <a:t>Name / Job Title: </a:t>
            </a:r>
            <a:endParaRPr lang="en-US" sz="1500" dirty="0">
              <a:solidFill>
                <a:schemeClr val="accent1"/>
              </a:solidFill>
            </a:endParaRPr>
          </a:p>
        </p:txBody>
      </p:sp>
      <p:sp>
        <p:nvSpPr>
          <p:cNvPr id="10" name="Rectangle 9">
            <a:extLst>
              <a:ext uri="{FF2B5EF4-FFF2-40B4-BE49-F238E27FC236}">
                <a16:creationId xmlns:a16="http://schemas.microsoft.com/office/drawing/2014/main" id="{21EB7C50-7096-B319-6631-7D75C3B6225A}"/>
              </a:ext>
            </a:extLst>
          </p:cNvPr>
          <p:cNvSpPr/>
          <p:nvPr/>
        </p:nvSpPr>
        <p:spPr>
          <a:xfrm>
            <a:off x="2075366" y="842537"/>
            <a:ext cx="3308195" cy="30777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33">
              <a:solidFill>
                <a:schemeClr val="tx2"/>
              </a:solidFill>
            </a:endParaRPr>
          </a:p>
        </p:txBody>
      </p:sp>
      <p:pic>
        <p:nvPicPr>
          <p:cNvPr id="7" name="Graphic 6" descr="Home with solid fill">
            <a:hlinkClick r:id="rId2" action="ppaction://hlinksldjump"/>
            <a:extLst>
              <a:ext uri="{FF2B5EF4-FFF2-40B4-BE49-F238E27FC236}">
                <a16:creationId xmlns:a16="http://schemas.microsoft.com/office/drawing/2014/main" id="{ABB4A0B6-B5F1-0473-B105-DD19FF88C27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06116" y="89724"/>
            <a:ext cx="289786" cy="289786"/>
          </a:xfrm>
          <a:prstGeom prst="rect">
            <a:avLst/>
          </a:prstGeom>
        </p:spPr>
      </p:pic>
      <p:pic>
        <p:nvPicPr>
          <p:cNvPr id="8" name="Graphic 7" descr="Back with solid fill">
            <a:hlinkClick r:id="" action="ppaction://hlinkshowjump?jump=lastslideviewed"/>
            <a:extLst>
              <a:ext uri="{FF2B5EF4-FFF2-40B4-BE49-F238E27FC236}">
                <a16:creationId xmlns:a16="http://schemas.microsoft.com/office/drawing/2014/main" id="{C1959497-4B7C-B6AC-79E3-1162E6198E7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00121" y="89724"/>
            <a:ext cx="289786" cy="289786"/>
          </a:xfrm>
          <a:prstGeom prst="rect">
            <a:avLst/>
          </a:prstGeom>
        </p:spPr>
      </p:pic>
    </p:spTree>
    <p:extLst>
      <p:ext uri="{BB962C8B-B14F-4D97-AF65-F5344CB8AC3E}">
        <p14:creationId xmlns:p14="http://schemas.microsoft.com/office/powerpoint/2010/main" val="1498157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46B19DC-3781-113C-EF6A-8E969BDB57FF}"/>
              </a:ext>
            </a:extLst>
          </p:cNvPr>
          <p:cNvSpPr>
            <a:spLocks noGrp="1"/>
          </p:cNvSpPr>
          <p:nvPr>
            <p:ph type="title"/>
          </p:nvPr>
        </p:nvSpPr>
        <p:spPr/>
        <p:txBody>
          <a:bodyPr/>
          <a:lstStyle/>
          <a:p>
            <a:r>
              <a:rPr lang="en-US" sz="7200"/>
              <a:t>Extended Environment </a:t>
            </a:r>
            <a:br>
              <a:rPr lang="en-DE" sz="7200"/>
            </a:br>
            <a:endParaRPr lang="en-US"/>
          </a:p>
        </p:txBody>
      </p:sp>
      <p:sp>
        <p:nvSpPr>
          <p:cNvPr id="13" name="Content Placeholder 12">
            <a:extLst>
              <a:ext uri="{FF2B5EF4-FFF2-40B4-BE49-F238E27FC236}">
                <a16:creationId xmlns:a16="http://schemas.microsoft.com/office/drawing/2014/main" id="{40880994-7732-E105-7359-26AA135B6019}"/>
              </a:ext>
            </a:extLst>
          </p:cNvPr>
          <p:cNvSpPr>
            <a:spLocks noGrp="1"/>
          </p:cNvSpPr>
          <p:nvPr>
            <p:ph idx="1"/>
          </p:nvPr>
        </p:nvSpPr>
        <p:spPr/>
        <p:txBody>
          <a:bodyPr/>
          <a:lstStyle/>
          <a:p>
            <a:pPr lvl="1"/>
            <a:r>
              <a:rPr lang="en-US" sz="2000"/>
              <a:t>Adjacent  </a:t>
            </a:r>
            <a:endParaRPr lang="en-DE" sz="2000"/>
          </a:p>
          <a:p>
            <a:pPr lvl="1"/>
            <a:r>
              <a:rPr lang="en-US" sz="2000"/>
              <a:t>Impacted </a:t>
            </a:r>
            <a:endParaRPr lang="en-DE" sz="2000"/>
          </a:p>
          <a:p>
            <a:endParaRPr lang="en-US"/>
          </a:p>
        </p:txBody>
      </p:sp>
      <p:pic>
        <p:nvPicPr>
          <p:cNvPr id="2" name="Graphic 1" descr="Home with solid fill">
            <a:hlinkClick r:id="rId2" action="ppaction://hlinksldjump"/>
            <a:extLst>
              <a:ext uri="{FF2B5EF4-FFF2-40B4-BE49-F238E27FC236}">
                <a16:creationId xmlns:a16="http://schemas.microsoft.com/office/drawing/2014/main" id="{F3BAA19B-35C0-D79A-D0F5-4961FF9069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06116" y="89724"/>
            <a:ext cx="289786" cy="289786"/>
          </a:xfrm>
          <a:prstGeom prst="rect">
            <a:avLst/>
          </a:prstGeom>
        </p:spPr>
      </p:pic>
      <p:pic>
        <p:nvPicPr>
          <p:cNvPr id="3" name="Graphic 2" descr="Back with solid fill">
            <a:hlinkClick r:id="" action="ppaction://hlinkshowjump?jump=lastslideviewed"/>
            <a:extLst>
              <a:ext uri="{FF2B5EF4-FFF2-40B4-BE49-F238E27FC236}">
                <a16:creationId xmlns:a16="http://schemas.microsoft.com/office/drawing/2014/main" id="{F806B7A9-8487-F9CC-8C8C-F590A8A5FF9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00121" y="89724"/>
            <a:ext cx="289786" cy="289786"/>
          </a:xfrm>
          <a:prstGeom prst="rect">
            <a:avLst/>
          </a:prstGeom>
        </p:spPr>
      </p:pic>
    </p:spTree>
    <p:extLst>
      <p:ext uri="{BB962C8B-B14F-4D97-AF65-F5344CB8AC3E}">
        <p14:creationId xmlns:p14="http://schemas.microsoft.com/office/powerpoint/2010/main" val="522487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A1CB3F-C38C-776F-17DB-C84EA3886CD6}"/>
              </a:ext>
            </a:extLst>
          </p:cNvPr>
          <p:cNvSpPr>
            <a:spLocks noGrp="1"/>
          </p:cNvSpPr>
          <p:nvPr>
            <p:ph type="title"/>
          </p:nvPr>
        </p:nvSpPr>
        <p:spPr/>
        <p:txBody>
          <a:bodyPr/>
          <a:lstStyle/>
          <a:p>
            <a:r>
              <a:rPr lang="en-US" sz="2800"/>
              <a:t>Extended Environment</a:t>
            </a:r>
            <a:endParaRPr lang="en-US"/>
          </a:p>
        </p:txBody>
      </p:sp>
      <p:sp>
        <p:nvSpPr>
          <p:cNvPr id="5" name="Content Placeholder 4">
            <a:extLst>
              <a:ext uri="{FF2B5EF4-FFF2-40B4-BE49-F238E27FC236}">
                <a16:creationId xmlns:a16="http://schemas.microsoft.com/office/drawing/2014/main" id="{A65B436E-5BD5-82EA-6AE1-FB5AE9B5CD90}"/>
              </a:ext>
            </a:extLst>
          </p:cNvPr>
          <p:cNvSpPr>
            <a:spLocks noGrp="1"/>
          </p:cNvSpPr>
          <p:nvPr>
            <p:ph sz="half" idx="1"/>
          </p:nvPr>
        </p:nvSpPr>
        <p:spPr/>
        <p:txBody>
          <a:bodyPr numCol="1"/>
          <a:lstStyle/>
          <a:p>
            <a:pPr algn="l"/>
            <a:r>
              <a:rPr lang="en-US" sz="1200">
                <a:solidFill>
                  <a:srgbClr val="555555"/>
                </a:solidFill>
                <a:latin typeface="+mj-lt"/>
              </a:rPr>
              <a:t>Q</a:t>
            </a:r>
            <a:r>
              <a:rPr lang="en-DE" sz="1200" err="1">
                <a:solidFill>
                  <a:srgbClr val="555555"/>
                </a:solidFill>
                <a:latin typeface="+mj-lt"/>
              </a:rPr>
              <a:t>uestion</a:t>
            </a:r>
            <a:r>
              <a:rPr lang="en-DE" sz="1200">
                <a:solidFill>
                  <a:srgbClr val="555555"/>
                </a:solidFill>
                <a:latin typeface="+mj-lt"/>
              </a:rPr>
              <a:t> for the SC: What additional information would have been good to share with the prospect? What was the value add for other prospects in the same industry etc. </a:t>
            </a:r>
          </a:p>
          <a:p>
            <a:pPr algn="l"/>
            <a:r>
              <a:rPr lang="en-DE" sz="1200">
                <a:solidFill>
                  <a:srgbClr val="555555"/>
                </a:solidFill>
                <a:latin typeface="+mj-lt"/>
              </a:rPr>
              <a:t>Test the water if they are interested, and you can do value reengineering</a:t>
            </a:r>
            <a:endParaRPr lang="en-DE" sz="1200">
              <a:latin typeface="+mj-lt"/>
            </a:endParaRPr>
          </a:p>
          <a:p>
            <a:pPr algn="l"/>
            <a:endParaRPr lang="en-DE" sz="1200">
              <a:latin typeface="+mj-lt"/>
            </a:endParaRPr>
          </a:p>
        </p:txBody>
      </p:sp>
      <p:sp>
        <p:nvSpPr>
          <p:cNvPr id="6" name="Content Placeholder 5">
            <a:extLst>
              <a:ext uri="{FF2B5EF4-FFF2-40B4-BE49-F238E27FC236}">
                <a16:creationId xmlns:a16="http://schemas.microsoft.com/office/drawing/2014/main" id="{395A2955-7A6A-36D3-E2E3-168B7E1EF241}"/>
              </a:ext>
            </a:extLst>
          </p:cNvPr>
          <p:cNvSpPr>
            <a:spLocks noGrp="1"/>
          </p:cNvSpPr>
          <p:nvPr>
            <p:ph sz="half" idx="2"/>
          </p:nvPr>
        </p:nvSpPr>
        <p:spPr/>
        <p:txBody>
          <a:bodyPr/>
          <a:lstStyle/>
          <a:p>
            <a:r>
              <a:rPr lang="en-US" sz="1200"/>
              <a:t>Expanding your thinking, and your prospect’s, beyond the workflow to explore the Extended Environment</a:t>
            </a:r>
            <a:br>
              <a:rPr lang="en-US" sz="1200"/>
            </a:br>
            <a:r>
              <a:rPr lang="en-US" sz="1200"/>
              <a:t>results in better solutions and happier customers, and may yield additional business.</a:t>
            </a:r>
            <a:endParaRPr lang="en-DE" sz="1200"/>
          </a:p>
        </p:txBody>
      </p:sp>
      <p:sp>
        <p:nvSpPr>
          <p:cNvPr id="7" name="Text Placeholder 6">
            <a:extLst>
              <a:ext uri="{FF2B5EF4-FFF2-40B4-BE49-F238E27FC236}">
                <a16:creationId xmlns:a16="http://schemas.microsoft.com/office/drawing/2014/main" id="{52A6075A-F835-C03E-D7BB-068B1FF8A249}"/>
              </a:ext>
            </a:extLst>
          </p:cNvPr>
          <p:cNvSpPr>
            <a:spLocks noGrp="1"/>
          </p:cNvSpPr>
          <p:nvPr>
            <p:ph type="body" sz="quarter" idx="13"/>
          </p:nvPr>
        </p:nvSpPr>
        <p:spPr/>
        <p:txBody>
          <a:bodyPr/>
          <a:lstStyle/>
          <a:p>
            <a:r>
              <a:rPr lang="en-DE"/>
              <a:t>Typical Questions 	</a:t>
            </a:r>
            <a:endParaRPr lang="en-US"/>
          </a:p>
        </p:txBody>
      </p:sp>
      <p:sp>
        <p:nvSpPr>
          <p:cNvPr id="8" name="Text Placeholder 7">
            <a:extLst>
              <a:ext uri="{FF2B5EF4-FFF2-40B4-BE49-F238E27FC236}">
                <a16:creationId xmlns:a16="http://schemas.microsoft.com/office/drawing/2014/main" id="{D2B5867B-BBF9-D8CE-E288-D7EA4F43C165}"/>
              </a:ext>
            </a:extLst>
          </p:cNvPr>
          <p:cNvSpPr>
            <a:spLocks noGrp="1"/>
          </p:cNvSpPr>
          <p:nvPr>
            <p:ph type="body" sz="quarter" idx="14"/>
          </p:nvPr>
        </p:nvSpPr>
        <p:spPr/>
        <p:txBody>
          <a:bodyPr/>
          <a:lstStyle/>
          <a:p>
            <a:r>
              <a:rPr lang="en-DE"/>
              <a:t>Reason Behind	</a:t>
            </a:r>
            <a:endParaRPr lang="en-US"/>
          </a:p>
        </p:txBody>
      </p:sp>
      <p:pic>
        <p:nvPicPr>
          <p:cNvPr id="2" name="Graphic 1" descr="Home with solid fill">
            <a:hlinkClick r:id="rId2" action="ppaction://hlinksldjump"/>
            <a:extLst>
              <a:ext uri="{FF2B5EF4-FFF2-40B4-BE49-F238E27FC236}">
                <a16:creationId xmlns:a16="http://schemas.microsoft.com/office/drawing/2014/main" id="{800783E0-268E-972E-6E12-E8F511ED5C2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06116" y="89724"/>
            <a:ext cx="289786" cy="289786"/>
          </a:xfrm>
          <a:prstGeom prst="rect">
            <a:avLst/>
          </a:prstGeom>
        </p:spPr>
      </p:pic>
      <p:pic>
        <p:nvPicPr>
          <p:cNvPr id="3" name="Graphic 2" descr="Back with solid fill">
            <a:hlinkClick r:id="" action="ppaction://hlinkshowjump?jump=lastslideviewed"/>
            <a:extLst>
              <a:ext uri="{FF2B5EF4-FFF2-40B4-BE49-F238E27FC236}">
                <a16:creationId xmlns:a16="http://schemas.microsoft.com/office/drawing/2014/main" id="{BDC6E002-75D3-2E36-24C1-1E81FC304A8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00121" y="89724"/>
            <a:ext cx="289786" cy="289786"/>
          </a:xfrm>
          <a:prstGeom prst="rect">
            <a:avLst/>
          </a:prstGeom>
        </p:spPr>
      </p:pic>
    </p:spTree>
    <p:extLst>
      <p:ext uri="{BB962C8B-B14F-4D97-AF65-F5344CB8AC3E}">
        <p14:creationId xmlns:p14="http://schemas.microsoft.com/office/powerpoint/2010/main" val="3849248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D54449-0ED7-E925-17FD-F39C4764057B}"/>
              </a:ext>
            </a:extLst>
          </p:cNvPr>
          <p:cNvSpPr>
            <a:spLocks noGrp="1"/>
          </p:cNvSpPr>
          <p:nvPr>
            <p:ph type="title"/>
          </p:nvPr>
        </p:nvSpPr>
        <p:spPr>
          <a:xfrm>
            <a:off x="1175657" y="1767007"/>
            <a:ext cx="9423919" cy="3323987"/>
          </a:xfrm>
        </p:spPr>
        <p:txBody>
          <a:bodyPr/>
          <a:lstStyle/>
          <a:p>
            <a:r>
              <a:rPr lang="en-US" sz="4000" b="0" i="0" u="none" strike="noStrike" baseline="0" dirty="0">
                <a:solidFill>
                  <a:schemeClr val="accent1"/>
                </a:solidFill>
              </a:rPr>
              <a:t>Expanding your thinking, and your prospect’s, beyond the workflow to explore the Extended Environment</a:t>
            </a:r>
            <a:br>
              <a:rPr lang="en-US" sz="4000" b="0" i="0" u="none" strike="noStrike" baseline="0" dirty="0">
                <a:solidFill>
                  <a:schemeClr val="accent1"/>
                </a:solidFill>
              </a:rPr>
            </a:br>
            <a:r>
              <a:rPr lang="en-US" sz="4000" b="0" i="0" u="none" strike="noStrike" baseline="0" dirty="0">
                <a:solidFill>
                  <a:schemeClr val="accent1"/>
                </a:solidFill>
              </a:rPr>
              <a:t>results in better solutions and happier customers, and may yield additional business.</a:t>
            </a:r>
            <a:endParaRPr lang="en-US" sz="11500" dirty="0">
              <a:solidFill>
                <a:schemeClr val="accent1"/>
              </a:solidFill>
            </a:endParaRPr>
          </a:p>
        </p:txBody>
      </p:sp>
      <p:pic>
        <p:nvPicPr>
          <p:cNvPr id="5" name="Graphic 4" descr="Home with solid fill">
            <a:hlinkClick r:id="rId2" action="ppaction://hlinksldjump"/>
            <a:extLst>
              <a:ext uri="{FF2B5EF4-FFF2-40B4-BE49-F238E27FC236}">
                <a16:creationId xmlns:a16="http://schemas.microsoft.com/office/drawing/2014/main" id="{C647A78B-117F-2991-4DD2-5702BDFE197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06116" y="89724"/>
            <a:ext cx="289786" cy="289786"/>
          </a:xfrm>
          <a:prstGeom prst="rect">
            <a:avLst/>
          </a:prstGeom>
        </p:spPr>
      </p:pic>
      <p:pic>
        <p:nvPicPr>
          <p:cNvPr id="6" name="Graphic 5" descr="Back with solid fill">
            <a:hlinkClick r:id="" action="ppaction://hlinkshowjump?jump=lastslideviewed"/>
            <a:extLst>
              <a:ext uri="{FF2B5EF4-FFF2-40B4-BE49-F238E27FC236}">
                <a16:creationId xmlns:a16="http://schemas.microsoft.com/office/drawing/2014/main" id="{5B5615F5-2224-0ED3-27BB-3F52082D0B3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00121" y="89724"/>
            <a:ext cx="289786" cy="289786"/>
          </a:xfrm>
          <a:prstGeom prst="rect">
            <a:avLst/>
          </a:prstGeom>
        </p:spPr>
      </p:pic>
    </p:spTree>
    <p:extLst>
      <p:ext uri="{BB962C8B-B14F-4D97-AF65-F5344CB8AC3E}">
        <p14:creationId xmlns:p14="http://schemas.microsoft.com/office/powerpoint/2010/main" val="949014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F96AE3-23CC-60A9-A668-4765F475FD18}"/>
              </a:ext>
            </a:extLst>
          </p:cNvPr>
          <p:cNvSpPr>
            <a:spLocks noGrp="1"/>
          </p:cNvSpPr>
          <p:nvPr>
            <p:ph type="title"/>
          </p:nvPr>
        </p:nvSpPr>
        <p:spPr/>
        <p:txBody>
          <a:bodyPr/>
          <a:lstStyle/>
          <a:p>
            <a:r>
              <a:rPr lang="en-DE" dirty="0"/>
              <a:t>Discovery Methodology</a:t>
            </a:r>
            <a:endParaRPr lang="en-US" dirty="0"/>
          </a:p>
        </p:txBody>
      </p:sp>
      <p:pic>
        <p:nvPicPr>
          <p:cNvPr id="1028" name="Picture 4" descr="Doing Discovery: The Single Most Important Element of Software Sales and  Buyer Enablement Processes by Peter Cohan">
            <a:extLst>
              <a:ext uri="{FF2B5EF4-FFF2-40B4-BE49-F238E27FC236}">
                <a16:creationId xmlns:a16="http://schemas.microsoft.com/office/drawing/2014/main" id="{996629BD-7D8E-C59D-DD28-2F0FA14A319F}"/>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6840" r="6840"/>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551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46B19DC-3781-113C-EF6A-8E969BDB57FF}"/>
              </a:ext>
            </a:extLst>
          </p:cNvPr>
          <p:cNvSpPr>
            <a:spLocks noGrp="1"/>
          </p:cNvSpPr>
          <p:nvPr>
            <p:ph type="title"/>
          </p:nvPr>
        </p:nvSpPr>
        <p:spPr/>
        <p:txBody>
          <a:bodyPr/>
          <a:lstStyle/>
          <a:p>
            <a:r>
              <a:rPr lang="en-US" sz="7200"/>
              <a:t>Culture</a:t>
            </a:r>
            <a:endParaRPr lang="en-US"/>
          </a:p>
        </p:txBody>
      </p:sp>
      <p:sp>
        <p:nvSpPr>
          <p:cNvPr id="13" name="Content Placeholder 12">
            <a:extLst>
              <a:ext uri="{FF2B5EF4-FFF2-40B4-BE49-F238E27FC236}">
                <a16:creationId xmlns:a16="http://schemas.microsoft.com/office/drawing/2014/main" id="{40880994-7732-E105-7359-26AA135B6019}"/>
              </a:ext>
            </a:extLst>
          </p:cNvPr>
          <p:cNvSpPr>
            <a:spLocks noGrp="1"/>
          </p:cNvSpPr>
          <p:nvPr>
            <p:ph idx="1"/>
          </p:nvPr>
        </p:nvSpPr>
        <p:spPr/>
        <p:txBody>
          <a:bodyPr/>
          <a:lstStyle/>
          <a:p>
            <a:pPr lvl="1"/>
            <a:r>
              <a:rPr lang="en-US" sz="2000"/>
              <a:t>Uniqueness </a:t>
            </a:r>
            <a:endParaRPr lang="en-DE" sz="2000"/>
          </a:p>
          <a:p>
            <a:pPr lvl="1"/>
            <a:r>
              <a:rPr lang="en-US" sz="2000"/>
              <a:t>Implementation </a:t>
            </a:r>
            <a:endParaRPr lang="en-DE" sz="2000"/>
          </a:p>
          <a:p>
            <a:pPr lvl="1"/>
            <a:r>
              <a:rPr lang="en-US" sz="2000"/>
              <a:t>Adoption </a:t>
            </a:r>
            <a:endParaRPr lang="en-DE" sz="2000"/>
          </a:p>
          <a:p>
            <a:pPr lvl="1"/>
            <a:r>
              <a:rPr lang="en-US" sz="2000"/>
              <a:t>Transition Vision </a:t>
            </a:r>
            <a:endParaRPr lang="en-DE" sz="2000"/>
          </a:p>
          <a:p>
            <a:endParaRPr lang="en-US"/>
          </a:p>
        </p:txBody>
      </p:sp>
      <p:pic>
        <p:nvPicPr>
          <p:cNvPr id="2" name="Graphic 1" descr="Home with solid fill">
            <a:hlinkClick r:id="rId2" action="ppaction://hlinksldjump"/>
            <a:extLst>
              <a:ext uri="{FF2B5EF4-FFF2-40B4-BE49-F238E27FC236}">
                <a16:creationId xmlns:a16="http://schemas.microsoft.com/office/drawing/2014/main" id="{AD002937-5C7D-AFC8-9368-B8BB1BA21AB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06116" y="89724"/>
            <a:ext cx="289786" cy="289786"/>
          </a:xfrm>
          <a:prstGeom prst="rect">
            <a:avLst/>
          </a:prstGeom>
        </p:spPr>
      </p:pic>
      <p:pic>
        <p:nvPicPr>
          <p:cNvPr id="3" name="Graphic 2" descr="Back with solid fill">
            <a:hlinkClick r:id="" action="ppaction://hlinkshowjump?jump=lastslideviewed"/>
            <a:extLst>
              <a:ext uri="{FF2B5EF4-FFF2-40B4-BE49-F238E27FC236}">
                <a16:creationId xmlns:a16="http://schemas.microsoft.com/office/drawing/2014/main" id="{B44DFD39-46C2-E668-8F96-B95CB1B05DE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00121" y="89724"/>
            <a:ext cx="289786" cy="289786"/>
          </a:xfrm>
          <a:prstGeom prst="rect">
            <a:avLst/>
          </a:prstGeom>
        </p:spPr>
      </p:pic>
    </p:spTree>
    <p:extLst>
      <p:ext uri="{BB962C8B-B14F-4D97-AF65-F5344CB8AC3E}">
        <p14:creationId xmlns:p14="http://schemas.microsoft.com/office/powerpoint/2010/main" val="3759821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A1CB3F-C38C-776F-17DB-C84EA3886CD6}"/>
              </a:ext>
            </a:extLst>
          </p:cNvPr>
          <p:cNvSpPr>
            <a:spLocks noGrp="1"/>
          </p:cNvSpPr>
          <p:nvPr>
            <p:ph type="title"/>
          </p:nvPr>
        </p:nvSpPr>
        <p:spPr/>
        <p:txBody>
          <a:bodyPr/>
          <a:lstStyle/>
          <a:p>
            <a:r>
              <a:rPr lang="en-US" sz="2800"/>
              <a:t>Environment</a:t>
            </a:r>
            <a:r>
              <a:rPr lang="en-DE"/>
              <a:t> </a:t>
            </a:r>
            <a:endParaRPr lang="en-US"/>
          </a:p>
        </p:txBody>
      </p:sp>
      <p:sp>
        <p:nvSpPr>
          <p:cNvPr id="5" name="Content Placeholder 4">
            <a:extLst>
              <a:ext uri="{FF2B5EF4-FFF2-40B4-BE49-F238E27FC236}">
                <a16:creationId xmlns:a16="http://schemas.microsoft.com/office/drawing/2014/main" id="{A65B436E-5BD5-82EA-6AE1-FB5AE9B5CD90}"/>
              </a:ext>
            </a:extLst>
          </p:cNvPr>
          <p:cNvSpPr>
            <a:spLocks noGrp="1"/>
          </p:cNvSpPr>
          <p:nvPr>
            <p:ph sz="half" idx="1"/>
          </p:nvPr>
        </p:nvSpPr>
        <p:spPr/>
        <p:txBody>
          <a:bodyPr/>
          <a:lstStyle/>
          <a:p>
            <a:r>
              <a:rPr lang="en-US" sz="1200"/>
              <a:t>Tell me, is there anything that makes you unique, as a company</a:t>
            </a:r>
            <a:r>
              <a:rPr lang="en-DE" sz="1200"/>
              <a:t>?</a:t>
            </a:r>
          </a:p>
          <a:p>
            <a:r>
              <a:rPr lang="en-US" sz="1200"/>
              <a:t>How will you begin to know that the new software is a success – shall we explore a few small “wins” that</a:t>
            </a:r>
            <a:r>
              <a:rPr lang="en-DE" sz="1200"/>
              <a:t> </a:t>
            </a:r>
            <a:r>
              <a:rPr lang="en-US" sz="1200"/>
              <a:t>might be representative?”</a:t>
            </a:r>
            <a:endParaRPr lang="en-DE" sz="1200"/>
          </a:p>
          <a:p>
            <a:r>
              <a:rPr lang="en-US" sz="1200"/>
              <a:t>What would you consider to be an early win – a small success – once you begin to work with the new lists and</a:t>
            </a:r>
            <a:r>
              <a:rPr lang="en-DE" sz="1200"/>
              <a:t> </a:t>
            </a:r>
            <a:r>
              <a:rPr lang="en-US" sz="1200"/>
              <a:t>services?”</a:t>
            </a:r>
            <a:endParaRPr lang="en-DE" sz="1200"/>
          </a:p>
          <a:p>
            <a:r>
              <a:rPr lang="en-US" sz="1200"/>
              <a:t>Is this problem getting worse – how has it changed over the past XX [days, weeks, months, etc.]?</a:t>
            </a:r>
            <a:endParaRPr lang="en-DE" sz="1200"/>
          </a:p>
          <a:p>
            <a:r>
              <a:rPr lang="en-US" sz="1200"/>
              <a:t>What happens if you do nothing?</a:t>
            </a:r>
            <a:endParaRPr lang="en-DE" sz="1200"/>
          </a:p>
        </p:txBody>
      </p:sp>
      <p:sp>
        <p:nvSpPr>
          <p:cNvPr id="6" name="Content Placeholder 5">
            <a:extLst>
              <a:ext uri="{FF2B5EF4-FFF2-40B4-BE49-F238E27FC236}">
                <a16:creationId xmlns:a16="http://schemas.microsoft.com/office/drawing/2014/main" id="{395A2955-7A6A-36D3-E2E3-168B7E1EF241}"/>
              </a:ext>
            </a:extLst>
          </p:cNvPr>
          <p:cNvSpPr>
            <a:spLocks noGrp="1"/>
          </p:cNvSpPr>
          <p:nvPr>
            <p:ph sz="half" idx="2"/>
          </p:nvPr>
        </p:nvSpPr>
        <p:spPr/>
        <p:txBody>
          <a:bodyPr/>
          <a:lstStyle/>
          <a:p>
            <a:r>
              <a:rPr lang="en-US" sz="1200"/>
              <a:t>Uniqueness Every person believes that they are unique, and they are, but there are enough similarities between</a:t>
            </a:r>
            <a:r>
              <a:rPr lang="en-DE" sz="1200"/>
              <a:t> </a:t>
            </a:r>
            <a:r>
              <a:rPr lang="en-US" sz="1200"/>
              <a:t>individuals to define addressable markets for B-to-C businesses. The same principle is true at the organization</a:t>
            </a:r>
            <a:r>
              <a:rPr lang="en-DE" sz="1200"/>
              <a:t> </a:t>
            </a:r>
            <a:r>
              <a:rPr lang="en-US" sz="1200"/>
              <a:t>level.</a:t>
            </a:r>
            <a:endParaRPr lang="en-DE" sz="1200"/>
          </a:p>
          <a:p>
            <a:r>
              <a:rPr lang="en-US" sz="1200"/>
              <a:t>Vendors who can successfully create a vision of how prospects can transition</a:t>
            </a:r>
            <a:r>
              <a:rPr lang="en-DE" sz="1200"/>
              <a:t> </a:t>
            </a:r>
            <a:r>
              <a:rPr lang="en-US" sz="1200"/>
              <a:t>from their current situation to their</a:t>
            </a:r>
            <a:r>
              <a:rPr lang="en-DE"/>
              <a:t> </a:t>
            </a:r>
            <a:r>
              <a:rPr lang="en-US" sz="1200"/>
              <a:t>desired solution will enjoy significant advantages over vendors who do not. In competitive situations, if</a:t>
            </a:r>
            <a:r>
              <a:rPr lang="en-DE" sz="1200"/>
              <a:t> </a:t>
            </a:r>
            <a:r>
              <a:rPr lang="en-US" sz="1200"/>
              <a:t>everything else is equal, a strong Transition Vision can make the difference between winning and losing the</a:t>
            </a:r>
            <a:r>
              <a:rPr lang="en-DE" sz="1200"/>
              <a:t> </a:t>
            </a:r>
            <a:r>
              <a:rPr lang="en-US" sz="1200"/>
              <a:t>business.</a:t>
            </a:r>
            <a:endParaRPr lang="en-DE" sz="1200"/>
          </a:p>
          <a:p>
            <a:r>
              <a:rPr lang="en-US" sz="1200"/>
              <a:t>Once a prospect is comfortable with a proposed solution, it is time to explore and discuss how the prospect</a:t>
            </a:r>
            <a:r>
              <a:rPr lang="en-DE" sz="1200"/>
              <a:t> </a:t>
            </a:r>
            <a:r>
              <a:rPr lang="en-US" sz="1200"/>
              <a:t>expects to implement and deploy their</a:t>
            </a:r>
            <a:r>
              <a:rPr lang="en-DE" sz="1200"/>
              <a:t> </a:t>
            </a:r>
            <a:r>
              <a:rPr lang="en-US" sz="1200"/>
              <a:t>envisioned solution into production use. While some prospects may have</a:t>
            </a:r>
            <a:r>
              <a:rPr lang="en-DE" sz="1200"/>
              <a:t> </a:t>
            </a:r>
            <a:r>
              <a:rPr lang="en-US" sz="1200"/>
              <a:t>a proscribed process to accomplish this, many don’t – and most would appreciate guidance from the vendor on</a:t>
            </a:r>
            <a:r>
              <a:rPr lang="en-DE" sz="1200"/>
              <a:t> </a:t>
            </a:r>
            <a:r>
              <a:rPr lang="en-US" sz="1200"/>
              <a:t>how best to achieve successful implementation and adoption.</a:t>
            </a:r>
            <a:endParaRPr lang="en-DE" sz="1200"/>
          </a:p>
          <a:p>
            <a:r>
              <a:rPr lang="en-US" sz="1200"/>
              <a:t>A Value Realization Event is a small, but significant “win” for the customer using your software</a:t>
            </a:r>
            <a:endParaRPr lang="en-DE" sz="1200"/>
          </a:p>
        </p:txBody>
      </p:sp>
      <p:sp>
        <p:nvSpPr>
          <p:cNvPr id="7" name="Text Placeholder 6">
            <a:extLst>
              <a:ext uri="{FF2B5EF4-FFF2-40B4-BE49-F238E27FC236}">
                <a16:creationId xmlns:a16="http://schemas.microsoft.com/office/drawing/2014/main" id="{52A6075A-F835-C03E-D7BB-068B1FF8A249}"/>
              </a:ext>
            </a:extLst>
          </p:cNvPr>
          <p:cNvSpPr>
            <a:spLocks noGrp="1"/>
          </p:cNvSpPr>
          <p:nvPr>
            <p:ph type="body" sz="quarter" idx="13"/>
          </p:nvPr>
        </p:nvSpPr>
        <p:spPr/>
        <p:txBody>
          <a:bodyPr/>
          <a:lstStyle/>
          <a:p>
            <a:r>
              <a:rPr lang="en-DE"/>
              <a:t>Typical Questions 	</a:t>
            </a:r>
            <a:endParaRPr lang="en-US"/>
          </a:p>
        </p:txBody>
      </p:sp>
      <p:sp>
        <p:nvSpPr>
          <p:cNvPr id="8" name="Text Placeholder 7">
            <a:extLst>
              <a:ext uri="{FF2B5EF4-FFF2-40B4-BE49-F238E27FC236}">
                <a16:creationId xmlns:a16="http://schemas.microsoft.com/office/drawing/2014/main" id="{D2B5867B-BBF9-D8CE-E288-D7EA4F43C165}"/>
              </a:ext>
            </a:extLst>
          </p:cNvPr>
          <p:cNvSpPr>
            <a:spLocks noGrp="1"/>
          </p:cNvSpPr>
          <p:nvPr>
            <p:ph type="body" sz="quarter" idx="14"/>
          </p:nvPr>
        </p:nvSpPr>
        <p:spPr/>
        <p:txBody>
          <a:bodyPr/>
          <a:lstStyle/>
          <a:p>
            <a:r>
              <a:rPr lang="en-DE"/>
              <a:t>Reason Behind	</a:t>
            </a:r>
            <a:endParaRPr lang="en-US"/>
          </a:p>
        </p:txBody>
      </p:sp>
      <p:pic>
        <p:nvPicPr>
          <p:cNvPr id="2" name="Graphic 1" descr="Home with solid fill">
            <a:hlinkClick r:id="rId2" action="ppaction://hlinksldjump"/>
            <a:extLst>
              <a:ext uri="{FF2B5EF4-FFF2-40B4-BE49-F238E27FC236}">
                <a16:creationId xmlns:a16="http://schemas.microsoft.com/office/drawing/2014/main" id="{3CB16725-E635-4FC7-26F8-F931F10EE72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06116" y="89724"/>
            <a:ext cx="289786" cy="289786"/>
          </a:xfrm>
          <a:prstGeom prst="rect">
            <a:avLst/>
          </a:prstGeom>
        </p:spPr>
      </p:pic>
      <p:pic>
        <p:nvPicPr>
          <p:cNvPr id="3" name="Graphic 2" descr="Back with solid fill">
            <a:hlinkClick r:id="" action="ppaction://hlinkshowjump?jump=lastslideviewed"/>
            <a:extLst>
              <a:ext uri="{FF2B5EF4-FFF2-40B4-BE49-F238E27FC236}">
                <a16:creationId xmlns:a16="http://schemas.microsoft.com/office/drawing/2014/main" id="{0620A646-7B65-4614-4BA9-80D382A5F5B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00121" y="89724"/>
            <a:ext cx="289786" cy="289786"/>
          </a:xfrm>
          <a:prstGeom prst="rect">
            <a:avLst/>
          </a:prstGeom>
        </p:spPr>
      </p:pic>
    </p:spTree>
    <p:extLst>
      <p:ext uri="{BB962C8B-B14F-4D97-AF65-F5344CB8AC3E}">
        <p14:creationId xmlns:p14="http://schemas.microsoft.com/office/powerpoint/2010/main" val="1259258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46B19DC-3781-113C-EF6A-8E969BDB57FF}"/>
              </a:ext>
            </a:extLst>
          </p:cNvPr>
          <p:cNvSpPr>
            <a:spLocks noGrp="1"/>
          </p:cNvSpPr>
          <p:nvPr>
            <p:ph type="title"/>
          </p:nvPr>
        </p:nvSpPr>
        <p:spPr/>
        <p:txBody>
          <a:bodyPr/>
          <a:lstStyle/>
          <a:p>
            <a:r>
              <a:rPr lang="en-US" sz="7200"/>
              <a:t>Wrap-up</a:t>
            </a:r>
            <a:endParaRPr lang="en-US"/>
          </a:p>
        </p:txBody>
      </p:sp>
      <p:sp>
        <p:nvSpPr>
          <p:cNvPr id="13" name="Content Placeholder 12">
            <a:extLst>
              <a:ext uri="{FF2B5EF4-FFF2-40B4-BE49-F238E27FC236}">
                <a16:creationId xmlns:a16="http://schemas.microsoft.com/office/drawing/2014/main" id="{40880994-7732-E105-7359-26AA135B6019}"/>
              </a:ext>
            </a:extLst>
          </p:cNvPr>
          <p:cNvSpPr>
            <a:spLocks noGrp="1"/>
          </p:cNvSpPr>
          <p:nvPr>
            <p:ph idx="1"/>
          </p:nvPr>
        </p:nvSpPr>
        <p:spPr/>
        <p:txBody>
          <a:bodyPr/>
          <a:lstStyle/>
          <a:p>
            <a:pPr lvl="1"/>
            <a:r>
              <a:rPr lang="en-US" sz="2000"/>
              <a:t>Getting Worse, Do Nothing </a:t>
            </a:r>
            <a:endParaRPr lang="en-DE" sz="2000"/>
          </a:p>
          <a:p>
            <a:pPr lvl="1"/>
            <a:r>
              <a:rPr lang="en-US" sz="2000"/>
              <a:t>Timing </a:t>
            </a:r>
            <a:endParaRPr lang="en-DE" sz="2000"/>
          </a:p>
          <a:p>
            <a:pPr lvl="1"/>
            <a:r>
              <a:rPr lang="en-US" sz="2000"/>
              <a:t>VREs </a:t>
            </a:r>
            <a:endParaRPr lang="en-DE" sz="2000"/>
          </a:p>
          <a:p>
            <a:pPr lvl="1"/>
            <a:r>
              <a:rPr lang="en-US" sz="2000"/>
              <a:t>Drivers (CBIs)</a:t>
            </a:r>
            <a:endParaRPr lang="en-DE" sz="2000"/>
          </a:p>
          <a:p>
            <a:pPr lvl="1"/>
            <a:r>
              <a:rPr lang="en-US" sz="2000"/>
              <a:t>Final Open-ended </a:t>
            </a:r>
            <a:endParaRPr lang="en-DE" sz="2000"/>
          </a:p>
          <a:p>
            <a:pPr lvl="1"/>
            <a:r>
              <a:rPr lang="en-US" sz="2000"/>
              <a:t>Mutual Action Plan</a:t>
            </a:r>
          </a:p>
        </p:txBody>
      </p:sp>
      <p:pic>
        <p:nvPicPr>
          <p:cNvPr id="2" name="Graphic 1" descr="Home with solid fill">
            <a:hlinkClick r:id="rId2" action="ppaction://hlinksldjump"/>
            <a:extLst>
              <a:ext uri="{FF2B5EF4-FFF2-40B4-BE49-F238E27FC236}">
                <a16:creationId xmlns:a16="http://schemas.microsoft.com/office/drawing/2014/main" id="{6B06F5BE-47DB-78FA-4420-E889104C37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06116" y="89724"/>
            <a:ext cx="289786" cy="289786"/>
          </a:xfrm>
          <a:prstGeom prst="rect">
            <a:avLst/>
          </a:prstGeom>
        </p:spPr>
      </p:pic>
      <p:pic>
        <p:nvPicPr>
          <p:cNvPr id="3" name="Graphic 2" descr="Back with solid fill">
            <a:hlinkClick r:id="" action="ppaction://hlinkshowjump?jump=lastslideviewed"/>
            <a:extLst>
              <a:ext uri="{FF2B5EF4-FFF2-40B4-BE49-F238E27FC236}">
                <a16:creationId xmlns:a16="http://schemas.microsoft.com/office/drawing/2014/main" id="{91DCB0F5-FA98-1FAD-2D4F-8A95534F0FA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00121" y="89724"/>
            <a:ext cx="289786" cy="289786"/>
          </a:xfrm>
          <a:prstGeom prst="rect">
            <a:avLst/>
          </a:prstGeom>
        </p:spPr>
      </p:pic>
    </p:spTree>
    <p:extLst>
      <p:ext uri="{BB962C8B-B14F-4D97-AF65-F5344CB8AC3E}">
        <p14:creationId xmlns:p14="http://schemas.microsoft.com/office/powerpoint/2010/main" val="3440831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A1CB3F-C38C-776F-17DB-C84EA3886CD6}"/>
              </a:ext>
            </a:extLst>
          </p:cNvPr>
          <p:cNvSpPr>
            <a:spLocks noGrp="1"/>
          </p:cNvSpPr>
          <p:nvPr>
            <p:ph type="title"/>
          </p:nvPr>
        </p:nvSpPr>
        <p:spPr/>
        <p:txBody>
          <a:bodyPr/>
          <a:lstStyle/>
          <a:p>
            <a:r>
              <a:rPr lang="en-US" sz="2800"/>
              <a:t>Wrap-up</a:t>
            </a:r>
            <a:r>
              <a:rPr lang="en-DE"/>
              <a:t> </a:t>
            </a:r>
            <a:endParaRPr lang="en-US"/>
          </a:p>
        </p:txBody>
      </p:sp>
      <p:sp>
        <p:nvSpPr>
          <p:cNvPr id="5" name="Content Placeholder 4">
            <a:extLst>
              <a:ext uri="{FF2B5EF4-FFF2-40B4-BE49-F238E27FC236}">
                <a16:creationId xmlns:a16="http://schemas.microsoft.com/office/drawing/2014/main" id="{A65B436E-5BD5-82EA-6AE1-FB5AE9B5CD90}"/>
              </a:ext>
            </a:extLst>
          </p:cNvPr>
          <p:cNvSpPr>
            <a:spLocks noGrp="1"/>
          </p:cNvSpPr>
          <p:nvPr>
            <p:ph sz="half" idx="1"/>
          </p:nvPr>
        </p:nvSpPr>
        <p:spPr/>
        <p:txBody>
          <a:bodyPr/>
          <a:lstStyle/>
          <a:p>
            <a:r>
              <a:rPr lang="en-US" sz="1050"/>
              <a:t>What happens if you do nothing?</a:t>
            </a:r>
            <a:endParaRPr lang="en-DE" sz="1050"/>
          </a:p>
          <a:p>
            <a:pPr lvl="1"/>
            <a:r>
              <a:rPr lang="en-US" sz="800"/>
              <a:t>How long is “a while”? </a:t>
            </a:r>
            <a:endParaRPr lang="en-DE" sz="800"/>
          </a:p>
          <a:p>
            <a:pPr lvl="1"/>
            <a:r>
              <a:rPr lang="en-US" sz="800"/>
              <a:t>Why is it possible to continue in the current mode? </a:t>
            </a:r>
            <a:endParaRPr lang="en-DE" sz="800"/>
          </a:p>
          <a:p>
            <a:pPr lvl="1"/>
            <a:r>
              <a:rPr lang="en-US" sz="800"/>
              <a:t>What will it take to make the change – what has to take place?</a:t>
            </a:r>
            <a:endParaRPr lang="en-DE" sz="800"/>
          </a:p>
          <a:p>
            <a:r>
              <a:rPr lang="en-US" sz="1050"/>
              <a:t>Are you early in your exploration of XX or are you at the point where you are actively seeking a solution?</a:t>
            </a:r>
            <a:endParaRPr lang="en-DE" sz="1050"/>
          </a:p>
          <a:p>
            <a:r>
              <a:rPr lang="en-US" sz="1050"/>
              <a:t>Is there a date by when you need to have a solution in</a:t>
            </a:r>
            <a:r>
              <a:rPr lang="en-DE" sz="1050"/>
              <a:t> </a:t>
            </a:r>
            <a:r>
              <a:rPr lang="en-US" sz="1050"/>
              <a:t>place?” you ask, “And what is driving that need?”</a:t>
            </a:r>
            <a:r>
              <a:rPr lang="en-DE" sz="1050"/>
              <a:t> (</a:t>
            </a:r>
            <a:r>
              <a:rPr lang="en-US" sz="1050"/>
              <a:t>A Critical Date (or Critical Event) is a date by</a:t>
            </a:r>
            <a:r>
              <a:rPr lang="en-DE" sz="1050"/>
              <a:t> </a:t>
            </a:r>
            <a:r>
              <a:rPr lang="en-US" sz="1050"/>
              <a:t>when the prospect needs to have a solution in place, and it</a:t>
            </a:r>
            <a:r>
              <a:rPr lang="en-DE" sz="1050"/>
              <a:t> i</a:t>
            </a:r>
            <a:r>
              <a:rPr lang="en-US" sz="1050" err="1"/>
              <a:t>ncludes</a:t>
            </a:r>
            <a:r>
              <a:rPr lang="en-US" sz="1050"/>
              <a:t> an explanation of why that date is important</a:t>
            </a:r>
            <a:r>
              <a:rPr lang="en-DE" sz="1050"/>
              <a:t>)</a:t>
            </a:r>
          </a:p>
          <a:p>
            <a:r>
              <a:rPr lang="en-US" sz="1050"/>
              <a:t>Tell me, what prompted you to reach out to us?”</a:t>
            </a:r>
            <a:endParaRPr lang="en-DE" sz="1050"/>
          </a:p>
          <a:p>
            <a:r>
              <a:rPr lang="en-US" sz="1050"/>
              <a:t>We’ve been discussing your situation for a while and I’m beginning to feel like I understand it reasonably well,</a:t>
            </a:r>
            <a:r>
              <a:rPr lang="en-DE" sz="1050"/>
              <a:t> </a:t>
            </a:r>
            <a:r>
              <a:rPr lang="en-US" sz="1050"/>
              <a:t>but tell me, why did you reach out to me in the first place? Are there specific goals or objectives that you need to</a:t>
            </a:r>
            <a:r>
              <a:rPr lang="en-DE" sz="1050"/>
              <a:t> </a:t>
            </a:r>
            <a:r>
              <a:rPr lang="en-US" sz="1050"/>
              <a:t>achieve, or that are at risk?”</a:t>
            </a:r>
            <a:endParaRPr lang="en-DE" sz="1050"/>
          </a:p>
          <a:p>
            <a:r>
              <a:rPr lang="en-US" sz="1050"/>
              <a:t>Measurements today? </a:t>
            </a:r>
            <a:endParaRPr lang="en-DE" sz="1050"/>
          </a:p>
          <a:p>
            <a:r>
              <a:rPr lang="en-US" sz="1050"/>
              <a:t>Is there anything I haven’t asked that I should be</a:t>
            </a:r>
            <a:r>
              <a:rPr lang="en-DE" sz="1050"/>
              <a:t> </a:t>
            </a:r>
            <a:r>
              <a:rPr lang="en-US" sz="1050"/>
              <a:t>asking?</a:t>
            </a:r>
            <a:endParaRPr lang="en-DE" sz="1050"/>
          </a:p>
          <a:p>
            <a:endParaRPr lang="en-DE" sz="1050"/>
          </a:p>
        </p:txBody>
      </p:sp>
      <p:sp>
        <p:nvSpPr>
          <p:cNvPr id="6" name="Content Placeholder 5">
            <a:extLst>
              <a:ext uri="{FF2B5EF4-FFF2-40B4-BE49-F238E27FC236}">
                <a16:creationId xmlns:a16="http://schemas.microsoft.com/office/drawing/2014/main" id="{395A2955-7A6A-36D3-E2E3-168B7E1EF241}"/>
              </a:ext>
            </a:extLst>
          </p:cNvPr>
          <p:cNvSpPr>
            <a:spLocks noGrp="1"/>
          </p:cNvSpPr>
          <p:nvPr>
            <p:ph sz="half" idx="2"/>
          </p:nvPr>
        </p:nvSpPr>
        <p:spPr/>
        <p:txBody>
          <a:bodyPr/>
          <a:lstStyle/>
          <a:p>
            <a:r>
              <a:rPr lang="en-US" sz="1200"/>
              <a:t>This is an exceptionally important question and the answer(s) provide you with great insight into your prospect’s</a:t>
            </a:r>
            <a:r>
              <a:rPr lang="en-DE" sz="1200"/>
              <a:t> </a:t>
            </a:r>
            <a:r>
              <a:rPr lang="en-US" sz="1200"/>
              <a:t>perception of the severity of the problem. There are typically three possible sets of answers and these will guide</a:t>
            </a:r>
            <a:r>
              <a:rPr lang="en-DE" sz="1200"/>
              <a:t> </a:t>
            </a:r>
            <a:r>
              <a:rPr lang="en-US" sz="1200"/>
              <a:t>your next steps: </a:t>
            </a:r>
            <a:endParaRPr lang="en-DE" sz="1200"/>
          </a:p>
          <a:p>
            <a:pPr lvl="1"/>
            <a:r>
              <a:rPr lang="en-US" sz="1000"/>
              <a:t>“Oh, that’s not possible – we have to address this…!” </a:t>
            </a:r>
            <a:endParaRPr lang="en-DE" sz="1000"/>
          </a:p>
          <a:p>
            <a:pPr lvl="1"/>
            <a:r>
              <a:rPr lang="en-US" sz="1000"/>
              <a:t>“Well, we could continue for a while, but</a:t>
            </a:r>
            <a:r>
              <a:rPr lang="en-DE" sz="1000"/>
              <a:t> </a:t>
            </a:r>
            <a:r>
              <a:rPr lang="en-US" sz="1000"/>
              <a:t>it needs to be addressed…” </a:t>
            </a:r>
            <a:endParaRPr lang="en-DE" sz="1000"/>
          </a:p>
          <a:p>
            <a:pPr lvl="1"/>
            <a:r>
              <a:rPr lang="en-US" sz="1000"/>
              <a:t>“Nothing much – we can live with it…” </a:t>
            </a:r>
            <a:endParaRPr lang="en-DE" sz="1000"/>
          </a:p>
          <a:p>
            <a:r>
              <a:rPr lang="en-US" sz="1200"/>
              <a:t>Clearly, you want answers in alignment</a:t>
            </a:r>
            <a:r>
              <a:rPr lang="en-DE" sz="1200"/>
              <a:t> </a:t>
            </a:r>
            <a:r>
              <a:rPr lang="en-US" sz="1200"/>
              <a:t>with number one, “We have to address this…!” and a positive response is a clear indication that your prospect</a:t>
            </a:r>
            <a:r>
              <a:rPr lang="en-DE" sz="1200"/>
              <a:t> </a:t>
            </a:r>
            <a:r>
              <a:rPr lang="en-US" sz="1200"/>
              <a:t>should be willing to engage further. </a:t>
            </a:r>
            <a:endParaRPr lang="en-DE" sz="1200"/>
          </a:p>
          <a:p>
            <a:r>
              <a:rPr lang="en-US" sz="1200"/>
              <a:t>What about the third possibility, “Nothing much – we can live with it…”? That’s a clear indication that problem</a:t>
            </a:r>
            <a:r>
              <a:rPr lang="en-DE" sz="1200"/>
              <a:t> </a:t>
            </a:r>
            <a:r>
              <a:rPr lang="en-US" sz="1200"/>
              <a:t>severity and urgency are insufficient. Add these prospects to your nurture/drip marketing programs and don’t</a:t>
            </a:r>
            <a:r>
              <a:rPr lang="en-DE" sz="1200"/>
              <a:t> </a:t>
            </a:r>
            <a:r>
              <a:rPr lang="en-US" sz="1200"/>
              <a:t>waste time pursuing these prospects as active opportunities.</a:t>
            </a:r>
            <a:endParaRPr lang="en-DE" sz="1200"/>
          </a:p>
          <a:p>
            <a:r>
              <a:rPr lang="en-US" sz="1200"/>
              <a:t>Prospects are more likely to be clear and honest about their timing desires or requirements once you have built</a:t>
            </a:r>
            <a:r>
              <a:rPr lang="en-DE" sz="1200"/>
              <a:t> </a:t>
            </a:r>
            <a:r>
              <a:rPr lang="en-US" sz="1200"/>
              <a:t>trust and earned credibility.</a:t>
            </a:r>
            <a:endParaRPr lang="en-DE" sz="1200"/>
          </a:p>
        </p:txBody>
      </p:sp>
      <p:sp>
        <p:nvSpPr>
          <p:cNvPr id="7" name="Text Placeholder 6">
            <a:extLst>
              <a:ext uri="{FF2B5EF4-FFF2-40B4-BE49-F238E27FC236}">
                <a16:creationId xmlns:a16="http://schemas.microsoft.com/office/drawing/2014/main" id="{52A6075A-F835-C03E-D7BB-068B1FF8A249}"/>
              </a:ext>
            </a:extLst>
          </p:cNvPr>
          <p:cNvSpPr>
            <a:spLocks noGrp="1"/>
          </p:cNvSpPr>
          <p:nvPr>
            <p:ph type="body" sz="quarter" idx="13"/>
          </p:nvPr>
        </p:nvSpPr>
        <p:spPr/>
        <p:txBody>
          <a:bodyPr/>
          <a:lstStyle/>
          <a:p>
            <a:r>
              <a:rPr lang="en-DE"/>
              <a:t>Typical Questions 	</a:t>
            </a:r>
            <a:endParaRPr lang="en-US"/>
          </a:p>
        </p:txBody>
      </p:sp>
      <p:sp>
        <p:nvSpPr>
          <p:cNvPr id="8" name="Text Placeholder 7">
            <a:extLst>
              <a:ext uri="{FF2B5EF4-FFF2-40B4-BE49-F238E27FC236}">
                <a16:creationId xmlns:a16="http://schemas.microsoft.com/office/drawing/2014/main" id="{D2B5867B-BBF9-D8CE-E288-D7EA4F43C165}"/>
              </a:ext>
            </a:extLst>
          </p:cNvPr>
          <p:cNvSpPr>
            <a:spLocks noGrp="1"/>
          </p:cNvSpPr>
          <p:nvPr>
            <p:ph type="body" sz="quarter" idx="14"/>
          </p:nvPr>
        </p:nvSpPr>
        <p:spPr/>
        <p:txBody>
          <a:bodyPr/>
          <a:lstStyle/>
          <a:p>
            <a:r>
              <a:rPr lang="en-DE"/>
              <a:t>Reason Behind	</a:t>
            </a:r>
            <a:endParaRPr lang="en-US"/>
          </a:p>
        </p:txBody>
      </p:sp>
      <p:pic>
        <p:nvPicPr>
          <p:cNvPr id="2" name="Graphic 1" descr="Home with solid fill">
            <a:hlinkClick r:id="rId2" action="ppaction://hlinksldjump"/>
            <a:extLst>
              <a:ext uri="{FF2B5EF4-FFF2-40B4-BE49-F238E27FC236}">
                <a16:creationId xmlns:a16="http://schemas.microsoft.com/office/drawing/2014/main" id="{59AFC08F-4F57-7DF0-B51F-338EE34469F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06116" y="89724"/>
            <a:ext cx="289786" cy="289786"/>
          </a:xfrm>
          <a:prstGeom prst="rect">
            <a:avLst/>
          </a:prstGeom>
        </p:spPr>
      </p:pic>
      <p:pic>
        <p:nvPicPr>
          <p:cNvPr id="3" name="Graphic 2" descr="Back with solid fill">
            <a:hlinkClick r:id="" action="ppaction://hlinkshowjump?jump=lastslideviewed"/>
            <a:extLst>
              <a:ext uri="{FF2B5EF4-FFF2-40B4-BE49-F238E27FC236}">
                <a16:creationId xmlns:a16="http://schemas.microsoft.com/office/drawing/2014/main" id="{1B21D2B0-6665-7CF3-80AF-436B35E7D41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00121" y="89724"/>
            <a:ext cx="289786" cy="289786"/>
          </a:xfrm>
          <a:prstGeom prst="rect">
            <a:avLst/>
          </a:prstGeom>
        </p:spPr>
      </p:pic>
    </p:spTree>
    <p:extLst>
      <p:ext uri="{BB962C8B-B14F-4D97-AF65-F5344CB8AC3E}">
        <p14:creationId xmlns:p14="http://schemas.microsoft.com/office/powerpoint/2010/main" val="1542877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52F42-4562-4EAF-F957-98E2072275A8}"/>
              </a:ext>
            </a:extLst>
          </p:cNvPr>
          <p:cNvSpPr>
            <a:spLocks noGrp="1"/>
          </p:cNvSpPr>
          <p:nvPr>
            <p:ph type="title"/>
          </p:nvPr>
        </p:nvSpPr>
        <p:spPr/>
        <p:txBody>
          <a:bodyPr/>
          <a:lstStyle/>
          <a:p>
            <a:r>
              <a:rPr lang="en-DE"/>
              <a:t>Mutual Action Plan</a:t>
            </a:r>
            <a:endParaRPr lang="en-US"/>
          </a:p>
        </p:txBody>
      </p:sp>
      <p:sp>
        <p:nvSpPr>
          <p:cNvPr id="3" name="Content Placeholder 2">
            <a:extLst>
              <a:ext uri="{FF2B5EF4-FFF2-40B4-BE49-F238E27FC236}">
                <a16:creationId xmlns:a16="http://schemas.microsoft.com/office/drawing/2014/main" id="{2674A286-3C21-0596-5229-0E8CB8DC2EC1}"/>
              </a:ext>
            </a:extLst>
          </p:cNvPr>
          <p:cNvSpPr>
            <a:spLocks noGrp="1"/>
          </p:cNvSpPr>
          <p:nvPr>
            <p:ph sz="half" idx="1"/>
          </p:nvPr>
        </p:nvSpPr>
        <p:spPr/>
        <p:txBody>
          <a:bodyPr/>
          <a:lstStyle/>
          <a:p>
            <a:r>
              <a:rPr lang="en-US" sz="1200"/>
              <a:t>Send a summary of your discovery notes (and ask for corrections, additions, and</a:t>
            </a:r>
            <a:r>
              <a:rPr lang="en-DE" sz="1200"/>
              <a:t> </a:t>
            </a:r>
            <a:r>
              <a:rPr lang="en-US" sz="1200"/>
              <a:t>updates); </a:t>
            </a:r>
            <a:endParaRPr lang="en-DE" sz="1200"/>
          </a:p>
          <a:p>
            <a:r>
              <a:rPr lang="en-DE" sz="1200"/>
              <a:t>Create a buyer portal (</a:t>
            </a:r>
            <a:r>
              <a:rPr lang="en-US" sz="1200"/>
              <a:t>P</a:t>
            </a:r>
            <a:r>
              <a:rPr lang="en-DE" sz="1200" err="1"/>
              <a:t>aperflite</a:t>
            </a:r>
            <a:r>
              <a:rPr lang="en-DE" sz="1200"/>
              <a:t>) </a:t>
            </a:r>
          </a:p>
          <a:p>
            <a:r>
              <a:rPr lang="en-US" sz="1200"/>
              <a:t>Set a time for a demonstration</a:t>
            </a:r>
            <a:r>
              <a:rPr lang="en-DE" sz="1200"/>
              <a:t>, including personas, place etc.</a:t>
            </a:r>
            <a:r>
              <a:rPr lang="en-US" sz="1200"/>
              <a:t> </a:t>
            </a:r>
            <a:endParaRPr lang="en-DE" sz="1200"/>
          </a:p>
          <a:p>
            <a:r>
              <a:rPr lang="en-US" sz="1200"/>
              <a:t>Plan to connect with another member of the buying committee for</a:t>
            </a:r>
            <a:r>
              <a:rPr lang="en-DE" sz="1200"/>
              <a:t> </a:t>
            </a:r>
            <a:r>
              <a:rPr lang="en-US" sz="1200"/>
              <a:t>more discovery or to pursue another piece of the</a:t>
            </a:r>
            <a:r>
              <a:rPr lang="en-DE" sz="1200"/>
              <a:t> </a:t>
            </a:r>
            <a:r>
              <a:rPr lang="en-US" sz="1200"/>
              <a:t>process; </a:t>
            </a:r>
            <a:endParaRPr lang="en-DE" sz="1200"/>
          </a:p>
          <a:p>
            <a:r>
              <a:rPr lang="en-US" sz="1200"/>
              <a:t>Start or execute other processes on the pathway to</a:t>
            </a:r>
            <a:r>
              <a:rPr lang="en-DE" sz="1200"/>
              <a:t> </a:t>
            </a:r>
            <a:r>
              <a:rPr lang="en-US" sz="1200"/>
              <a:t>purchase, such as </a:t>
            </a:r>
            <a:endParaRPr lang="en-DE" sz="1200"/>
          </a:p>
          <a:p>
            <a:pPr lvl="1"/>
            <a:r>
              <a:rPr lang="en-US" sz="1100"/>
              <a:t>legal review of agreements, </a:t>
            </a:r>
            <a:endParaRPr lang="en-DE" sz="1100"/>
          </a:p>
          <a:p>
            <a:pPr lvl="1"/>
            <a:r>
              <a:rPr lang="en-US" sz="1100"/>
              <a:t>vendor onboarding, </a:t>
            </a:r>
            <a:endParaRPr lang="en-DE" sz="1100"/>
          </a:p>
          <a:p>
            <a:pPr lvl="1"/>
            <a:r>
              <a:rPr lang="en-US" sz="1100"/>
              <a:t>privacy, security, or other assessments, etc.;</a:t>
            </a:r>
          </a:p>
          <a:p>
            <a:r>
              <a:rPr lang="en-US" sz="1200"/>
              <a:t>Send pricing information, based on what you learned in discovery;</a:t>
            </a:r>
            <a:endParaRPr lang="en-DE" sz="1200"/>
          </a:p>
          <a:p>
            <a:r>
              <a:rPr lang="en-US" sz="1200"/>
              <a:t>Prepare and send a solution proposal</a:t>
            </a:r>
          </a:p>
        </p:txBody>
      </p:sp>
      <p:sp>
        <p:nvSpPr>
          <p:cNvPr id="4" name="Content Placeholder 3">
            <a:extLst>
              <a:ext uri="{FF2B5EF4-FFF2-40B4-BE49-F238E27FC236}">
                <a16:creationId xmlns:a16="http://schemas.microsoft.com/office/drawing/2014/main" id="{0A62AC4B-59B2-C52C-6691-4F59675F304A}"/>
              </a:ext>
            </a:extLst>
          </p:cNvPr>
          <p:cNvSpPr>
            <a:spLocks noGrp="1"/>
          </p:cNvSpPr>
          <p:nvPr>
            <p:ph sz="half" idx="2"/>
          </p:nvPr>
        </p:nvSpPr>
        <p:spPr/>
        <p:txBody>
          <a:bodyPr/>
          <a:lstStyle/>
          <a:p>
            <a:r>
              <a:rPr lang="en-US" sz="1200"/>
              <a:t>Sponsor you to other prospect contacts, for more discovery or other pieces of the process (</a:t>
            </a:r>
            <a:r>
              <a:rPr lang="en-US" sz="1200" err="1"/>
              <a:t>e.g.,legal</a:t>
            </a:r>
            <a:r>
              <a:rPr lang="en-US" sz="1200"/>
              <a:t>, privacy review, security review,</a:t>
            </a:r>
            <a:r>
              <a:rPr lang="en-DE" sz="1200"/>
              <a:t> </a:t>
            </a:r>
            <a:r>
              <a:rPr lang="en-US" sz="1200"/>
              <a:t>infrastructure/technology review, purchasing, accounting, etc.); </a:t>
            </a:r>
            <a:endParaRPr lang="en-DE" sz="1200"/>
          </a:p>
          <a:p>
            <a:r>
              <a:rPr lang="en-US" sz="1200"/>
              <a:t>Organize</a:t>
            </a:r>
            <a:r>
              <a:rPr lang="en-DE" sz="1200"/>
              <a:t> </a:t>
            </a:r>
            <a:r>
              <a:rPr lang="en-US" sz="1200"/>
              <a:t>a time for a Reverse Demo </a:t>
            </a:r>
            <a:endParaRPr lang="en-DE" sz="1200"/>
          </a:p>
          <a:p>
            <a:r>
              <a:rPr lang="en-US" sz="1200"/>
              <a:t>Set a time</a:t>
            </a:r>
            <a:r>
              <a:rPr lang="en-DE" sz="1200"/>
              <a:t> </a:t>
            </a:r>
            <a:r>
              <a:rPr lang="en-US" sz="1200"/>
              <a:t>for a demonstration; </a:t>
            </a:r>
            <a:endParaRPr lang="en-DE" sz="1200"/>
          </a:p>
          <a:p>
            <a:r>
              <a:rPr lang="en-US" sz="1200"/>
              <a:t>Send you a buying process timeline; </a:t>
            </a:r>
            <a:endParaRPr lang="en-DE" sz="1200"/>
          </a:p>
          <a:p>
            <a:r>
              <a:rPr lang="en-US" sz="1200"/>
              <a:t>Send you their implementation and roll-out timeline</a:t>
            </a:r>
            <a:r>
              <a:rPr lang="en-DE" sz="1200"/>
              <a:t> </a:t>
            </a:r>
            <a:r>
              <a:rPr lang="en-US" sz="1200"/>
              <a:t>and process</a:t>
            </a:r>
          </a:p>
        </p:txBody>
      </p:sp>
      <p:sp>
        <p:nvSpPr>
          <p:cNvPr id="8" name="Text Placeholder 7">
            <a:extLst>
              <a:ext uri="{FF2B5EF4-FFF2-40B4-BE49-F238E27FC236}">
                <a16:creationId xmlns:a16="http://schemas.microsoft.com/office/drawing/2014/main" id="{E4324CAB-3AE3-578F-5AFC-ED3D6B9532E3}"/>
              </a:ext>
            </a:extLst>
          </p:cNvPr>
          <p:cNvSpPr>
            <a:spLocks noGrp="1"/>
          </p:cNvSpPr>
          <p:nvPr>
            <p:ph type="body" sz="quarter" idx="13"/>
          </p:nvPr>
        </p:nvSpPr>
        <p:spPr/>
        <p:txBody>
          <a:bodyPr/>
          <a:lstStyle/>
          <a:p>
            <a:r>
              <a:rPr lang="de-DE" dirty="0"/>
              <a:t>[Vendor]</a:t>
            </a:r>
            <a:endParaRPr lang="en-US" dirty="0"/>
          </a:p>
        </p:txBody>
      </p:sp>
      <p:sp>
        <p:nvSpPr>
          <p:cNvPr id="9" name="Text Placeholder 8">
            <a:extLst>
              <a:ext uri="{FF2B5EF4-FFF2-40B4-BE49-F238E27FC236}">
                <a16:creationId xmlns:a16="http://schemas.microsoft.com/office/drawing/2014/main" id="{F2F67686-C406-0072-E06C-75D93BF34224}"/>
              </a:ext>
            </a:extLst>
          </p:cNvPr>
          <p:cNvSpPr>
            <a:spLocks noGrp="1"/>
          </p:cNvSpPr>
          <p:nvPr>
            <p:ph type="body" sz="quarter" idx="14"/>
          </p:nvPr>
        </p:nvSpPr>
        <p:spPr/>
        <p:txBody>
          <a:bodyPr/>
          <a:lstStyle/>
          <a:p>
            <a:r>
              <a:rPr lang="en-DE"/>
              <a:t>prospect</a:t>
            </a:r>
            <a:endParaRPr lang="en-US"/>
          </a:p>
        </p:txBody>
      </p:sp>
      <p:pic>
        <p:nvPicPr>
          <p:cNvPr id="10" name="Graphic 9" descr="Home with solid fill">
            <a:hlinkClick r:id="rId2" action="ppaction://hlinksldjump"/>
            <a:extLst>
              <a:ext uri="{FF2B5EF4-FFF2-40B4-BE49-F238E27FC236}">
                <a16:creationId xmlns:a16="http://schemas.microsoft.com/office/drawing/2014/main" id="{E6177032-3735-9A9C-EFA6-6D0CFD78905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06116" y="89724"/>
            <a:ext cx="289786" cy="289786"/>
          </a:xfrm>
          <a:prstGeom prst="rect">
            <a:avLst/>
          </a:prstGeom>
        </p:spPr>
      </p:pic>
      <p:pic>
        <p:nvPicPr>
          <p:cNvPr id="11" name="Graphic 10" descr="Back with solid fill">
            <a:hlinkClick r:id="" action="ppaction://hlinkshowjump?jump=lastslideviewed"/>
            <a:extLst>
              <a:ext uri="{FF2B5EF4-FFF2-40B4-BE49-F238E27FC236}">
                <a16:creationId xmlns:a16="http://schemas.microsoft.com/office/drawing/2014/main" id="{3BBAEA34-A762-339F-C038-53153BB89C0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00121" y="89724"/>
            <a:ext cx="289786" cy="289786"/>
          </a:xfrm>
          <a:prstGeom prst="rect">
            <a:avLst/>
          </a:prstGeom>
        </p:spPr>
      </p:pic>
    </p:spTree>
    <p:extLst>
      <p:ext uri="{BB962C8B-B14F-4D97-AF65-F5344CB8AC3E}">
        <p14:creationId xmlns:p14="http://schemas.microsoft.com/office/powerpoint/2010/main" val="2173009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46B19DC-3781-113C-EF6A-8E969BDB57FF}"/>
              </a:ext>
            </a:extLst>
          </p:cNvPr>
          <p:cNvSpPr>
            <a:spLocks noGrp="1"/>
          </p:cNvSpPr>
          <p:nvPr>
            <p:ph type="title"/>
          </p:nvPr>
        </p:nvSpPr>
        <p:spPr/>
        <p:txBody>
          <a:bodyPr/>
          <a:lstStyle/>
          <a:p>
            <a:r>
              <a:rPr lang="en-DE"/>
              <a:t>Value</a:t>
            </a:r>
            <a:endParaRPr lang="en-US"/>
          </a:p>
        </p:txBody>
      </p:sp>
      <p:sp>
        <p:nvSpPr>
          <p:cNvPr id="3" name="Content Placeholder 2">
            <a:extLst>
              <a:ext uri="{FF2B5EF4-FFF2-40B4-BE49-F238E27FC236}">
                <a16:creationId xmlns:a16="http://schemas.microsoft.com/office/drawing/2014/main" id="{B6851C6D-DB4B-80A1-AA04-9C210DB8CBE3}"/>
              </a:ext>
            </a:extLst>
          </p:cNvPr>
          <p:cNvSpPr>
            <a:spLocks noGrp="1"/>
          </p:cNvSpPr>
          <p:nvPr>
            <p:ph idx="1"/>
          </p:nvPr>
        </p:nvSpPr>
        <p:spPr/>
        <p:txBody>
          <a:bodyPr/>
          <a:lstStyle/>
          <a:p>
            <a:endParaRPr lang="en-US"/>
          </a:p>
        </p:txBody>
      </p:sp>
      <p:pic>
        <p:nvPicPr>
          <p:cNvPr id="4" name="Graphic 3" descr="Home with solid fill">
            <a:hlinkClick r:id="rId2" action="ppaction://hlinksldjump"/>
            <a:extLst>
              <a:ext uri="{FF2B5EF4-FFF2-40B4-BE49-F238E27FC236}">
                <a16:creationId xmlns:a16="http://schemas.microsoft.com/office/drawing/2014/main" id="{9939785D-613F-AFEE-64D6-0D3DE231243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06116" y="89724"/>
            <a:ext cx="289786" cy="289786"/>
          </a:xfrm>
          <a:prstGeom prst="rect">
            <a:avLst/>
          </a:prstGeom>
        </p:spPr>
      </p:pic>
      <p:pic>
        <p:nvPicPr>
          <p:cNvPr id="5" name="Graphic 4" descr="Back with solid fill">
            <a:hlinkClick r:id="" action="ppaction://hlinkshowjump?jump=lastslideviewed"/>
            <a:extLst>
              <a:ext uri="{FF2B5EF4-FFF2-40B4-BE49-F238E27FC236}">
                <a16:creationId xmlns:a16="http://schemas.microsoft.com/office/drawing/2014/main" id="{BF177DF5-3246-8153-8FC4-37EB304C2A5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00121" y="89724"/>
            <a:ext cx="289786" cy="289786"/>
          </a:xfrm>
          <a:prstGeom prst="rect">
            <a:avLst/>
          </a:prstGeom>
        </p:spPr>
      </p:pic>
    </p:spTree>
    <p:extLst>
      <p:ext uri="{BB962C8B-B14F-4D97-AF65-F5344CB8AC3E}">
        <p14:creationId xmlns:p14="http://schemas.microsoft.com/office/powerpoint/2010/main" val="2548236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665464E-21A0-2F9E-7660-948098D0C6D4}"/>
              </a:ext>
            </a:extLst>
          </p:cNvPr>
          <p:cNvSpPr>
            <a:spLocks noGrp="1"/>
          </p:cNvSpPr>
          <p:nvPr>
            <p:ph type="title"/>
          </p:nvPr>
        </p:nvSpPr>
        <p:spPr/>
        <p:txBody>
          <a:bodyPr/>
          <a:lstStyle/>
          <a:p>
            <a:r>
              <a:rPr lang="en-DE"/>
              <a:t>Personas and what they would like to hear</a:t>
            </a:r>
            <a:endParaRPr lang="en-US"/>
          </a:p>
        </p:txBody>
      </p:sp>
      <p:sp>
        <p:nvSpPr>
          <p:cNvPr id="11" name="Content Placeholder 10">
            <a:extLst>
              <a:ext uri="{FF2B5EF4-FFF2-40B4-BE49-F238E27FC236}">
                <a16:creationId xmlns:a16="http://schemas.microsoft.com/office/drawing/2014/main" id="{27B5DC4C-90AA-6742-558A-8B4F6A6A010D}"/>
              </a:ext>
            </a:extLst>
          </p:cNvPr>
          <p:cNvSpPr>
            <a:spLocks noGrp="1"/>
          </p:cNvSpPr>
          <p:nvPr>
            <p:ph sz="half" idx="1"/>
          </p:nvPr>
        </p:nvSpPr>
        <p:spPr/>
        <p:txBody>
          <a:bodyPr/>
          <a:lstStyle/>
          <a:p>
            <a:r>
              <a:rPr lang="en-US"/>
              <a:t>What do executives want to make more of, gain or save? Money. They higher you go up the corporate ladder,</a:t>
            </a:r>
            <a:r>
              <a:rPr lang="en-DE"/>
              <a:t> </a:t>
            </a:r>
            <a:r>
              <a:rPr lang="en-US"/>
              <a:t>the more money is part of and one of the major metrics of executives’ goals and objectives. Achieve target</a:t>
            </a:r>
            <a:r>
              <a:rPr lang="en-DE"/>
              <a:t> </a:t>
            </a:r>
            <a:r>
              <a:rPr lang="en-US"/>
              <a:t>profit. Attain or exceed target revenues. Reduce cost, etc. Accordingly (and sadly), “Saving $2 million…” likely</a:t>
            </a:r>
            <a:r>
              <a:rPr lang="en-DE"/>
              <a:t> </a:t>
            </a:r>
            <a:r>
              <a:rPr lang="en-US"/>
              <a:t>only resonates with executives.</a:t>
            </a:r>
          </a:p>
        </p:txBody>
      </p:sp>
      <p:sp>
        <p:nvSpPr>
          <p:cNvPr id="12" name="Content Placeholder 11">
            <a:extLst>
              <a:ext uri="{FF2B5EF4-FFF2-40B4-BE49-F238E27FC236}">
                <a16:creationId xmlns:a16="http://schemas.microsoft.com/office/drawing/2014/main" id="{C92A0F20-15C0-46F6-13B7-8EE16AA1B6BD}"/>
              </a:ext>
            </a:extLst>
          </p:cNvPr>
          <p:cNvSpPr>
            <a:spLocks noGrp="1"/>
          </p:cNvSpPr>
          <p:nvPr>
            <p:ph sz="half" idx="2"/>
          </p:nvPr>
        </p:nvSpPr>
        <p:spPr/>
        <p:txBody>
          <a:bodyPr/>
          <a:lstStyle/>
          <a:p>
            <a:r>
              <a:rPr lang="en-US"/>
              <a:t>Very often it is in terms of people. Every year at</a:t>
            </a:r>
            <a:r>
              <a:rPr lang="en-DE"/>
              <a:t> </a:t>
            </a:r>
            <a:r>
              <a:rPr lang="en-US"/>
              <a:t>budget time, middle managers are heard to cry, “I don’t have enough resources – I need more people…!”</a:t>
            </a:r>
          </a:p>
        </p:txBody>
      </p:sp>
      <p:sp>
        <p:nvSpPr>
          <p:cNvPr id="13" name="Text Placeholder 12">
            <a:extLst>
              <a:ext uri="{FF2B5EF4-FFF2-40B4-BE49-F238E27FC236}">
                <a16:creationId xmlns:a16="http://schemas.microsoft.com/office/drawing/2014/main" id="{276BBC6D-110E-8FFF-F496-B98F414A26FE}"/>
              </a:ext>
            </a:extLst>
          </p:cNvPr>
          <p:cNvSpPr>
            <a:spLocks noGrp="1"/>
          </p:cNvSpPr>
          <p:nvPr>
            <p:ph type="body" sz="quarter" idx="13"/>
          </p:nvPr>
        </p:nvSpPr>
        <p:spPr/>
        <p:txBody>
          <a:bodyPr/>
          <a:lstStyle/>
          <a:p>
            <a:r>
              <a:rPr lang="en-DE"/>
              <a:t>Executives</a:t>
            </a:r>
            <a:endParaRPr lang="en-US"/>
          </a:p>
        </p:txBody>
      </p:sp>
      <p:sp>
        <p:nvSpPr>
          <p:cNvPr id="14" name="Text Placeholder 13">
            <a:extLst>
              <a:ext uri="{FF2B5EF4-FFF2-40B4-BE49-F238E27FC236}">
                <a16:creationId xmlns:a16="http://schemas.microsoft.com/office/drawing/2014/main" id="{D92FDC01-C24B-6918-1851-346525EB1E88}"/>
              </a:ext>
            </a:extLst>
          </p:cNvPr>
          <p:cNvSpPr>
            <a:spLocks noGrp="1"/>
          </p:cNvSpPr>
          <p:nvPr>
            <p:ph type="body" sz="quarter" idx="14"/>
          </p:nvPr>
        </p:nvSpPr>
        <p:spPr/>
        <p:txBody>
          <a:bodyPr/>
          <a:lstStyle/>
          <a:p>
            <a:r>
              <a:rPr lang="en-DE"/>
              <a:t>Middle Management</a:t>
            </a:r>
            <a:endParaRPr lang="en-US"/>
          </a:p>
        </p:txBody>
      </p:sp>
      <p:sp>
        <p:nvSpPr>
          <p:cNvPr id="15" name="Content Placeholder 14">
            <a:extLst>
              <a:ext uri="{FF2B5EF4-FFF2-40B4-BE49-F238E27FC236}">
                <a16:creationId xmlns:a16="http://schemas.microsoft.com/office/drawing/2014/main" id="{AF45CA19-3563-F740-EE2D-83BED529ACCD}"/>
              </a:ext>
            </a:extLst>
          </p:cNvPr>
          <p:cNvSpPr>
            <a:spLocks noGrp="1"/>
          </p:cNvSpPr>
          <p:nvPr>
            <p:ph sz="half" idx="15"/>
          </p:nvPr>
        </p:nvSpPr>
        <p:spPr/>
        <p:txBody>
          <a:bodyPr/>
          <a:lstStyle/>
          <a:p>
            <a:r>
              <a:rPr lang="en-US"/>
              <a:t>Time. And they often express this in discovery conversations with</a:t>
            </a:r>
            <a:r>
              <a:rPr lang="en-DE"/>
              <a:t> </a:t>
            </a:r>
            <a:r>
              <a:rPr lang="en-US"/>
              <a:t>statements like “I just want to go home on time…” or “If I could cut this by just two hours a week, I could do</a:t>
            </a:r>
            <a:r>
              <a:rPr lang="en-DE"/>
              <a:t> </a:t>
            </a:r>
            <a:r>
              <a:rPr lang="en-US"/>
              <a:t>some of the other, more interesting tasks that currently fall off my plate…”</a:t>
            </a:r>
          </a:p>
        </p:txBody>
      </p:sp>
      <p:sp>
        <p:nvSpPr>
          <p:cNvPr id="16" name="Text Placeholder 15">
            <a:extLst>
              <a:ext uri="{FF2B5EF4-FFF2-40B4-BE49-F238E27FC236}">
                <a16:creationId xmlns:a16="http://schemas.microsoft.com/office/drawing/2014/main" id="{0BD5A623-C7AF-3BD0-CDC0-E4EC9961B731}"/>
              </a:ext>
            </a:extLst>
          </p:cNvPr>
          <p:cNvSpPr>
            <a:spLocks noGrp="1"/>
          </p:cNvSpPr>
          <p:nvPr>
            <p:ph type="body" sz="quarter" idx="16"/>
          </p:nvPr>
        </p:nvSpPr>
        <p:spPr/>
        <p:txBody>
          <a:bodyPr/>
          <a:lstStyle/>
          <a:p>
            <a:r>
              <a:rPr lang="en-DE"/>
              <a:t>Operations &amp; Staffers</a:t>
            </a:r>
            <a:endParaRPr lang="en-US"/>
          </a:p>
        </p:txBody>
      </p:sp>
      <p:pic>
        <p:nvPicPr>
          <p:cNvPr id="17" name="Graphic 16" descr="Home with solid fill">
            <a:hlinkClick r:id="rId2" action="ppaction://hlinksldjump"/>
            <a:extLst>
              <a:ext uri="{FF2B5EF4-FFF2-40B4-BE49-F238E27FC236}">
                <a16:creationId xmlns:a16="http://schemas.microsoft.com/office/drawing/2014/main" id="{D64DC43C-10E7-C485-2F5D-61998F99401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06116" y="89724"/>
            <a:ext cx="289786" cy="289786"/>
          </a:xfrm>
          <a:prstGeom prst="rect">
            <a:avLst/>
          </a:prstGeom>
        </p:spPr>
      </p:pic>
      <p:pic>
        <p:nvPicPr>
          <p:cNvPr id="18" name="Graphic 17" descr="Back with solid fill">
            <a:hlinkClick r:id="" action="ppaction://hlinkshowjump?jump=lastslideviewed"/>
            <a:extLst>
              <a:ext uri="{FF2B5EF4-FFF2-40B4-BE49-F238E27FC236}">
                <a16:creationId xmlns:a16="http://schemas.microsoft.com/office/drawing/2014/main" id="{1C2D146D-8151-2BE7-F9DD-D1716A0DA4B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00121" y="89724"/>
            <a:ext cx="289786" cy="289786"/>
          </a:xfrm>
          <a:prstGeom prst="rect">
            <a:avLst/>
          </a:prstGeom>
        </p:spPr>
      </p:pic>
    </p:spTree>
    <p:extLst>
      <p:ext uri="{BB962C8B-B14F-4D97-AF65-F5344CB8AC3E}">
        <p14:creationId xmlns:p14="http://schemas.microsoft.com/office/powerpoint/2010/main" val="2075078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a:t>Involved</a:t>
            </a:r>
            <a:br>
              <a:rPr lang="en-US" sz="2400"/>
            </a:br>
            <a:r>
              <a:rPr lang="en-US" sz="2400"/>
              <a:t>Persona</a:t>
            </a:r>
            <a:endParaRPr lang="en-US" sz="2400" b="0"/>
          </a:p>
        </p:txBody>
      </p:sp>
      <p:graphicFrame>
        <p:nvGraphicFramePr>
          <p:cNvPr id="7" name="Table Placeholder 6"/>
          <p:cNvGraphicFramePr>
            <a:graphicFrameLocks noGrp="1"/>
          </p:cNvGraphicFramePr>
          <p:nvPr>
            <p:ph sz="quarter" idx="4294967295"/>
            <p:extLst>
              <p:ext uri="{D42A27DB-BD31-4B8C-83A1-F6EECF244321}">
                <p14:modId xmlns:p14="http://schemas.microsoft.com/office/powerpoint/2010/main" val="4150663110"/>
              </p:ext>
            </p:extLst>
          </p:nvPr>
        </p:nvGraphicFramePr>
        <p:xfrm>
          <a:off x="1016822" y="522561"/>
          <a:ext cx="9913182" cy="5605432"/>
        </p:xfrm>
        <a:graphic>
          <a:graphicData uri="http://schemas.openxmlformats.org/drawingml/2006/table">
            <a:tbl>
              <a:tblPr firstRow="1" bandRow="1">
                <a:tableStyleId>{5940675A-B579-460E-94D1-54222C63F5DA}</a:tableStyleId>
              </a:tblPr>
              <a:tblGrid>
                <a:gridCol w="1508638">
                  <a:extLst>
                    <a:ext uri="{9D8B030D-6E8A-4147-A177-3AD203B41FA5}">
                      <a16:colId xmlns:a16="http://schemas.microsoft.com/office/drawing/2014/main" val="3486627159"/>
                    </a:ext>
                  </a:extLst>
                </a:gridCol>
                <a:gridCol w="1684400">
                  <a:extLst>
                    <a:ext uri="{9D8B030D-6E8A-4147-A177-3AD203B41FA5}">
                      <a16:colId xmlns:a16="http://schemas.microsoft.com/office/drawing/2014/main" val="20003"/>
                    </a:ext>
                  </a:extLst>
                </a:gridCol>
                <a:gridCol w="1666944">
                  <a:extLst>
                    <a:ext uri="{9D8B030D-6E8A-4147-A177-3AD203B41FA5}">
                      <a16:colId xmlns:a16="http://schemas.microsoft.com/office/drawing/2014/main" val="2925553605"/>
                    </a:ext>
                  </a:extLst>
                </a:gridCol>
                <a:gridCol w="1684400">
                  <a:extLst>
                    <a:ext uri="{9D8B030D-6E8A-4147-A177-3AD203B41FA5}">
                      <a16:colId xmlns:a16="http://schemas.microsoft.com/office/drawing/2014/main" val="813729901"/>
                    </a:ext>
                  </a:extLst>
                </a:gridCol>
                <a:gridCol w="1684400">
                  <a:extLst>
                    <a:ext uri="{9D8B030D-6E8A-4147-A177-3AD203B41FA5}">
                      <a16:colId xmlns:a16="http://schemas.microsoft.com/office/drawing/2014/main" val="226379622"/>
                    </a:ext>
                  </a:extLst>
                </a:gridCol>
                <a:gridCol w="1684400">
                  <a:extLst>
                    <a:ext uri="{9D8B030D-6E8A-4147-A177-3AD203B41FA5}">
                      <a16:colId xmlns:a16="http://schemas.microsoft.com/office/drawing/2014/main" val="3085775102"/>
                    </a:ext>
                  </a:extLst>
                </a:gridCol>
              </a:tblGrid>
              <a:tr h="752884">
                <a:tc>
                  <a:txBody>
                    <a:bodyPr/>
                    <a:lstStyle/>
                    <a:p>
                      <a:pPr algn="ctr"/>
                      <a:endParaRPr lang="en-US" sz="1700" b="1"/>
                    </a:p>
                  </a:txBody>
                  <a:tcPr marL="104814" marR="104814" anchor="b">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44229" rtl="0" eaLnBrk="1" fontAlgn="auto" latinLnBrk="0" hangingPunct="1">
                        <a:lnSpc>
                          <a:spcPct val="100000"/>
                        </a:lnSpc>
                        <a:spcBef>
                          <a:spcPts val="0"/>
                        </a:spcBef>
                        <a:spcAft>
                          <a:spcPts val="0"/>
                        </a:spcAft>
                        <a:buClrTx/>
                        <a:buSzTx/>
                        <a:buFontTx/>
                        <a:buNone/>
                        <a:tabLst/>
                        <a:defRPr/>
                      </a:pPr>
                      <a:endParaRPr lang="en-US" sz="1600" baseline="0"/>
                    </a:p>
                  </a:txBody>
                  <a:tcPr marL="104814" marR="104814"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700" b="1"/>
                    </a:p>
                  </a:txBody>
                  <a:tcPr marL="104814" marR="104814"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700" b="1"/>
                    </a:p>
                  </a:txBody>
                  <a:tcPr marL="104814" marR="104814"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700" b="1"/>
                    </a:p>
                  </a:txBody>
                  <a:tcPr marL="104814" marR="104814"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700" b="1"/>
                    </a:p>
                  </a:txBody>
                  <a:tcPr marL="104814" marR="104814" anchor="b">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67571">
                <a:tc>
                  <a:txBody>
                    <a:bodyPr/>
                    <a:lstStyle/>
                    <a:p>
                      <a:pPr marL="0" indent="0">
                        <a:spcAft>
                          <a:spcPts val="600"/>
                        </a:spcAft>
                        <a:buFont typeface="Wingdings" charset="2"/>
                        <a:buNone/>
                      </a:pPr>
                      <a:r>
                        <a:rPr lang="en-US" sz="1100" b="1">
                          <a:solidFill>
                            <a:schemeClr val="accent1"/>
                          </a:solidFill>
                        </a:rPr>
                        <a:t>Departments </a:t>
                      </a:r>
                    </a:p>
                  </a:txBody>
                  <a:tcPr marL="104814" marR="104814"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2880" indent="-182880" algn="l">
                        <a:spcAft>
                          <a:spcPts val="600"/>
                        </a:spcAft>
                        <a:buFont typeface="Wingdings" charset="2"/>
                        <a:buChar char="§"/>
                      </a:pPr>
                      <a:r>
                        <a:rPr lang="en-US" sz="1100" b="0" kern="1200">
                          <a:solidFill>
                            <a:schemeClr val="accent1"/>
                          </a:solidFill>
                          <a:latin typeface="+mn-lt"/>
                          <a:ea typeface="+mn-ea"/>
                          <a:cs typeface="+mn-cs"/>
                        </a:rPr>
                        <a:t>Trade Compliance </a:t>
                      </a:r>
                    </a:p>
                    <a:p>
                      <a:pPr marL="182880" indent="-182880" algn="l">
                        <a:spcAft>
                          <a:spcPts val="600"/>
                        </a:spcAft>
                        <a:buFont typeface="Wingdings" charset="2"/>
                        <a:buChar char="§"/>
                      </a:pPr>
                      <a:endParaRPr lang="en-US" sz="1100" b="0" kern="1200">
                        <a:solidFill>
                          <a:schemeClr val="accent1"/>
                        </a:solidFill>
                        <a:latin typeface="+mn-lt"/>
                        <a:ea typeface="+mn-ea"/>
                        <a:cs typeface="+mn-cs"/>
                      </a:endParaRPr>
                    </a:p>
                  </a:txBody>
                  <a:tcPr marL="104814" marR="10481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2880" indent="-182880" algn="l">
                        <a:spcAft>
                          <a:spcPts val="600"/>
                        </a:spcAft>
                        <a:buFont typeface="Wingdings" charset="2"/>
                        <a:buChar char="§"/>
                      </a:pPr>
                      <a:r>
                        <a:rPr lang="en-US" sz="1100" b="0" kern="1200">
                          <a:solidFill>
                            <a:schemeClr val="accent1"/>
                          </a:solidFill>
                          <a:latin typeface="+mn-lt"/>
                          <a:ea typeface="+mn-ea"/>
                          <a:cs typeface="+mn-cs"/>
                        </a:rPr>
                        <a:t>Legal</a:t>
                      </a:r>
                    </a:p>
                  </a:txBody>
                  <a:tcPr marL="104814" marR="10481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2880" indent="-182880" algn="l">
                        <a:spcAft>
                          <a:spcPts val="600"/>
                        </a:spcAft>
                        <a:buFont typeface="Wingdings" charset="2"/>
                        <a:buChar char="§"/>
                      </a:pPr>
                      <a:r>
                        <a:rPr lang="en-US" sz="1100" b="0" kern="1200">
                          <a:solidFill>
                            <a:schemeClr val="accent1"/>
                          </a:solidFill>
                          <a:latin typeface="+mn-lt"/>
                          <a:ea typeface="+mn-ea"/>
                          <a:cs typeface="+mn-cs"/>
                        </a:rPr>
                        <a:t>Supply Chain </a:t>
                      </a:r>
                    </a:p>
                  </a:txBody>
                  <a:tcPr marL="104814" marR="10481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2880" indent="-182880" algn="l">
                        <a:spcAft>
                          <a:spcPts val="600"/>
                        </a:spcAft>
                        <a:buFont typeface="Wingdings" charset="2"/>
                        <a:buChar char="§"/>
                      </a:pPr>
                      <a:r>
                        <a:rPr lang="en-US" sz="1100" b="0" kern="1200">
                          <a:solidFill>
                            <a:schemeClr val="accent1"/>
                          </a:solidFill>
                          <a:latin typeface="+mn-lt"/>
                          <a:ea typeface="+mn-ea"/>
                          <a:cs typeface="+mn-cs"/>
                        </a:rPr>
                        <a:t>IT </a:t>
                      </a:r>
                    </a:p>
                  </a:txBody>
                  <a:tcPr marL="104814" marR="10481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2880" indent="-182880" algn="l">
                        <a:spcAft>
                          <a:spcPts val="600"/>
                        </a:spcAft>
                        <a:buFont typeface="Wingdings" charset="2"/>
                        <a:buChar char="§"/>
                      </a:pPr>
                      <a:r>
                        <a:rPr lang="en-US" sz="1100" b="0" kern="1200">
                          <a:solidFill>
                            <a:schemeClr val="accent1"/>
                          </a:solidFill>
                          <a:latin typeface="+mn-lt"/>
                          <a:ea typeface="+mn-ea"/>
                          <a:cs typeface="+mn-cs"/>
                        </a:rPr>
                        <a:t>Management</a:t>
                      </a:r>
                    </a:p>
                  </a:txBody>
                  <a:tcPr marL="104814" marR="104814">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4904823"/>
                  </a:ext>
                </a:extLst>
              </a:tr>
              <a:tr h="879451">
                <a:tc>
                  <a:txBody>
                    <a:bodyPr/>
                    <a:lstStyle/>
                    <a:p>
                      <a:pPr marL="0" indent="0">
                        <a:spcAft>
                          <a:spcPts val="600"/>
                        </a:spcAft>
                        <a:buFont typeface="Wingdings" charset="2"/>
                        <a:buNone/>
                      </a:pPr>
                      <a:r>
                        <a:rPr lang="en-US" sz="1100" b="1" dirty="0">
                          <a:solidFill>
                            <a:schemeClr val="accent1"/>
                          </a:solidFill>
                        </a:rPr>
                        <a:t>Target </a:t>
                      </a:r>
                      <a:r>
                        <a:rPr lang="en-US" sz="1100" b="1" baseline="0" dirty="0">
                          <a:solidFill>
                            <a:schemeClr val="accent1"/>
                          </a:solidFill>
                        </a:rPr>
                        <a:t>Title Keywords </a:t>
                      </a:r>
                    </a:p>
                    <a:p>
                      <a:pPr marL="0" indent="0">
                        <a:spcAft>
                          <a:spcPts val="600"/>
                        </a:spcAft>
                        <a:buFont typeface="Wingdings" charset="2"/>
                        <a:buNone/>
                      </a:pPr>
                      <a:r>
                        <a:rPr lang="en-US" sz="1100" b="1" baseline="0" dirty="0">
                          <a:solidFill>
                            <a:schemeClr val="accent1"/>
                          </a:solidFill>
                        </a:rPr>
                        <a:t>(Top 5)</a:t>
                      </a:r>
                      <a:endParaRPr lang="en-US" sz="1100" b="1" dirty="0">
                        <a:solidFill>
                          <a:schemeClr val="accent1"/>
                        </a:solidFill>
                      </a:endParaRPr>
                    </a:p>
                  </a:txBody>
                  <a:tcPr marL="104814" marR="104814"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2880" indent="-182880">
                        <a:spcAft>
                          <a:spcPts val="600"/>
                        </a:spcAft>
                        <a:buFont typeface="Wingdings" charset="2"/>
                        <a:buChar char="§"/>
                      </a:pPr>
                      <a:r>
                        <a:rPr lang="en-US" sz="1100" b="0">
                          <a:solidFill>
                            <a:schemeClr val="accent1"/>
                          </a:solidFill>
                        </a:rPr>
                        <a:t>Director/S/VP:  Trade Compliance </a:t>
                      </a:r>
                    </a:p>
                    <a:p>
                      <a:pPr marL="182880" indent="-182880">
                        <a:spcAft>
                          <a:spcPts val="600"/>
                        </a:spcAft>
                        <a:buFont typeface="Wingdings" charset="2"/>
                        <a:buChar char="§"/>
                      </a:pPr>
                      <a:r>
                        <a:rPr lang="en-US" sz="1100" b="0" baseline="0">
                          <a:solidFill>
                            <a:schemeClr val="accent1"/>
                          </a:solidFill>
                        </a:rPr>
                        <a:t>Manager Trade Compliance </a:t>
                      </a:r>
                    </a:p>
                  </a:txBody>
                  <a:tcPr marL="104814" marR="10481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2880" marR="0" lvl="0" indent="-182880" algn="l" defTabSz="544229" rtl="0" eaLnBrk="1" fontAlgn="auto" latinLnBrk="0" hangingPunct="1">
                        <a:lnSpc>
                          <a:spcPct val="100000"/>
                        </a:lnSpc>
                        <a:spcBef>
                          <a:spcPts val="0"/>
                        </a:spcBef>
                        <a:spcAft>
                          <a:spcPts val="600"/>
                        </a:spcAft>
                        <a:buClrTx/>
                        <a:buSzTx/>
                        <a:buFont typeface="Wingdings" charset="2"/>
                        <a:buChar char="§"/>
                        <a:tabLst/>
                        <a:defRPr/>
                      </a:pPr>
                      <a:r>
                        <a:rPr lang="en-US" sz="1100" b="0">
                          <a:solidFill>
                            <a:schemeClr val="accent1"/>
                          </a:solidFill>
                        </a:rPr>
                        <a:t>Compliance Manager</a:t>
                      </a:r>
                    </a:p>
                    <a:p>
                      <a:pPr marL="182880" indent="-182880">
                        <a:spcAft>
                          <a:spcPts val="600"/>
                        </a:spcAft>
                        <a:buFont typeface="Wingdings" charset="2"/>
                        <a:buChar char="§"/>
                      </a:pPr>
                      <a:r>
                        <a:rPr lang="en-US" sz="1100" b="0">
                          <a:solidFill>
                            <a:schemeClr val="accent1"/>
                          </a:solidFill>
                        </a:rPr>
                        <a:t>Corporate Compliance</a:t>
                      </a:r>
                    </a:p>
                    <a:p>
                      <a:pPr marL="182880" indent="-182880">
                        <a:spcAft>
                          <a:spcPts val="600"/>
                        </a:spcAft>
                        <a:buFont typeface="Wingdings" charset="2"/>
                        <a:buChar char="§"/>
                      </a:pPr>
                      <a:endParaRPr lang="en-US" sz="1100" b="0">
                        <a:solidFill>
                          <a:schemeClr val="accent1"/>
                        </a:solidFill>
                      </a:endParaRPr>
                    </a:p>
                  </a:txBody>
                  <a:tcPr marL="104814" marR="10481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2880" indent="-182880">
                        <a:spcAft>
                          <a:spcPts val="600"/>
                        </a:spcAft>
                        <a:buFont typeface="Wingdings" charset="2"/>
                        <a:buChar char="§"/>
                      </a:pPr>
                      <a:r>
                        <a:rPr lang="en-US" sz="1100" b="0">
                          <a:solidFill>
                            <a:schemeClr val="accent1"/>
                          </a:solidFill>
                        </a:rPr>
                        <a:t>Supply Chain Manager</a:t>
                      </a:r>
                    </a:p>
                    <a:p>
                      <a:pPr marL="182880" indent="-182880">
                        <a:spcAft>
                          <a:spcPts val="600"/>
                        </a:spcAft>
                        <a:buFont typeface="Wingdings" charset="2"/>
                        <a:buChar char="§"/>
                      </a:pPr>
                      <a:r>
                        <a:rPr lang="en-US" sz="1100" b="0">
                          <a:solidFill>
                            <a:schemeClr val="accent1"/>
                          </a:solidFill>
                        </a:rPr>
                        <a:t>Logistic Manager </a:t>
                      </a:r>
                    </a:p>
                    <a:p>
                      <a:pPr marL="182880" indent="-182880">
                        <a:spcAft>
                          <a:spcPts val="600"/>
                        </a:spcAft>
                        <a:buFont typeface="Wingdings" charset="2"/>
                        <a:buChar char="§"/>
                      </a:pPr>
                      <a:r>
                        <a:rPr lang="en-US" sz="1100" b="0">
                          <a:solidFill>
                            <a:schemeClr val="accent1"/>
                          </a:solidFill>
                        </a:rPr>
                        <a:t>Head of Supply Chain/ Logistics </a:t>
                      </a:r>
                    </a:p>
                  </a:txBody>
                  <a:tcPr marL="104814" marR="10481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2880" indent="-182880">
                        <a:spcAft>
                          <a:spcPts val="600"/>
                        </a:spcAft>
                        <a:buFont typeface="Wingdings" charset="2"/>
                        <a:buChar char="§"/>
                      </a:pPr>
                      <a:r>
                        <a:rPr lang="en-US" sz="1100" b="0">
                          <a:solidFill>
                            <a:schemeClr val="accent1"/>
                          </a:solidFill>
                        </a:rPr>
                        <a:t>CTO</a:t>
                      </a:r>
                    </a:p>
                    <a:p>
                      <a:pPr marL="182880" indent="-182880">
                        <a:spcAft>
                          <a:spcPts val="600"/>
                        </a:spcAft>
                        <a:buFont typeface="Wingdings" charset="2"/>
                        <a:buChar char="§"/>
                      </a:pPr>
                      <a:r>
                        <a:rPr lang="en-US" sz="1100" b="0">
                          <a:solidFill>
                            <a:schemeClr val="accent1"/>
                          </a:solidFill>
                        </a:rPr>
                        <a:t>CIO</a:t>
                      </a:r>
                    </a:p>
                  </a:txBody>
                  <a:tcPr marL="104814" marR="10481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2880" indent="-182880">
                        <a:spcAft>
                          <a:spcPts val="600"/>
                        </a:spcAft>
                        <a:buFont typeface="Wingdings" charset="2"/>
                        <a:buChar char="§"/>
                      </a:pPr>
                      <a:r>
                        <a:rPr lang="en-US" sz="1100" b="0" dirty="0">
                          <a:solidFill>
                            <a:schemeClr val="accent1"/>
                          </a:solidFill>
                        </a:rPr>
                        <a:t>COO</a:t>
                      </a:r>
                    </a:p>
                    <a:p>
                      <a:pPr marL="182880" indent="-182880">
                        <a:spcAft>
                          <a:spcPts val="600"/>
                        </a:spcAft>
                        <a:buFont typeface="Wingdings" charset="2"/>
                        <a:buChar char="§"/>
                      </a:pPr>
                      <a:r>
                        <a:rPr lang="en-US" sz="1100" b="0" dirty="0">
                          <a:solidFill>
                            <a:schemeClr val="accent1"/>
                          </a:solidFill>
                        </a:rPr>
                        <a:t>CEO</a:t>
                      </a:r>
                    </a:p>
                    <a:p>
                      <a:pPr marL="182880" indent="-182880">
                        <a:spcAft>
                          <a:spcPts val="600"/>
                        </a:spcAft>
                        <a:buFont typeface="Wingdings" charset="2"/>
                        <a:buChar char="§"/>
                      </a:pPr>
                      <a:r>
                        <a:rPr lang="en-US" sz="1100" b="0" dirty="0">
                          <a:solidFill>
                            <a:schemeClr val="accent1"/>
                          </a:solidFill>
                        </a:rPr>
                        <a:t>CSCO</a:t>
                      </a:r>
                    </a:p>
                    <a:p>
                      <a:pPr marL="182880" indent="-182880">
                        <a:spcAft>
                          <a:spcPts val="600"/>
                        </a:spcAft>
                        <a:buFont typeface="Wingdings" charset="2"/>
                        <a:buChar char="§"/>
                      </a:pPr>
                      <a:r>
                        <a:rPr lang="en-US" sz="1100" b="0" dirty="0">
                          <a:solidFill>
                            <a:schemeClr val="accent1"/>
                          </a:solidFill>
                        </a:rPr>
                        <a:t>CCO</a:t>
                      </a:r>
                    </a:p>
                    <a:p>
                      <a:pPr marL="182880" indent="-182880">
                        <a:spcAft>
                          <a:spcPts val="600"/>
                        </a:spcAft>
                        <a:buFont typeface="Wingdings" charset="2"/>
                        <a:buChar char="§"/>
                      </a:pPr>
                      <a:r>
                        <a:rPr lang="en-US" sz="1100" b="0" dirty="0">
                          <a:solidFill>
                            <a:schemeClr val="accent1"/>
                          </a:solidFill>
                        </a:rPr>
                        <a:t>CSO</a:t>
                      </a:r>
                    </a:p>
                  </a:txBody>
                  <a:tcPr marL="104814" marR="104814">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0935035"/>
                  </a:ext>
                </a:extLst>
              </a:tr>
              <a:tr h="1014942">
                <a:tc>
                  <a:txBody>
                    <a:bodyPr/>
                    <a:lstStyle/>
                    <a:p>
                      <a:pPr marL="0" indent="0">
                        <a:spcAft>
                          <a:spcPts val="600"/>
                        </a:spcAft>
                        <a:buFont typeface="Wingdings" charset="2"/>
                        <a:buNone/>
                      </a:pPr>
                      <a:r>
                        <a:rPr lang="en-US" sz="1100" b="1">
                          <a:solidFill>
                            <a:schemeClr val="accent1"/>
                          </a:solidFill>
                        </a:rPr>
                        <a:t>Pain Points </a:t>
                      </a:r>
                    </a:p>
                    <a:p>
                      <a:pPr marL="0" indent="0">
                        <a:spcAft>
                          <a:spcPts val="600"/>
                        </a:spcAft>
                        <a:buFont typeface="Wingdings" charset="2"/>
                        <a:buNone/>
                      </a:pPr>
                      <a:r>
                        <a:rPr lang="en-US" sz="1100" b="1">
                          <a:solidFill>
                            <a:schemeClr val="accent1"/>
                          </a:solidFill>
                        </a:rPr>
                        <a:t>(Top 3)</a:t>
                      </a:r>
                    </a:p>
                  </a:txBody>
                  <a:tcPr marL="104814" marR="104814"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2880" marR="0" lvl="0" indent="-182880" algn="l" defTabSz="544229" rtl="0" eaLnBrk="1" fontAlgn="auto" latinLnBrk="0" hangingPunct="1">
                        <a:lnSpc>
                          <a:spcPct val="100000"/>
                        </a:lnSpc>
                        <a:spcBef>
                          <a:spcPts val="0"/>
                        </a:spcBef>
                        <a:spcAft>
                          <a:spcPts val="600"/>
                        </a:spcAft>
                        <a:buClrTx/>
                        <a:buSzTx/>
                        <a:buFont typeface="Wingdings" charset="2"/>
                        <a:buChar char="§"/>
                        <a:tabLst/>
                        <a:defRPr/>
                      </a:pPr>
                      <a:r>
                        <a:rPr lang="en-US" sz="1100" b="0" kern="1200">
                          <a:solidFill>
                            <a:schemeClr val="accent1"/>
                          </a:solidFill>
                          <a:latin typeface="+mn-lt"/>
                          <a:ea typeface="+mn-ea"/>
                          <a:cs typeface="+mn-cs"/>
                        </a:rPr>
                        <a:t>Risk Mitigation</a:t>
                      </a:r>
                    </a:p>
                    <a:p>
                      <a:pPr marL="182880" marR="0" lvl="0" indent="-182880" algn="l" defTabSz="544229" rtl="0" eaLnBrk="1" fontAlgn="auto" latinLnBrk="0" hangingPunct="1">
                        <a:lnSpc>
                          <a:spcPct val="100000"/>
                        </a:lnSpc>
                        <a:spcBef>
                          <a:spcPts val="0"/>
                        </a:spcBef>
                        <a:spcAft>
                          <a:spcPts val="600"/>
                        </a:spcAft>
                        <a:buClrTx/>
                        <a:buSzTx/>
                        <a:buFont typeface="Wingdings" charset="2"/>
                        <a:buChar char="§"/>
                        <a:tabLst/>
                        <a:defRPr/>
                      </a:pPr>
                      <a:r>
                        <a:rPr lang="en-US" sz="1100" b="0" kern="1200">
                          <a:solidFill>
                            <a:schemeClr val="accent1"/>
                          </a:solidFill>
                          <a:latin typeface="+mn-lt"/>
                          <a:ea typeface="+mn-ea"/>
                          <a:cs typeface="+mn-cs"/>
                        </a:rPr>
                        <a:t>No budget, no people and no Management Attention </a:t>
                      </a:r>
                    </a:p>
                    <a:p>
                      <a:pPr marL="182880" marR="0" lvl="0" indent="-182880" algn="l" defTabSz="544229" rtl="0" eaLnBrk="1" fontAlgn="auto" latinLnBrk="0" hangingPunct="1">
                        <a:lnSpc>
                          <a:spcPct val="100000"/>
                        </a:lnSpc>
                        <a:spcBef>
                          <a:spcPts val="0"/>
                        </a:spcBef>
                        <a:spcAft>
                          <a:spcPts val="600"/>
                        </a:spcAft>
                        <a:buClrTx/>
                        <a:buSzTx/>
                        <a:buFont typeface="Wingdings" charset="2"/>
                        <a:buChar char="§"/>
                        <a:tabLst/>
                        <a:defRPr/>
                      </a:pPr>
                      <a:r>
                        <a:rPr lang="en-US" sz="1100" b="0" kern="1200">
                          <a:solidFill>
                            <a:schemeClr val="accent1"/>
                          </a:solidFill>
                          <a:latin typeface="+mn-lt"/>
                          <a:ea typeface="+mn-ea"/>
                          <a:cs typeface="+mn-cs"/>
                        </a:rPr>
                        <a:t> </a:t>
                      </a:r>
                    </a:p>
                    <a:p>
                      <a:pPr marL="182880" marR="0" lvl="0" indent="-182880" algn="l" defTabSz="544229" rtl="0" eaLnBrk="1" fontAlgn="auto" latinLnBrk="0" hangingPunct="1">
                        <a:lnSpc>
                          <a:spcPct val="100000"/>
                        </a:lnSpc>
                        <a:spcBef>
                          <a:spcPts val="0"/>
                        </a:spcBef>
                        <a:spcAft>
                          <a:spcPts val="600"/>
                        </a:spcAft>
                        <a:buClrTx/>
                        <a:buSzTx/>
                        <a:buFont typeface="Wingdings" charset="2"/>
                        <a:buChar char="§"/>
                        <a:tabLst/>
                        <a:defRPr/>
                      </a:pPr>
                      <a:endParaRPr lang="en-US" sz="1100" b="0" kern="1200">
                        <a:solidFill>
                          <a:schemeClr val="accent1"/>
                        </a:solidFill>
                        <a:latin typeface="+mn-lt"/>
                        <a:ea typeface="+mn-ea"/>
                        <a:cs typeface="+mn-cs"/>
                      </a:endParaRPr>
                    </a:p>
                  </a:txBody>
                  <a:tcPr marL="104814" marR="10481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2880" indent="-182880">
                        <a:spcAft>
                          <a:spcPts val="600"/>
                        </a:spcAft>
                        <a:buFont typeface="Wingdings" charset="2"/>
                        <a:buChar char="§"/>
                      </a:pPr>
                      <a:r>
                        <a:rPr lang="en-US" sz="1100" b="1">
                          <a:solidFill>
                            <a:schemeClr val="accent1"/>
                          </a:solidFill>
                        </a:rPr>
                        <a:t>Being Compliant </a:t>
                      </a:r>
                    </a:p>
                    <a:p>
                      <a:pPr marL="182880" indent="-182880">
                        <a:spcAft>
                          <a:spcPts val="600"/>
                        </a:spcAft>
                        <a:buFont typeface="Wingdings" charset="2"/>
                        <a:buChar char="§"/>
                      </a:pPr>
                      <a:r>
                        <a:rPr lang="en-US" sz="1100" b="1">
                          <a:solidFill>
                            <a:schemeClr val="accent1"/>
                          </a:solidFill>
                        </a:rPr>
                        <a:t>As less effort as possible </a:t>
                      </a:r>
                    </a:p>
                  </a:txBody>
                  <a:tcPr marL="104814" marR="10481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2880" marR="0" lvl="0" indent="-182880" algn="l" defTabSz="544229" rtl="0" eaLnBrk="1" fontAlgn="auto" latinLnBrk="0" hangingPunct="1">
                        <a:lnSpc>
                          <a:spcPct val="100000"/>
                        </a:lnSpc>
                        <a:spcBef>
                          <a:spcPts val="0"/>
                        </a:spcBef>
                        <a:spcAft>
                          <a:spcPts val="600"/>
                        </a:spcAft>
                        <a:buClrTx/>
                        <a:buSzTx/>
                        <a:buFont typeface="Wingdings" charset="2"/>
                        <a:buChar char="§"/>
                        <a:tabLst/>
                        <a:defRPr/>
                      </a:pPr>
                      <a:r>
                        <a:rPr lang="en-US" sz="1100" b="0" kern="1200">
                          <a:solidFill>
                            <a:schemeClr val="accent1"/>
                          </a:solidFill>
                          <a:latin typeface="+mn-lt"/>
                          <a:ea typeface="+mn-ea"/>
                          <a:cs typeface="+mn-cs"/>
                        </a:rPr>
                        <a:t>Delays trough compliance issues </a:t>
                      </a:r>
                    </a:p>
                    <a:p>
                      <a:pPr marL="182880" marR="0" lvl="0" indent="-182880" algn="l" defTabSz="544229" rtl="0" eaLnBrk="1" fontAlgn="auto" latinLnBrk="0" hangingPunct="1">
                        <a:lnSpc>
                          <a:spcPct val="100000"/>
                        </a:lnSpc>
                        <a:spcBef>
                          <a:spcPts val="0"/>
                        </a:spcBef>
                        <a:spcAft>
                          <a:spcPts val="600"/>
                        </a:spcAft>
                        <a:buClrTx/>
                        <a:buSzTx/>
                        <a:buFont typeface="Wingdings" charset="2"/>
                        <a:buChar char="§"/>
                        <a:tabLst/>
                        <a:defRPr/>
                      </a:pPr>
                      <a:r>
                        <a:rPr lang="en-US" sz="1100" b="0" kern="1200">
                          <a:solidFill>
                            <a:schemeClr val="accent1"/>
                          </a:solidFill>
                          <a:latin typeface="+mn-lt"/>
                          <a:ea typeface="+mn-ea"/>
                          <a:cs typeface="+mn-cs"/>
                        </a:rPr>
                        <a:t>Sending stuff to sanctioned partners </a:t>
                      </a:r>
                    </a:p>
                    <a:p>
                      <a:pPr marL="182880" marR="0" lvl="0" indent="-182880" algn="l" defTabSz="544229" rtl="0" eaLnBrk="1" fontAlgn="auto" latinLnBrk="0" hangingPunct="1">
                        <a:lnSpc>
                          <a:spcPct val="100000"/>
                        </a:lnSpc>
                        <a:spcBef>
                          <a:spcPts val="0"/>
                        </a:spcBef>
                        <a:spcAft>
                          <a:spcPts val="600"/>
                        </a:spcAft>
                        <a:buClrTx/>
                        <a:buSzTx/>
                        <a:buFont typeface="Wingdings" charset="2"/>
                        <a:buChar char="§"/>
                        <a:tabLst/>
                        <a:defRPr/>
                      </a:pPr>
                      <a:r>
                        <a:rPr lang="en-US" sz="1100" b="0" kern="1200">
                          <a:solidFill>
                            <a:schemeClr val="accent1"/>
                          </a:solidFill>
                          <a:latin typeface="+mn-lt"/>
                          <a:ea typeface="+mn-ea"/>
                          <a:cs typeface="+mn-cs"/>
                        </a:rPr>
                        <a:t>High costs for expediting shipments </a:t>
                      </a:r>
                    </a:p>
                  </a:txBody>
                  <a:tcPr marL="104814" marR="10481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2880" marR="0" lvl="0" indent="-182880" algn="l" defTabSz="544229" rtl="0" eaLnBrk="1" fontAlgn="auto" latinLnBrk="0" hangingPunct="1">
                        <a:lnSpc>
                          <a:spcPct val="100000"/>
                        </a:lnSpc>
                        <a:spcBef>
                          <a:spcPts val="0"/>
                        </a:spcBef>
                        <a:spcAft>
                          <a:spcPts val="600"/>
                        </a:spcAft>
                        <a:buClrTx/>
                        <a:buSzTx/>
                        <a:buFont typeface="Wingdings" charset="2"/>
                        <a:buChar char="§"/>
                        <a:tabLst/>
                        <a:defRPr/>
                      </a:pPr>
                      <a:r>
                        <a:rPr lang="en-US" sz="1100" b="0" kern="1200">
                          <a:solidFill>
                            <a:schemeClr val="accent1"/>
                          </a:solidFill>
                          <a:latin typeface="+mn-lt"/>
                          <a:ea typeface="+mn-ea"/>
                          <a:cs typeface="+mn-cs"/>
                        </a:rPr>
                        <a:t>Need to be integrated </a:t>
                      </a:r>
                    </a:p>
                    <a:p>
                      <a:pPr marL="182880" marR="0" lvl="0" indent="-182880" algn="l" defTabSz="544229" rtl="0" eaLnBrk="1" fontAlgn="auto" latinLnBrk="0" hangingPunct="1">
                        <a:lnSpc>
                          <a:spcPct val="100000"/>
                        </a:lnSpc>
                        <a:spcBef>
                          <a:spcPts val="0"/>
                        </a:spcBef>
                        <a:spcAft>
                          <a:spcPts val="600"/>
                        </a:spcAft>
                        <a:buClrTx/>
                        <a:buSzTx/>
                        <a:buFont typeface="Wingdings" charset="2"/>
                        <a:buChar char="§"/>
                        <a:tabLst/>
                        <a:defRPr/>
                      </a:pPr>
                      <a:r>
                        <a:rPr lang="en-US" sz="1100" b="0" kern="1200">
                          <a:solidFill>
                            <a:schemeClr val="accent1"/>
                          </a:solidFill>
                          <a:latin typeface="+mn-lt"/>
                          <a:ea typeface="+mn-ea"/>
                          <a:cs typeface="+mn-cs"/>
                        </a:rPr>
                        <a:t>No core application</a:t>
                      </a:r>
                    </a:p>
                    <a:p>
                      <a:pPr marL="182880" marR="0" lvl="0" indent="-182880" algn="l" defTabSz="544229" rtl="0" eaLnBrk="1" fontAlgn="auto" latinLnBrk="0" hangingPunct="1">
                        <a:lnSpc>
                          <a:spcPct val="100000"/>
                        </a:lnSpc>
                        <a:spcBef>
                          <a:spcPts val="0"/>
                        </a:spcBef>
                        <a:spcAft>
                          <a:spcPts val="600"/>
                        </a:spcAft>
                        <a:buClrTx/>
                        <a:buSzTx/>
                        <a:buFont typeface="Wingdings" charset="2"/>
                        <a:buChar char="§"/>
                        <a:tabLst/>
                        <a:defRPr/>
                      </a:pPr>
                      <a:r>
                        <a:rPr lang="en-US" sz="1100" b="0" kern="1200">
                          <a:solidFill>
                            <a:schemeClr val="accent1"/>
                          </a:solidFill>
                          <a:latin typeface="+mn-lt"/>
                          <a:ea typeface="+mn-ea"/>
                          <a:cs typeface="+mn-cs"/>
                        </a:rPr>
                        <a:t>Security &amp; Hosting </a:t>
                      </a:r>
                    </a:p>
                  </a:txBody>
                  <a:tcPr marL="104814" marR="10481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2880" indent="-182880">
                        <a:spcAft>
                          <a:spcPts val="600"/>
                        </a:spcAft>
                        <a:buFont typeface="Wingdings" charset="2"/>
                        <a:buChar char="§"/>
                      </a:pPr>
                      <a:r>
                        <a:rPr lang="en-US" sz="1100" b="1">
                          <a:solidFill>
                            <a:schemeClr val="accent1"/>
                          </a:solidFill>
                        </a:rPr>
                        <a:t>Being Compliant </a:t>
                      </a:r>
                    </a:p>
                    <a:p>
                      <a:pPr marL="182880" indent="-182880">
                        <a:spcAft>
                          <a:spcPts val="600"/>
                        </a:spcAft>
                        <a:buFont typeface="Wingdings" charset="2"/>
                        <a:buChar char="§"/>
                      </a:pPr>
                      <a:r>
                        <a:rPr lang="en-US" sz="1100" b="1">
                          <a:solidFill>
                            <a:schemeClr val="accent1"/>
                          </a:solidFill>
                        </a:rPr>
                        <a:t>No Budget for this kind of software</a:t>
                      </a:r>
                    </a:p>
                    <a:p>
                      <a:pPr marL="182880" indent="-182880">
                        <a:spcAft>
                          <a:spcPts val="600"/>
                        </a:spcAft>
                        <a:buFont typeface="Wingdings" charset="2"/>
                        <a:buChar char="§"/>
                      </a:pPr>
                      <a:r>
                        <a:rPr lang="en-US" sz="1100" b="1">
                          <a:solidFill>
                            <a:schemeClr val="accent1"/>
                          </a:solidFill>
                        </a:rPr>
                        <a:t>Risk reduction </a:t>
                      </a:r>
                    </a:p>
                    <a:p>
                      <a:pPr marL="182880" indent="-182880">
                        <a:spcAft>
                          <a:spcPts val="600"/>
                        </a:spcAft>
                        <a:buFont typeface="Wingdings" charset="2"/>
                        <a:buChar char="§"/>
                      </a:pPr>
                      <a:r>
                        <a:rPr lang="en-US" sz="1100" b="1">
                          <a:solidFill>
                            <a:schemeClr val="accent1"/>
                          </a:solidFill>
                        </a:rPr>
                        <a:t>Increasing efficiency </a:t>
                      </a:r>
                    </a:p>
                    <a:p>
                      <a:pPr marL="0" marR="0" lvl="0" indent="0" algn="l" defTabSz="544229" rtl="0" eaLnBrk="1" fontAlgn="auto" latinLnBrk="0" hangingPunct="1">
                        <a:lnSpc>
                          <a:spcPct val="100000"/>
                        </a:lnSpc>
                        <a:spcBef>
                          <a:spcPts val="0"/>
                        </a:spcBef>
                        <a:spcAft>
                          <a:spcPts val="600"/>
                        </a:spcAft>
                        <a:buClrTx/>
                        <a:buSzTx/>
                        <a:buFont typeface="Wingdings" charset="2"/>
                        <a:buNone/>
                        <a:tabLst/>
                        <a:defRPr/>
                      </a:pPr>
                      <a:endParaRPr lang="en-US" sz="1100" b="0" kern="1200">
                        <a:solidFill>
                          <a:schemeClr val="accent1"/>
                        </a:solidFill>
                        <a:latin typeface="+mn-lt"/>
                        <a:ea typeface="+mn-ea"/>
                        <a:cs typeface="+mn-cs"/>
                      </a:endParaRPr>
                    </a:p>
                  </a:txBody>
                  <a:tcPr marL="104814" marR="104814">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380817">
                <a:tc>
                  <a:txBody>
                    <a:bodyPr/>
                    <a:lstStyle/>
                    <a:p>
                      <a:pPr marL="0" indent="0" algn="l">
                        <a:spcAft>
                          <a:spcPts val="600"/>
                        </a:spcAft>
                        <a:buFont typeface="Wingdings" charset="2"/>
                        <a:buNone/>
                      </a:pPr>
                      <a:r>
                        <a:rPr lang="en-US" sz="1100" b="1">
                          <a:solidFill>
                            <a:schemeClr val="accent1"/>
                          </a:solidFill>
                        </a:rPr>
                        <a:t>What they want to hear </a:t>
                      </a:r>
                    </a:p>
                  </a:txBody>
                  <a:tcPr marL="104814" marR="104814"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defTabSz="914400" rtl="0" eaLnBrk="1" latinLnBrk="0" hangingPunct="1">
                        <a:spcAft>
                          <a:spcPts val="600"/>
                        </a:spcAft>
                        <a:buFont typeface="Arial" panose="020B0604020202020204" pitchFamily="34" charset="0"/>
                        <a:buChar char="•"/>
                      </a:pPr>
                      <a:r>
                        <a:rPr lang="en-US" sz="1100" b="0" kern="1200">
                          <a:solidFill>
                            <a:schemeClr val="accent1"/>
                          </a:solidFill>
                          <a:latin typeface="+mn-lt"/>
                          <a:ea typeface="+mn-ea"/>
                          <a:cs typeface="+mn-cs"/>
                        </a:rPr>
                        <a:t>Reducing the risk for the team </a:t>
                      </a:r>
                    </a:p>
                    <a:p>
                      <a:pPr marL="171450" indent="-171450" algn="l" defTabSz="914400" rtl="0" eaLnBrk="1" latinLnBrk="0" hangingPunct="1">
                        <a:spcAft>
                          <a:spcPts val="600"/>
                        </a:spcAft>
                        <a:buFont typeface="Arial" panose="020B0604020202020204" pitchFamily="34" charset="0"/>
                        <a:buChar char="•"/>
                      </a:pPr>
                      <a:r>
                        <a:rPr lang="en-US" sz="1100" b="0" kern="1200">
                          <a:solidFill>
                            <a:schemeClr val="accent1"/>
                          </a:solidFill>
                          <a:latin typeface="+mn-lt"/>
                          <a:ea typeface="+mn-ea"/>
                          <a:cs typeface="+mn-cs"/>
                        </a:rPr>
                        <a:t>Easy to use application </a:t>
                      </a:r>
                    </a:p>
                    <a:p>
                      <a:pPr marL="171450" indent="-171450" algn="l" defTabSz="914400" rtl="0" eaLnBrk="1" latinLnBrk="0" hangingPunct="1">
                        <a:spcAft>
                          <a:spcPts val="600"/>
                        </a:spcAft>
                        <a:buFont typeface="Arial" panose="020B0604020202020204" pitchFamily="34" charset="0"/>
                        <a:buChar char="•"/>
                      </a:pPr>
                      <a:r>
                        <a:rPr lang="en-US" sz="1100" b="0" kern="1200">
                          <a:solidFill>
                            <a:schemeClr val="accent1"/>
                          </a:solidFill>
                          <a:latin typeface="+mn-lt"/>
                          <a:ea typeface="+mn-ea"/>
                          <a:cs typeface="+mn-cs"/>
                        </a:rPr>
                        <a:t>Compliance and no risk </a:t>
                      </a:r>
                    </a:p>
                  </a:txBody>
                  <a:tcPr marL="104814" marR="10481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2880" marR="0" lvl="0" indent="-182880" algn="l" defTabSz="544229" rtl="0" eaLnBrk="1" fontAlgn="auto" latinLnBrk="0" hangingPunct="1">
                        <a:lnSpc>
                          <a:spcPct val="100000"/>
                        </a:lnSpc>
                        <a:spcBef>
                          <a:spcPts val="0"/>
                        </a:spcBef>
                        <a:spcAft>
                          <a:spcPts val="600"/>
                        </a:spcAft>
                        <a:buClrTx/>
                        <a:buSzTx/>
                        <a:buFont typeface="Wingdings" charset="2"/>
                        <a:buChar char="§"/>
                        <a:tabLst/>
                        <a:defRPr/>
                      </a:pPr>
                      <a:r>
                        <a:rPr lang="en-US" sz="1100" b="1">
                          <a:solidFill>
                            <a:schemeClr val="accent1"/>
                          </a:solidFill>
                        </a:rPr>
                        <a:t>100% compliance </a:t>
                      </a:r>
                    </a:p>
                    <a:p>
                      <a:pPr marL="182880" marR="0" lvl="0" indent="-182880" algn="l" defTabSz="544229" rtl="0" eaLnBrk="1" fontAlgn="auto" latinLnBrk="0" hangingPunct="1">
                        <a:lnSpc>
                          <a:spcPct val="100000"/>
                        </a:lnSpc>
                        <a:spcBef>
                          <a:spcPts val="0"/>
                        </a:spcBef>
                        <a:spcAft>
                          <a:spcPts val="600"/>
                        </a:spcAft>
                        <a:buClrTx/>
                        <a:buSzTx/>
                        <a:buFont typeface="Wingdings" charset="2"/>
                        <a:buChar char="§"/>
                        <a:tabLst/>
                        <a:defRPr/>
                      </a:pPr>
                      <a:r>
                        <a:rPr lang="en-US" sz="1100" b="1">
                          <a:solidFill>
                            <a:schemeClr val="accent1"/>
                          </a:solidFill>
                        </a:rPr>
                        <a:t>0% risk </a:t>
                      </a:r>
                    </a:p>
                    <a:p>
                      <a:pPr marL="182880" marR="0" lvl="0" indent="-182880" algn="l" defTabSz="544229" rtl="0" eaLnBrk="1" fontAlgn="auto" latinLnBrk="0" hangingPunct="1">
                        <a:lnSpc>
                          <a:spcPct val="100000"/>
                        </a:lnSpc>
                        <a:spcBef>
                          <a:spcPts val="0"/>
                        </a:spcBef>
                        <a:spcAft>
                          <a:spcPts val="600"/>
                        </a:spcAft>
                        <a:buClrTx/>
                        <a:buSzTx/>
                        <a:buFont typeface="Wingdings" charset="2"/>
                        <a:buChar char="§"/>
                        <a:tabLst/>
                        <a:defRPr/>
                      </a:pPr>
                      <a:r>
                        <a:rPr lang="en-US" sz="1100" b="1">
                          <a:solidFill>
                            <a:schemeClr val="accent1"/>
                          </a:solidFill>
                        </a:rPr>
                        <a:t>24/7 regulatory updates </a:t>
                      </a:r>
                    </a:p>
                    <a:p>
                      <a:pPr marL="182880" marR="0" lvl="0" indent="-182880" algn="l" defTabSz="544229" rtl="0" eaLnBrk="1" fontAlgn="auto" latinLnBrk="0" hangingPunct="1">
                        <a:lnSpc>
                          <a:spcPct val="100000"/>
                        </a:lnSpc>
                        <a:spcBef>
                          <a:spcPts val="0"/>
                        </a:spcBef>
                        <a:spcAft>
                          <a:spcPts val="600"/>
                        </a:spcAft>
                        <a:buClrTx/>
                        <a:buSzTx/>
                        <a:buFont typeface="Wingdings" charset="2"/>
                        <a:buChar char="§"/>
                        <a:tabLst/>
                        <a:defRPr/>
                      </a:pPr>
                      <a:r>
                        <a:rPr lang="en-US" sz="1100" b="1">
                          <a:solidFill>
                            <a:schemeClr val="accent1"/>
                          </a:solidFill>
                        </a:rPr>
                        <a:t>As less work as possible </a:t>
                      </a:r>
                    </a:p>
                  </a:txBody>
                  <a:tcPr marL="104814" marR="10481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2880" marR="0" lvl="0" indent="-182880" algn="l" defTabSz="544229" rtl="0" eaLnBrk="1" fontAlgn="auto" latinLnBrk="0" hangingPunct="1">
                        <a:lnSpc>
                          <a:spcPct val="100000"/>
                        </a:lnSpc>
                        <a:spcBef>
                          <a:spcPts val="0"/>
                        </a:spcBef>
                        <a:spcAft>
                          <a:spcPts val="600"/>
                        </a:spcAft>
                        <a:buClrTx/>
                        <a:buSzTx/>
                        <a:buFont typeface="Wingdings" charset="2"/>
                        <a:buChar char="§"/>
                        <a:tabLst/>
                        <a:defRPr/>
                      </a:pPr>
                      <a:r>
                        <a:rPr lang="en-US" sz="1100" b="0" kern="1200">
                          <a:solidFill>
                            <a:schemeClr val="accent1"/>
                          </a:solidFill>
                          <a:latin typeface="+mn-lt"/>
                          <a:ea typeface="+mn-ea"/>
                          <a:cs typeface="+mn-cs"/>
                        </a:rPr>
                        <a:t>Reduction of lead time </a:t>
                      </a:r>
                    </a:p>
                    <a:p>
                      <a:pPr marL="182880" marR="0" lvl="0" indent="-182880" algn="l" defTabSz="544229" rtl="0" eaLnBrk="1" fontAlgn="auto" latinLnBrk="0" hangingPunct="1">
                        <a:lnSpc>
                          <a:spcPct val="100000"/>
                        </a:lnSpc>
                        <a:spcBef>
                          <a:spcPts val="0"/>
                        </a:spcBef>
                        <a:spcAft>
                          <a:spcPts val="600"/>
                        </a:spcAft>
                        <a:buClrTx/>
                        <a:buSzTx/>
                        <a:buFont typeface="Wingdings" charset="2"/>
                        <a:buChar char="§"/>
                        <a:tabLst/>
                        <a:defRPr/>
                      </a:pPr>
                      <a:r>
                        <a:rPr lang="en-US" sz="1100" b="0" kern="1200">
                          <a:solidFill>
                            <a:schemeClr val="accent1"/>
                          </a:solidFill>
                          <a:latin typeface="+mn-lt"/>
                          <a:ea typeface="+mn-ea"/>
                          <a:cs typeface="+mn-cs"/>
                        </a:rPr>
                        <a:t>Reduction of manual work </a:t>
                      </a:r>
                    </a:p>
                    <a:p>
                      <a:pPr marL="182880" marR="0" lvl="0" indent="-182880" algn="l" defTabSz="544229" rtl="0" eaLnBrk="1" fontAlgn="auto" latinLnBrk="0" hangingPunct="1">
                        <a:lnSpc>
                          <a:spcPct val="100000"/>
                        </a:lnSpc>
                        <a:spcBef>
                          <a:spcPts val="0"/>
                        </a:spcBef>
                        <a:spcAft>
                          <a:spcPts val="600"/>
                        </a:spcAft>
                        <a:buClrTx/>
                        <a:buSzTx/>
                        <a:buFont typeface="Wingdings" charset="2"/>
                        <a:buChar char="§"/>
                        <a:tabLst/>
                        <a:defRPr/>
                      </a:pPr>
                      <a:r>
                        <a:rPr lang="en-US" sz="1100" b="0" kern="1200">
                          <a:solidFill>
                            <a:schemeClr val="accent1"/>
                          </a:solidFill>
                          <a:latin typeface="+mn-lt"/>
                          <a:ea typeface="+mn-ea"/>
                          <a:cs typeface="+mn-cs"/>
                        </a:rPr>
                        <a:t>Pre-Order screening to avoid work</a:t>
                      </a:r>
                    </a:p>
                  </a:txBody>
                  <a:tcPr marL="104814" marR="10481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2880" marR="0" lvl="0" indent="-182880" algn="l" defTabSz="544229" rtl="0" eaLnBrk="1" fontAlgn="auto" latinLnBrk="0" hangingPunct="1">
                        <a:lnSpc>
                          <a:spcPct val="100000"/>
                        </a:lnSpc>
                        <a:spcBef>
                          <a:spcPts val="0"/>
                        </a:spcBef>
                        <a:spcAft>
                          <a:spcPts val="600"/>
                        </a:spcAft>
                        <a:buClrTx/>
                        <a:buSzTx/>
                        <a:buFont typeface="Wingdings" charset="2"/>
                        <a:buChar char="§"/>
                        <a:tabLst/>
                        <a:defRPr/>
                      </a:pPr>
                      <a:r>
                        <a:rPr lang="en-US" sz="1100" b="0" kern="1200">
                          <a:solidFill>
                            <a:schemeClr val="accent1"/>
                          </a:solidFill>
                          <a:latin typeface="+mn-lt"/>
                          <a:ea typeface="+mn-ea"/>
                          <a:cs typeface="+mn-cs"/>
                        </a:rPr>
                        <a:t>ISO Certified</a:t>
                      </a:r>
                    </a:p>
                    <a:p>
                      <a:pPr marL="182880" marR="0" lvl="0" indent="-182880" algn="l" defTabSz="544229" rtl="0" eaLnBrk="1" fontAlgn="auto" latinLnBrk="0" hangingPunct="1">
                        <a:lnSpc>
                          <a:spcPct val="100000"/>
                        </a:lnSpc>
                        <a:spcBef>
                          <a:spcPts val="0"/>
                        </a:spcBef>
                        <a:spcAft>
                          <a:spcPts val="600"/>
                        </a:spcAft>
                        <a:buClrTx/>
                        <a:buSzTx/>
                        <a:buFont typeface="Wingdings" charset="2"/>
                        <a:buChar char="§"/>
                        <a:tabLst/>
                        <a:defRPr/>
                      </a:pPr>
                      <a:r>
                        <a:rPr lang="en-US" sz="1100" b="0" kern="1200">
                          <a:solidFill>
                            <a:schemeClr val="accent1"/>
                          </a:solidFill>
                          <a:latin typeface="+mn-lt"/>
                          <a:ea typeface="+mn-ea"/>
                          <a:cs typeface="+mn-cs"/>
                        </a:rPr>
                        <a:t>High Security and Hosting in High class environments</a:t>
                      </a:r>
                    </a:p>
                    <a:p>
                      <a:pPr marL="182880" marR="0" lvl="0" indent="-182880" algn="l" defTabSz="544229" rtl="0" eaLnBrk="1" fontAlgn="auto" latinLnBrk="0" hangingPunct="1">
                        <a:lnSpc>
                          <a:spcPct val="100000"/>
                        </a:lnSpc>
                        <a:spcBef>
                          <a:spcPts val="0"/>
                        </a:spcBef>
                        <a:spcAft>
                          <a:spcPts val="600"/>
                        </a:spcAft>
                        <a:buClrTx/>
                        <a:buSzTx/>
                        <a:buFont typeface="Wingdings" charset="2"/>
                        <a:buChar char="§"/>
                        <a:tabLst/>
                        <a:defRPr/>
                      </a:pPr>
                      <a:r>
                        <a:rPr lang="en-US" sz="1100" b="0" kern="1200">
                          <a:solidFill>
                            <a:schemeClr val="accent1"/>
                          </a:solidFill>
                          <a:latin typeface="+mn-lt"/>
                          <a:ea typeface="+mn-ea"/>
                          <a:cs typeface="+mn-cs"/>
                        </a:rPr>
                        <a:t>Low implementation efforts </a:t>
                      </a:r>
                    </a:p>
                  </a:txBody>
                  <a:tcPr marL="104814" marR="10481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2880" marR="0" lvl="0" indent="-182880" algn="l" defTabSz="544229" rtl="0" eaLnBrk="1" fontAlgn="auto" latinLnBrk="0" hangingPunct="1">
                        <a:lnSpc>
                          <a:spcPct val="100000"/>
                        </a:lnSpc>
                        <a:spcBef>
                          <a:spcPts val="0"/>
                        </a:spcBef>
                        <a:spcAft>
                          <a:spcPts val="600"/>
                        </a:spcAft>
                        <a:buClrTx/>
                        <a:buSzTx/>
                        <a:buFont typeface="Wingdings" charset="2"/>
                        <a:buChar char="§"/>
                        <a:tabLst/>
                        <a:defRPr/>
                      </a:pPr>
                      <a:r>
                        <a:rPr lang="en-US" sz="1100" b="0" kern="1200" dirty="0">
                          <a:solidFill>
                            <a:schemeClr val="accent1"/>
                          </a:solidFill>
                          <a:latin typeface="+mn-lt"/>
                          <a:ea typeface="+mn-ea"/>
                          <a:cs typeface="+mn-cs"/>
                        </a:rPr>
                        <a:t>Easy to use </a:t>
                      </a:r>
                    </a:p>
                    <a:p>
                      <a:pPr marL="182880" marR="0" lvl="0" indent="-182880" algn="l" defTabSz="544229" rtl="0" eaLnBrk="1" fontAlgn="auto" latinLnBrk="0" hangingPunct="1">
                        <a:lnSpc>
                          <a:spcPct val="100000"/>
                        </a:lnSpc>
                        <a:spcBef>
                          <a:spcPts val="0"/>
                        </a:spcBef>
                        <a:spcAft>
                          <a:spcPts val="600"/>
                        </a:spcAft>
                        <a:buClrTx/>
                        <a:buSzTx/>
                        <a:buFont typeface="Wingdings" charset="2"/>
                        <a:buChar char="§"/>
                        <a:tabLst/>
                        <a:defRPr/>
                      </a:pPr>
                      <a:r>
                        <a:rPr lang="en-US" sz="1100" b="0" kern="1200" dirty="0">
                          <a:solidFill>
                            <a:schemeClr val="accent1"/>
                          </a:solidFill>
                          <a:latin typeface="+mn-lt"/>
                          <a:ea typeface="+mn-ea"/>
                          <a:cs typeface="+mn-cs"/>
                        </a:rPr>
                        <a:t>Fast ROI </a:t>
                      </a:r>
                    </a:p>
                  </a:txBody>
                  <a:tcPr marL="104814" marR="104814">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0487156"/>
                  </a:ext>
                </a:extLst>
              </a:tr>
            </a:tbl>
          </a:graphicData>
        </a:graphic>
      </p:graphicFrame>
      <p:pic>
        <p:nvPicPr>
          <p:cNvPr id="8" name="Picture 7"/>
          <p:cNvPicPr>
            <a:picLocks noChangeAspect="1"/>
          </p:cNvPicPr>
          <p:nvPr/>
        </p:nvPicPr>
        <p:blipFill rotWithShape="1">
          <a:blip r:embed="rId3" cstate="screen">
            <a:grayscl/>
            <a:extLst>
              <a:ext uri="{28A0092B-C50C-407E-A947-70E740481C1C}">
                <a14:useLocalDpi xmlns:a14="http://schemas.microsoft.com/office/drawing/2010/main"/>
              </a:ext>
            </a:extLst>
          </a:blip>
          <a:srcRect/>
          <a:stretch/>
        </p:blipFill>
        <p:spPr>
          <a:xfrm>
            <a:off x="2269334" y="424905"/>
            <a:ext cx="697883" cy="696911"/>
          </a:xfrm>
          <a:prstGeom prst="ellipse">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51444" y="323329"/>
            <a:ext cx="798487" cy="798487"/>
          </a:xfrm>
          <a:prstGeom prst="ellipse">
            <a:avLst/>
          </a:prstGeom>
        </p:spPr>
      </p:pic>
      <p:pic>
        <p:nvPicPr>
          <p:cNvPr id="10" name="Picture 9">
            <a:extLst>
              <a:ext uri="{FF2B5EF4-FFF2-40B4-BE49-F238E27FC236}">
                <a16:creationId xmlns:a16="http://schemas.microsoft.com/office/drawing/2014/main" id="{3DF182B1-7CBF-AA4C-AEB9-CCEC965B39E1}"/>
              </a:ext>
            </a:extLst>
          </p:cNvPr>
          <p:cNvPicPr>
            <a:picLocks noChangeAspect="1"/>
          </p:cNvPicPr>
          <p:nvPr/>
        </p:nvPicPr>
        <p:blipFill>
          <a:blip r:embed="rId5" cstate="screen">
            <a:grayscl/>
            <a:extLst>
              <a:ext uri="{28A0092B-C50C-407E-A947-70E740481C1C}">
                <a14:useLocalDpi xmlns:a14="http://schemas.microsoft.com/office/drawing/2010/main"/>
              </a:ext>
            </a:extLst>
          </a:blip>
          <a:stretch>
            <a:fillRect/>
          </a:stretch>
        </p:blipFill>
        <p:spPr>
          <a:xfrm>
            <a:off x="4072828" y="326267"/>
            <a:ext cx="798487" cy="798487"/>
          </a:xfrm>
          <a:prstGeom prst="ellipse">
            <a:avLst/>
          </a:prstGeom>
        </p:spPr>
      </p:pic>
      <p:pic>
        <p:nvPicPr>
          <p:cNvPr id="14" name="Picture 13">
            <a:extLst>
              <a:ext uri="{FF2B5EF4-FFF2-40B4-BE49-F238E27FC236}">
                <a16:creationId xmlns:a16="http://schemas.microsoft.com/office/drawing/2014/main" id="{A7A8E301-2843-AE44-9348-FEDCF999799B}"/>
              </a:ext>
            </a:extLst>
          </p:cNvPr>
          <p:cNvPicPr>
            <a:picLocks noChangeAspect="1"/>
          </p:cNvPicPr>
          <p:nvPr/>
        </p:nvPicPr>
        <p:blipFill>
          <a:blip r:embed="rId6"/>
          <a:stretch>
            <a:fillRect/>
          </a:stretch>
        </p:blipFill>
        <p:spPr>
          <a:xfrm>
            <a:off x="8843327" y="323328"/>
            <a:ext cx="798488" cy="798488"/>
          </a:xfrm>
          <a:prstGeom prst="ellipse">
            <a:avLst/>
          </a:prstGeom>
        </p:spPr>
      </p:pic>
      <p:pic>
        <p:nvPicPr>
          <p:cNvPr id="4" name="Picture 3">
            <a:extLst>
              <a:ext uri="{FF2B5EF4-FFF2-40B4-BE49-F238E27FC236}">
                <a16:creationId xmlns:a16="http://schemas.microsoft.com/office/drawing/2014/main" id="{8085BA29-1E7E-4BE5-BE12-4420170283F0}"/>
              </a:ext>
            </a:extLst>
          </p:cNvPr>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5693145" y="366819"/>
            <a:ext cx="680671" cy="754997"/>
          </a:xfrm>
          <a:prstGeom prst="rect">
            <a:avLst/>
          </a:prstGeom>
        </p:spPr>
      </p:pic>
      <p:pic>
        <p:nvPicPr>
          <p:cNvPr id="3" name="Graphic 2" descr="Home with solid fill">
            <a:hlinkClick r:id="rId9" action="ppaction://hlinksldjump"/>
            <a:extLst>
              <a:ext uri="{FF2B5EF4-FFF2-40B4-BE49-F238E27FC236}">
                <a16:creationId xmlns:a16="http://schemas.microsoft.com/office/drawing/2014/main" id="{82382196-7B1C-E906-AC17-89029CFE5EB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706116" y="89724"/>
            <a:ext cx="289786" cy="289786"/>
          </a:xfrm>
          <a:prstGeom prst="rect">
            <a:avLst/>
          </a:prstGeom>
        </p:spPr>
      </p:pic>
      <p:pic>
        <p:nvPicPr>
          <p:cNvPr id="5" name="Graphic 4" descr="Back with solid fill">
            <a:hlinkClick r:id="" action="ppaction://hlinkshowjump?jump=lastslideviewed"/>
            <a:extLst>
              <a:ext uri="{FF2B5EF4-FFF2-40B4-BE49-F238E27FC236}">
                <a16:creationId xmlns:a16="http://schemas.microsoft.com/office/drawing/2014/main" id="{1354A341-EE36-8A61-9C7F-E9FD18A5619D}"/>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300121" y="89724"/>
            <a:ext cx="289786" cy="289786"/>
          </a:xfrm>
          <a:prstGeom prst="rect">
            <a:avLst/>
          </a:prstGeom>
        </p:spPr>
      </p:pic>
    </p:spTree>
    <p:extLst>
      <p:ext uri="{BB962C8B-B14F-4D97-AF65-F5344CB8AC3E}">
        <p14:creationId xmlns:p14="http://schemas.microsoft.com/office/powerpoint/2010/main" val="3797565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7A47F3E-44D8-35E8-864B-BCFE64DDEE9B}"/>
              </a:ext>
            </a:extLst>
          </p:cNvPr>
          <p:cNvSpPr>
            <a:spLocks noGrp="1"/>
          </p:cNvSpPr>
          <p:nvPr>
            <p:ph type="title"/>
          </p:nvPr>
        </p:nvSpPr>
        <p:spPr/>
        <p:txBody>
          <a:bodyPr/>
          <a:lstStyle/>
          <a:p>
            <a:r>
              <a:rPr lang="en-DE"/>
              <a:t>Return on Investment Calculation</a:t>
            </a:r>
            <a:endParaRPr lang="en-US"/>
          </a:p>
        </p:txBody>
      </p:sp>
      <p:sp>
        <p:nvSpPr>
          <p:cNvPr id="10" name="Content Placeholder 9">
            <a:extLst>
              <a:ext uri="{FF2B5EF4-FFF2-40B4-BE49-F238E27FC236}">
                <a16:creationId xmlns:a16="http://schemas.microsoft.com/office/drawing/2014/main" id="{0D10FC6C-5299-8BF0-A1AE-DEFA5FC47E97}"/>
              </a:ext>
            </a:extLst>
          </p:cNvPr>
          <p:cNvSpPr>
            <a:spLocks noGrp="1"/>
          </p:cNvSpPr>
          <p:nvPr>
            <p:ph idx="1"/>
          </p:nvPr>
        </p:nvSpPr>
        <p:spPr/>
        <p:txBody>
          <a:bodyPr/>
          <a:lstStyle/>
          <a:p>
            <a:r>
              <a:rPr lang="en-US"/>
              <a:t>The point is that a company needs to calculate the true cost of each employee. This would include salary,</a:t>
            </a:r>
            <a:r>
              <a:rPr lang="en-DE"/>
              <a:t> </a:t>
            </a:r>
            <a:r>
              <a:rPr lang="en-US"/>
              <a:t>bonuses, any additional compensation (e.g., profit sharing or “spiffs), plus the office space associated with the</a:t>
            </a:r>
            <a:r>
              <a:rPr lang="en-DE"/>
              <a:t> </a:t>
            </a:r>
            <a:r>
              <a:rPr lang="en-US"/>
              <a:t>employee and their costs, equipment (e.g., computers and tablets), plus travel and entertainment costs, plus that</a:t>
            </a:r>
            <a:r>
              <a:rPr lang="en-DE"/>
              <a:t> </a:t>
            </a:r>
            <a:r>
              <a:rPr lang="en-US"/>
              <a:t>employee’s share of all of the other operating costs of the business (accounting, IT, operations, healthcare and</a:t>
            </a:r>
            <a:r>
              <a:rPr lang="en-DE"/>
              <a:t> </a:t>
            </a:r>
            <a:r>
              <a:rPr lang="en-US"/>
              <a:t>other benefits, etc.).</a:t>
            </a:r>
            <a:endParaRPr lang="en-DE"/>
          </a:p>
          <a:p>
            <a:r>
              <a:rPr lang="en-US"/>
              <a:t>For many office-based technology businesses, such as Fintech, typical burden factors are around 1.5x. So, an</a:t>
            </a:r>
            <a:r>
              <a:rPr lang="en-DE"/>
              <a:t> </a:t>
            </a:r>
            <a:r>
              <a:rPr lang="en-US"/>
              <a:t>employee earning $100,000 annually would have an FTE rate of $150,000.</a:t>
            </a:r>
          </a:p>
        </p:txBody>
      </p:sp>
    </p:spTree>
    <p:extLst>
      <p:ext uri="{BB962C8B-B14F-4D97-AF65-F5344CB8AC3E}">
        <p14:creationId xmlns:p14="http://schemas.microsoft.com/office/powerpoint/2010/main" val="3145919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6BEF12-905D-1019-5329-6A11F76ED2B4}"/>
              </a:ext>
            </a:extLst>
          </p:cNvPr>
          <p:cNvSpPr>
            <a:spLocks noGrp="1"/>
          </p:cNvSpPr>
          <p:nvPr>
            <p:ph type="ctrTitle"/>
          </p:nvPr>
        </p:nvSpPr>
        <p:spPr/>
        <p:txBody>
          <a:bodyPr/>
          <a:lstStyle/>
          <a:p>
            <a:r>
              <a:rPr lang="en-DE"/>
              <a:t>Technical Discovery</a:t>
            </a:r>
            <a:br>
              <a:rPr lang="en-DE"/>
            </a:br>
            <a:r>
              <a:rPr lang="en-DE"/>
              <a:t>Template</a:t>
            </a:r>
            <a:endParaRPr lang="en-US"/>
          </a:p>
        </p:txBody>
      </p:sp>
      <p:sp>
        <p:nvSpPr>
          <p:cNvPr id="7" name="Subtitle 6">
            <a:extLst>
              <a:ext uri="{FF2B5EF4-FFF2-40B4-BE49-F238E27FC236}">
                <a16:creationId xmlns:a16="http://schemas.microsoft.com/office/drawing/2014/main" id="{1E4947AF-DF59-ACC1-E708-FA2E1F4BB103}"/>
              </a:ext>
            </a:extLst>
          </p:cNvPr>
          <p:cNvSpPr>
            <a:spLocks noGrp="1"/>
          </p:cNvSpPr>
          <p:nvPr>
            <p:ph type="subTitle" idx="1"/>
          </p:nvPr>
        </p:nvSpPr>
        <p:spPr>
          <a:xfrm>
            <a:off x="457200" y="5562621"/>
            <a:ext cx="8985380" cy="609579"/>
          </a:xfrm>
        </p:spPr>
        <p:txBody>
          <a:bodyPr/>
          <a:lstStyle/>
          <a:p>
            <a:r>
              <a:rPr lang="en-DE"/>
              <a:t>Also available as a word: </a:t>
            </a:r>
            <a:r>
              <a:rPr lang="en-US">
                <a:hlinkClick r:id="rId2"/>
              </a:rPr>
              <a:t>Technical Discovery note document.docx</a:t>
            </a:r>
            <a:endParaRPr lang="en-US"/>
          </a:p>
        </p:txBody>
      </p:sp>
      <p:pic>
        <p:nvPicPr>
          <p:cNvPr id="8" name="Graphic 7" descr="Home with solid fill">
            <a:hlinkClick r:id="rId3" action="ppaction://hlinksldjump"/>
            <a:extLst>
              <a:ext uri="{FF2B5EF4-FFF2-40B4-BE49-F238E27FC236}">
                <a16:creationId xmlns:a16="http://schemas.microsoft.com/office/drawing/2014/main" id="{D7C6C7E2-A2B8-E560-F8C4-FD5C5B9AAE5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706116" y="89724"/>
            <a:ext cx="289786" cy="289786"/>
          </a:xfrm>
          <a:prstGeom prst="rect">
            <a:avLst/>
          </a:prstGeom>
        </p:spPr>
      </p:pic>
      <p:pic>
        <p:nvPicPr>
          <p:cNvPr id="10" name="Graphic 9" descr="Back with solid fill">
            <a:hlinkClick r:id="" action="ppaction://hlinkshowjump?jump=lastslideviewed"/>
            <a:extLst>
              <a:ext uri="{FF2B5EF4-FFF2-40B4-BE49-F238E27FC236}">
                <a16:creationId xmlns:a16="http://schemas.microsoft.com/office/drawing/2014/main" id="{CCB3DCFD-9ACD-E2C5-8C5D-E2857DE8750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00121" y="89724"/>
            <a:ext cx="289786" cy="289786"/>
          </a:xfrm>
          <a:prstGeom prst="rect">
            <a:avLst/>
          </a:prstGeom>
        </p:spPr>
      </p:pic>
    </p:spTree>
    <p:extLst>
      <p:ext uri="{BB962C8B-B14F-4D97-AF65-F5344CB8AC3E}">
        <p14:creationId xmlns:p14="http://schemas.microsoft.com/office/powerpoint/2010/main" val="2505467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A3BA4C-3CA1-4912-DDC8-8EBA31A71DDA}"/>
              </a:ext>
            </a:extLst>
          </p:cNvPr>
          <p:cNvSpPr>
            <a:spLocks noGrp="1"/>
          </p:cNvSpPr>
          <p:nvPr>
            <p:ph type="title"/>
          </p:nvPr>
        </p:nvSpPr>
        <p:spPr>
          <a:xfrm>
            <a:off x="457200" y="136526"/>
            <a:ext cx="11277600" cy="1387475"/>
          </a:xfrm>
        </p:spPr>
        <p:txBody>
          <a:bodyPr/>
          <a:lstStyle/>
          <a:p>
            <a:r>
              <a:rPr lang="en-US" dirty="0"/>
              <a:t>Doing Discovery</a:t>
            </a:r>
          </a:p>
        </p:txBody>
      </p:sp>
      <p:sp>
        <p:nvSpPr>
          <p:cNvPr id="8" name="Text Placeholder 7">
            <a:extLst>
              <a:ext uri="{FF2B5EF4-FFF2-40B4-BE49-F238E27FC236}">
                <a16:creationId xmlns:a16="http://schemas.microsoft.com/office/drawing/2014/main" id="{D4B79B19-4ED5-9346-24AB-AD61528B01A5}"/>
              </a:ext>
            </a:extLst>
          </p:cNvPr>
          <p:cNvSpPr>
            <a:spLocks noGrp="1"/>
          </p:cNvSpPr>
          <p:nvPr>
            <p:ph sz="half" idx="1"/>
          </p:nvPr>
        </p:nvSpPr>
        <p:spPr>
          <a:xfrm>
            <a:off x="457200" y="1524000"/>
            <a:ext cx="5462588" cy="4652963"/>
          </a:xfrm>
        </p:spPr>
        <p:txBody>
          <a:bodyPr/>
          <a:lstStyle/>
          <a:p>
            <a:r>
              <a:rPr lang="en-US" dirty="0"/>
              <a:t>Discovery is the stage in the process that will give you a competitive advantage.</a:t>
            </a:r>
          </a:p>
        </p:txBody>
      </p:sp>
      <p:sp>
        <p:nvSpPr>
          <p:cNvPr id="6" name="Text Placeholder 5">
            <a:extLst>
              <a:ext uri="{FF2B5EF4-FFF2-40B4-BE49-F238E27FC236}">
                <a16:creationId xmlns:a16="http://schemas.microsoft.com/office/drawing/2014/main" id="{5D903FEB-8216-76F4-EB9B-954BF6B47996}"/>
              </a:ext>
            </a:extLst>
          </p:cNvPr>
          <p:cNvSpPr>
            <a:spLocks noGrp="1"/>
          </p:cNvSpPr>
          <p:nvPr>
            <p:ph sz="half" idx="13"/>
          </p:nvPr>
        </p:nvSpPr>
        <p:spPr>
          <a:xfrm>
            <a:off x="6265862" y="1524000"/>
            <a:ext cx="5462588" cy="4652963"/>
          </a:xfrm>
        </p:spPr>
        <p:txBody>
          <a:bodyPr/>
          <a:lstStyle/>
          <a:p>
            <a:r>
              <a:rPr lang="en-US"/>
              <a:t>It does this in two ways: </a:t>
            </a:r>
            <a:endParaRPr lang="en-DE"/>
          </a:p>
          <a:p>
            <a:r>
              <a:rPr lang="en-US"/>
              <a:t>The</a:t>
            </a:r>
            <a:r>
              <a:rPr lang="en-DE"/>
              <a:t> </a:t>
            </a:r>
            <a:r>
              <a:rPr lang="en-US"/>
              <a:t>customer trust level in you increases because you understand and explore their needs and</a:t>
            </a:r>
            <a:r>
              <a:rPr lang="en-DE"/>
              <a:t> </a:t>
            </a:r>
            <a:r>
              <a:rPr lang="en-US"/>
              <a:t>objectives. </a:t>
            </a:r>
            <a:endParaRPr lang="en-DE"/>
          </a:p>
          <a:p>
            <a:r>
              <a:rPr lang="en-US"/>
              <a:t>The</a:t>
            </a:r>
            <a:r>
              <a:rPr lang="en-DE"/>
              <a:t> D</a:t>
            </a:r>
            <a:r>
              <a:rPr lang="en-US"/>
              <a:t>emo is more tailored, </a:t>
            </a:r>
            <a:r>
              <a:rPr lang="en-DE"/>
              <a:t>has </a:t>
            </a:r>
            <a:r>
              <a:rPr lang="en-US"/>
              <a:t>more </a:t>
            </a:r>
            <a:r>
              <a:rPr lang="en-DE"/>
              <a:t>outcomes-focused</a:t>
            </a:r>
            <a:r>
              <a:rPr lang="en-US"/>
              <a:t> and therefore adds more value.</a:t>
            </a:r>
          </a:p>
          <a:p>
            <a:endParaRPr lang="en-US"/>
          </a:p>
        </p:txBody>
      </p:sp>
      <p:pic>
        <p:nvPicPr>
          <p:cNvPr id="9" name="Graphic 8" descr="Home with solid fill">
            <a:hlinkClick r:id="rId2" action="ppaction://hlinksldjump"/>
            <a:extLst>
              <a:ext uri="{FF2B5EF4-FFF2-40B4-BE49-F238E27FC236}">
                <a16:creationId xmlns:a16="http://schemas.microsoft.com/office/drawing/2014/main" id="{5BDD8F38-8888-0E4B-5E7B-C898133508A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06116" y="89724"/>
            <a:ext cx="289786" cy="289786"/>
          </a:xfrm>
          <a:prstGeom prst="rect">
            <a:avLst/>
          </a:prstGeom>
        </p:spPr>
      </p:pic>
      <p:pic>
        <p:nvPicPr>
          <p:cNvPr id="10" name="Graphic 9" descr="Back with solid fill">
            <a:hlinkClick r:id="" action="ppaction://hlinkshowjump?jump=lastslideviewed"/>
            <a:extLst>
              <a:ext uri="{FF2B5EF4-FFF2-40B4-BE49-F238E27FC236}">
                <a16:creationId xmlns:a16="http://schemas.microsoft.com/office/drawing/2014/main" id="{1A71AB8F-CDAA-DC82-5471-D1B79C512ED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00121" y="89724"/>
            <a:ext cx="289786" cy="289786"/>
          </a:xfrm>
          <a:prstGeom prst="rect">
            <a:avLst/>
          </a:prstGeom>
        </p:spPr>
      </p:pic>
    </p:spTree>
    <p:extLst>
      <p:ext uri="{BB962C8B-B14F-4D97-AF65-F5344CB8AC3E}">
        <p14:creationId xmlns:p14="http://schemas.microsoft.com/office/powerpoint/2010/main" val="667421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F070D-5ADA-5D8E-0A71-876B2357C919}"/>
              </a:ext>
            </a:extLst>
          </p:cNvPr>
          <p:cNvSpPr>
            <a:spLocks noGrp="1"/>
          </p:cNvSpPr>
          <p:nvPr>
            <p:ph type="title"/>
          </p:nvPr>
        </p:nvSpPr>
        <p:spPr/>
        <p:txBody>
          <a:bodyPr/>
          <a:lstStyle/>
          <a:p>
            <a:r>
              <a:rPr lang="en-DE" sz="5500"/>
              <a:t>Discovery Guideline</a:t>
            </a:r>
            <a:endParaRPr lang="en-US" sz="5500"/>
          </a:p>
        </p:txBody>
      </p:sp>
      <p:sp>
        <p:nvSpPr>
          <p:cNvPr id="4" name="Content Placeholder 3">
            <a:extLst>
              <a:ext uri="{FF2B5EF4-FFF2-40B4-BE49-F238E27FC236}">
                <a16:creationId xmlns:a16="http://schemas.microsoft.com/office/drawing/2014/main" id="{5F9DB378-C793-C8D7-B953-E25C7B68099E}"/>
              </a:ext>
            </a:extLst>
          </p:cNvPr>
          <p:cNvSpPr>
            <a:spLocks noGrp="1"/>
          </p:cNvSpPr>
          <p:nvPr>
            <p:ph idx="1"/>
          </p:nvPr>
        </p:nvSpPr>
        <p:spPr>
          <a:xfrm>
            <a:off x="463552" y="1635674"/>
            <a:ext cx="7397748" cy="4338243"/>
          </a:xfrm>
        </p:spPr>
        <p:txBody>
          <a:bodyPr/>
          <a:lstStyle/>
          <a:p>
            <a:pPr marL="285739" indent="-285739">
              <a:buFont typeface="Arial" panose="020B0604020202020204" pitchFamily="34" charset="0"/>
              <a:buChar char="•"/>
            </a:pPr>
            <a:r>
              <a:rPr lang="en-DE" dirty="0">
                <a:solidFill>
                  <a:schemeClr val="tx2"/>
                </a:solidFill>
              </a:rPr>
              <a:t>Please create for each discovery persona one Situation Sheet</a:t>
            </a:r>
          </a:p>
          <a:p>
            <a:pPr marL="285739" indent="-285739">
              <a:buFont typeface="Arial" panose="020B0604020202020204" pitchFamily="34" charset="0"/>
              <a:buChar char="•"/>
            </a:pPr>
            <a:r>
              <a:rPr lang="en-DE" dirty="0">
                <a:solidFill>
                  <a:schemeClr val="tx2"/>
                </a:solidFill>
              </a:rPr>
              <a:t>You can share the external ones with prospects, internal are only for </a:t>
            </a:r>
            <a:r>
              <a:rPr lang="de-DE" dirty="0">
                <a:solidFill>
                  <a:schemeClr val="tx2"/>
                </a:solidFill>
              </a:rPr>
              <a:t>[Vendor]</a:t>
            </a:r>
            <a:endParaRPr lang="en-DE" dirty="0">
              <a:solidFill>
                <a:schemeClr val="tx2"/>
              </a:solidFill>
            </a:endParaRPr>
          </a:p>
          <a:p>
            <a:pPr marL="285739" indent="-285739">
              <a:buFont typeface="Arial" panose="020B0604020202020204" pitchFamily="34" charset="0"/>
              <a:buChar char="•"/>
            </a:pPr>
            <a:r>
              <a:rPr lang="en-DE" dirty="0">
                <a:solidFill>
                  <a:schemeClr val="tx2"/>
                </a:solidFill>
              </a:rPr>
              <a:t>A summary of the </a:t>
            </a:r>
            <a:r>
              <a:rPr lang="en-DE" dirty="0"/>
              <a:t>Technical Discovery notes should be added to the OSD </a:t>
            </a:r>
            <a:endParaRPr lang="en-US" dirty="0"/>
          </a:p>
        </p:txBody>
      </p:sp>
      <p:pic>
        <p:nvPicPr>
          <p:cNvPr id="3" name="Graphic 2" descr="Home with solid fill">
            <a:hlinkClick r:id="rId2" action="ppaction://hlinksldjump"/>
            <a:extLst>
              <a:ext uri="{FF2B5EF4-FFF2-40B4-BE49-F238E27FC236}">
                <a16:creationId xmlns:a16="http://schemas.microsoft.com/office/drawing/2014/main" id="{E4A2D74E-9C42-5BBD-DF0B-67EC72FC21C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06116" y="89724"/>
            <a:ext cx="289786" cy="289786"/>
          </a:xfrm>
          <a:prstGeom prst="rect">
            <a:avLst/>
          </a:prstGeom>
        </p:spPr>
      </p:pic>
      <p:pic>
        <p:nvPicPr>
          <p:cNvPr id="5" name="Graphic 4" descr="Back with solid fill">
            <a:hlinkClick r:id="" action="ppaction://hlinkshowjump?jump=lastslideviewed"/>
            <a:extLst>
              <a:ext uri="{FF2B5EF4-FFF2-40B4-BE49-F238E27FC236}">
                <a16:creationId xmlns:a16="http://schemas.microsoft.com/office/drawing/2014/main" id="{99C21EEE-1E51-9A99-920A-F7C71706BEA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00121" y="89724"/>
            <a:ext cx="289786" cy="289786"/>
          </a:xfrm>
          <a:prstGeom prst="rect">
            <a:avLst/>
          </a:prstGeom>
        </p:spPr>
      </p:pic>
    </p:spTree>
    <p:extLst>
      <p:ext uri="{BB962C8B-B14F-4D97-AF65-F5344CB8AC3E}">
        <p14:creationId xmlns:p14="http://schemas.microsoft.com/office/powerpoint/2010/main" val="2069053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4F30-7773-3B0B-D8C8-3E89698DD5A6}"/>
              </a:ext>
            </a:extLst>
          </p:cNvPr>
          <p:cNvSpPr>
            <a:spLocks noGrp="1"/>
          </p:cNvSpPr>
          <p:nvPr>
            <p:ph type="title"/>
          </p:nvPr>
        </p:nvSpPr>
        <p:spPr>
          <a:xfrm>
            <a:off x="457200" y="136526"/>
            <a:ext cx="11277600" cy="706011"/>
          </a:xfrm>
        </p:spPr>
        <p:txBody>
          <a:bodyPr/>
          <a:lstStyle/>
          <a:p>
            <a:r>
              <a:rPr lang="en-DE"/>
              <a:t>Situation Sheet (internal)</a:t>
            </a:r>
            <a:endParaRPr lang="en-US"/>
          </a:p>
        </p:txBody>
      </p:sp>
      <p:sp>
        <p:nvSpPr>
          <p:cNvPr id="4" name="Slide Number Placeholder 3">
            <a:extLst>
              <a:ext uri="{FF2B5EF4-FFF2-40B4-BE49-F238E27FC236}">
                <a16:creationId xmlns:a16="http://schemas.microsoft.com/office/drawing/2014/main" id="{D2FB354C-12E2-FA92-610D-AB78687681F1}"/>
              </a:ext>
            </a:extLst>
          </p:cNvPr>
          <p:cNvSpPr>
            <a:spLocks noGrp="1"/>
          </p:cNvSpPr>
          <p:nvPr>
            <p:ph type="sldNum" sz="quarter" idx="12"/>
          </p:nvPr>
        </p:nvSpPr>
        <p:spPr>
          <a:xfrm>
            <a:off x="11734800" y="7627938"/>
            <a:ext cx="457200" cy="438150"/>
          </a:xfrm>
          <a:prstGeom prst="rect">
            <a:avLst/>
          </a:prstGeom>
        </p:spPr>
        <p:txBody>
          <a:bodyPr vert="horz" lIns="0" tIns="0" rIns="0" bIns="0" rtlCol="0" anchor="ctr">
            <a:noAutofit/>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51B933-12A1-5D44-941C-3620BB7984E1}" type="slidenum">
              <a:rPr lang="en-US" smtClean="0"/>
              <a:pPr/>
              <a:t>31</a:t>
            </a:fld>
            <a:endParaRPr lang="en-US"/>
          </a:p>
        </p:txBody>
      </p:sp>
      <p:sp>
        <p:nvSpPr>
          <p:cNvPr id="9" name="TextBox 8">
            <a:extLst>
              <a:ext uri="{FF2B5EF4-FFF2-40B4-BE49-F238E27FC236}">
                <a16:creationId xmlns:a16="http://schemas.microsoft.com/office/drawing/2014/main" id="{015646B0-6391-D7D9-85FA-0B17FCECCD63}"/>
              </a:ext>
            </a:extLst>
          </p:cNvPr>
          <p:cNvSpPr txBox="1"/>
          <p:nvPr/>
        </p:nvSpPr>
        <p:spPr>
          <a:xfrm>
            <a:off x="457200" y="909367"/>
            <a:ext cx="3162300" cy="872868"/>
          </a:xfrm>
          <a:prstGeom prst="rect">
            <a:avLst/>
          </a:prstGeom>
          <a:noFill/>
        </p:spPr>
        <p:txBody>
          <a:bodyPr wrap="square">
            <a:spAutoFit/>
          </a:bodyPr>
          <a:lstStyle/>
          <a:p>
            <a:pPr>
              <a:lnSpc>
                <a:spcPct val="107000"/>
              </a:lnSpc>
              <a:spcAft>
                <a:spcPts val="800"/>
              </a:spcAft>
            </a:pPr>
            <a:r>
              <a:rPr lang="en-DE"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Attendee</a:t>
            </a:r>
            <a:r>
              <a:rPr lang="en-D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(Name and Role)  Tell me, before we get started, how did you ascend to this position of power and authority at [</a:t>
            </a:r>
            <a:r>
              <a:rPr lang="en-DE" sz="120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Clientname</a:t>
            </a:r>
            <a:r>
              <a:rPr lang="en-D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21EB7C50-7096-B319-6631-7D75C3B6225A}"/>
              </a:ext>
            </a:extLst>
          </p:cNvPr>
          <p:cNvSpPr/>
          <p:nvPr/>
        </p:nvSpPr>
        <p:spPr>
          <a:xfrm>
            <a:off x="3663950" y="909367"/>
            <a:ext cx="8331952" cy="95451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333" dirty="0">
              <a:solidFill>
                <a:schemeClr val="accent1"/>
              </a:solidFill>
            </a:endParaRPr>
          </a:p>
        </p:txBody>
      </p:sp>
      <p:sp>
        <p:nvSpPr>
          <p:cNvPr id="20" name="TextBox 19">
            <a:extLst>
              <a:ext uri="{FF2B5EF4-FFF2-40B4-BE49-F238E27FC236}">
                <a16:creationId xmlns:a16="http://schemas.microsoft.com/office/drawing/2014/main" id="{E65A8EE5-1EB8-CE3E-B5F1-EB96A1ACFC26}"/>
              </a:ext>
            </a:extLst>
          </p:cNvPr>
          <p:cNvSpPr txBox="1"/>
          <p:nvPr/>
        </p:nvSpPr>
        <p:spPr>
          <a:xfrm>
            <a:off x="457200" y="2034013"/>
            <a:ext cx="3162300" cy="1070486"/>
          </a:xfrm>
          <a:prstGeom prst="rect">
            <a:avLst/>
          </a:prstGeom>
          <a:noFill/>
        </p:spPr>
        <p:txBody>
          <a:bodyPr wrap="square">
            <a:spAutoFit/>
          </a:bodyPr>
          <a:lstStyle/>
          <a:p>
            <a:pPr>
              <a:lnSpc>
                <a:spcPct val="107000"/>
              </a:lnSpc>
              <a:spcAft>
                <a:spcPts val="800"/>
              </a:spcAft>
            </a:pPr>
            <a:r>
              <a:rPr lang="en-DE"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Demographics</a:t>
            </a:r>
            <a:r>
              <a:rPr lang="en-D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Tell me about your team – how many people? Where are they located? How long have they worked at [XX]? How is the company organised? Locations? Brief history?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E56DE7A7-0543-C6EB-67FF-08347D7431BC}"/>
              </a:ext>
            </a:extLst>
          </p:cNvPr>
          <p:cNvSpPr/>
          <p:nvPr/>
        </p:nvSpPr>
        <p:spPr>
          <a:xfrm>
            <a:off x="3663950" y="2034013"/>
            <a:ext cx="8331952" cy="95451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333">
              <a:solidFill>
                <a:schemeClr val="accent1"/>
              </a:solidFill>
            </a:endParaRPr>
          </a:p>
        </p:txBody>
      </p:sp>
      <p:sp>
        <p:nvSpPr>
          <p:cNvPr id="22" name="TextBox 21">
            <a:extLst>
              <a:ext uri="{FF2B5EF4-FFF2-40B4-BE49-F238E27FC236}">
                <a16:creationId xmlns:a16="http://schemas.microsoft.com/office/drawing/2014/main" id="{EC8E9760-825B-3616-1131-DAB6274A7CFA}"/>
              </a:ext>
            </a:extLst>
          </p:cNvPr>
          <p:cNvSpPr txBox="1"/>
          <p:nvPr/>
        </p:nvSpPr>
        <p:spPr>
          <a:xfrm>
            <a:off x="457200" y="3261281"/>
            <a:ext cx="3162300" cy="280013"/>
          </a:xfrm>
          <a:prstGeom prst="rect">
            <a:avLst/>
          </a:prstGeom>
          <a:noFill/>
        </p:spPr>
        <p:txBody>
          <a:bodyPr wrap="square">
            <a:spAutoFit/>
          </a:bodyPr>
          <a:lstStyle/>
          <a:p>
            <a:pPr>
              <a:lnSpc>
                <a:spcPct val="107000"/>
              </a:lnSpc>
              <a:spcAft>
                <a:spcPts val="800"/>
              </a:spcAft>
            </a:pPr>
            <a:r>
              <a:rPr lang="en-DE" sz="1200" b="1">
                <a:solidFill>
                  <a:srgbClr val="000000"/>
                </a:solidFill>
                <a:effectLst/>
                <a:latin typeface="Arial" panose="020B0604020202020204" pitchFamily="34" charset="0"/>
                <a:ea typeface="Calibri" panose="020F0502020204030204" pitchFamily="34" charset="0"/>
              </a:rPr>
              <a:t>Sales Discovery Summary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BE7CE945-FA17-C3F6-5215-F6E0AA668245}"/>
              </a:ext>
            </a:extLst>
          </p:cNvPr>
          <p:cNvSpPr/>
          <p:nvPr/>
        </p:nvSpPr>
        <p:spPr>
          <a:xfrm>
            <a:off x="3663950" y="3261281"/>
            <a:ext cx="8331952" cy="95451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333">
              <a:solidFill>
                <a:schemeClr val="accent1"/>
              </a:solidFill>
            </a:endParaRPr>
          </a:p>
        </p:txBody>
      </p:sp>
      <p:sp>
        <p:nvSpPr>
          <p:cNvPr id="24" name="TextBox 23">
            <a:extLst>
              <a:ext uri="{FF2B5EF4-FFF2-40B4-BE49-F238E27FC236}">
                <a16:creationId xmlns:a16="http://schemas.microsoft.com/office/drawing/2014/main" id="{98CF464F-5AA3-EB9E-7FFA-F3A0D6B248E7}"/>
              </a:ext>
            </a:extLst>
          </p:cNvPr>
          <p:cNvSpPr txBox="1"/>
          <p:nvPr/>
        </p:nvSpPr>
        <p:spPr>
          <a:xfrm>
            <a:off x="457200" y="4215794"/>
            <a:ext cx="11538702" cy="1070486"/>
          </a:xfrm>
          <a:prstGeom prst="rect">
            <a:avLst/>
          </a:prstGeom>
          <a:noFill/>
        </p:spPr>
        <p:txBody>
          <a:bodyPr wrap="square">
            <a:spAutoFit/>
          </a:bodyPr>
          <a:lstStyle/>
          <a:p>
            <a:pPr>
              <a:lnSpc>
                <a:spcPct val="107000"/>
              </a:lnSpc>
              <a:spcAft>
                <a:spcPts val="80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“&lt;Mr. or Mrs. Customer&gt;, my colleague Mike has given me some background on the project, and I understand you're looking to accomplish XYZ. Since I will be the one on site to present our solution to you, I'd like to take just a few minutes of your time to ask you a few more questions to make sure that I fully understand what it is that you’re looking for from a technical perspective. That way, when we are on site for the demonstration, it will be the best use of your time. “Is that an agreeable approach for you?”</a:t>
            </a:r>
            <a:r>
              <a:rPr lang="en-D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 understand from Mike that you are trying to do XYZ. Could you, in your own words, give me a 30- or 60- second overview of the project just to make sure we're on the same page?”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A64CA3FD-A14A-9A79-3AEE-1D9E28EB0AFC}"/>
              </a:ext>
            </a:extLst>
          </p:cNvPr>
          <p:cNvSpPr/>
          <p:nvPr/>
        </p:nvSpPr>
        <p:spPr>
          <a:xfrm>
            <a:off x="2406650" y="5170307"/>
            <a:ext cx="9589252" cy="95451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333">
              <a:solidFill>
                <a:schemeClr val="accent1"/>
              </a:solidFill>
            </a:endParaRPr>
          </a:p>
        </p:txBody>
      </p:sp>
      <p:pic>
        <p:nvPicPr>
          <p:cNvPr id="26" name="Graphic 25" descr="Home with solid fill">
            <a:hlinkClick r:id="rId2" action="ppaction://hlinksldjump"/>
            <a:extLst>
              <a:ext uri="{FF2B5EF4-FFF2-40B4-BE49-F238E27FC236}">
                <a16:creationId xmlns:a16="http://schemas.microsoft.com/office/drawing/2014/main" id="{E01BF76E-53EE-E77D-BF2E-D43B68920DC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06116" y="89724"/>
            <a:ext cx="289786" cy="289786"/>
          </a:xfrm>
          <a:prstGeom prst="rect">
            <a:avLst/>
          </a:prstGeom>
        </p:spPr>
      </p:pic>
      <p:pic>
        <p:nvPicPr>
          <p:cNvPr id="27" name="Graphic 26" descr="Back with solid fill">
            <a:hlinkClick r:id="" action="ppaction://hlinkshowjump?jump=lastslideviewed"/>
            <a:extLst>
              <a:ext uri="{FF2B5EF4-FFF2-40B4-BE49-F238E27FC236}">
                <a16:creationId xmlns:a16="http://schemas.microsoft.com/office/drawing/2014/main" id="{19AB1297-CF29-4A6D-BCBA-7AF6063E12B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00121" y="89724"/>
            <a:ext cx="289786" cy="289786"/>
          </a:xfrm>
          <a:prstGeom prst="rect">
            <a:avLst/>
          </a:prstGeom>
        </p:spPr>
      </p:pic>
    </p:spTree>
    <p:extLst>
      <p:ext uri="{BB962C8B-B14F-4D97-AF65-F5344CB8AC3E}">
        <p14:creationId xmlns:p14="http://schemas.microsoft.com/office/powerpoint/2010/main" val="3728788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F3D42-C276-0425-E603-73EA75B0F6E2}"/>
              </a:ext>
            </a:extLst>
          </p:cNvPr>
          <p:cNvSpPr>
            <a:spLocks noGrp="1"/>
          </p:cNvSpPr>
          <p:nvPr>
            <p:ph type="title"/>
          </p:nvPr>
        </p:nvSpPr>
        <p:spPr>
          <a:xfrm>
            <a:off x="457200" y="649057"/>
            <a:ext cx="11277600" cy="920944"/>
          </a:xfrm>
        </p:spPr>
        <p:txBody>
          <a:bodyPr/>
          <a:lstStyle/>
          <a:p>
            <a:r>
              <a:rPr lang="en-DE"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Workflows </a:t>
            </a:r>
            <a:r>
              <a:rPr lang="en-D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how many different workflows do you have? - Where are they located? - Are the individual workflow components distributed or in single facility? – Are the workflows physical (e.g. pure paper), fully digital, or a hybrid? How long have these workflows been in place? - How many people are involved?  Ask about that team’s experience and backgrounds; are they experienced in their practices or unskilled? - Who (or what) are the customers for these workflows and similarly what are the inputs?</a:t>
            </a:r>
            <a:endParaRPr lang="en-US" sz="1200"/>
          </a:p>
        </p:txBody>
      </p:sp>
      <p:sp>
        <p:nvSpPr>
          <p:cNvPr id="4" name="Rectangle 3">
            <a:extLst>
              <a:ext uri="{FF2B5EF4-FFF2-40B4-BE49-F238E27FC236}">
                <a16:creationId xmlns:a16="http://schemas.microsoft.com/office/drawing/2014/main" id="{F10502CA-9D90-8539-678C-C40D6F449856}"/>
              </a:ext>
            </a:extLst>
          </p:cNvPr>
          <p:cNvSpPr/>
          <p:nvPr/>
        </p:nvSpPr>
        <p:spPr>
          <a:xfrm>
            <a:off x="457200" y="1524000"/>
            <a:ext cx="11277600" cy="240107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333">
              <a:solidFill>
                <a:schemeClr val="accent1"/>
              </a:solidFill>
            </a:endParaRPr>
          </a:p>
        </p:txBody>
      </p:sp>
      <p:sp>
        <p:nvSpPr>
          <p:cNvPr id="5" name="Title 1">
            <a:extLst>
              <a:ext uri="{FF2B5EF4-FFF2-40B4-BE49-F238E27FC236}">
                <a16:creationId xmlns:a16="http://schemas.microsoft.com/office/drawing/2014/main" id="{5C0CA5EC-53F3-B775-83AC-5B4A57C1227E}"/>
              </a:ext>
            </a:extLst>
          </p:cNvPr>
          <p:cNvSpPr txBox="1">
            <a:spLocks/>
          </p:cNvSpPr>
          <p:nvPr/>
        </p:nvSpPr>
        <p:spPr>
          <a:xfrm>
            <a:off x="457200" y="3837992"/>
            <a:ext cx="11277600" cy="920944"/>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nSpc>
                <a:spcPct val="107000"/>
              </a:lnSpc>
              <a:spcAft>
                <a:spcPts val="800"/>
              </a:spcAft>
            </a:pPr>
            <a:r>
              <a:rPr lang="en-DE"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Solution Landscape (ERP systems, WMS, GTM) </a:t>
            </a: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What is your prospect’s current software infrastructure – their “tech stack” – and what are their plans for the future? Does the </a:t>
            </a:r>
            <a:r>
              <a:rPr lang="en-D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organisation</a:t>
            </a: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have any previous experience with other tools or solutions like ours? If so, how did it go? If it failed, why?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61B0EB82-CA01-B711-6091-349B99B9D2AA}"/>
              </a:ext>
            </a:extLst>
          </p:cNvPr>
          <p:cNvSpPr/>
          <p:nvPr/>
        </p:nvSpPr>
        <p:spPr>
          <a:xfrm>
            <a:off x="457200" y="4621763"/>
            <a:ext cx="11277600" cy="16764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333">
              <a:solidFill>
                <a:schemeClr val="accent1"/>
              </a:solidFill>
            </a:endParaRPr>
          </a:p>
        </p:txBody>
      </p:sp>
      <p:sp>
        <p:nvSpPr>
          <p:cNvPr id="7" name="Title 1">
            <a:extLst>
              <a:ext uri="{FF2B5EF4-FFF2-40B4-BE49-F238E27FC236}">
                <a16:creationId xmlns:a16="http://schemas.microsoft.com/office/drawing/2014/main" id="{E7DB123E-05CB-8FC0-AA24-91EDB2F0E0FF}"/>
              </a:ext>
            </a:extLst>
          </p:cNvPr>
          <p:cNvSpPr txBox="1">
            <a:spLocks/>
          </p:cNvSpPr>
          <p:nvPr/>
        </p:nvSpPr>
        <p:spPr>
          <a:xfrm>
            <a:off x="457200" y="136526"/>
            <a:ext cx="11277600" cy="70601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r>
              <a:rPr lang="en-DE"/>
              <a:t>Situation Sheet (internal)</a:t>
            </a:r>
            <a:endParaRPr lang="en-US"/>
          </a:p>
        </p:txBody>
      </p:sp>
      <p:pic>
        <p:nvPicPr>
          <p:cNvPr id="8" name="Graphic 7" descr="Home with solid fill">
            <a:hlinkClick r:id="rId2" action="ppaction://hlinksldjump"/>
            <a:extLst>
              <a:ext uri="{FF2B5EF4-FFF2-40B4-BE49-F238E27FC236}">
                <a16:creationId xmlns:a16="http://schemas.microsoft.com/office/drawing/2014/main" id="{DC8A60D5-F0CF-C3D5-35B7-66BECEA6937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06116" y="89724"/>
            <a:ext cx="289786" cy="289786"/>
          </a:xfrm>
          <a:prstGeom prst="rect">
            <a:avLst/>
          </a:prstGeom>
        </p:spPr>
      </p:pic>
      <p:pic>
        <p:nvPicPr>
          <p:cNvPr id="9" name="Graphic 8" descr="Back with solid fill">
            <a:hlinkClick r:id="" action="ppaction://hlinkshowjump?jump=lastslideviewed"/>
            <a:extLst>
              <a:ext uri="{FF2B5EF4-FFF2-40B4-BE49-F238E27FC236}">
                <a16:creationId xmlns:a16="http://schemas.microsoft.com/office/drawing/2014/main" id="{4DFE3F70-EA01-2F88-E344-AE023EDCD22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00121" y="89724"/>
            <a:ext cx="289786" cy="289786"/>
          </a:xfrm>
          <a:prstGeom prst="rect">
            <a:avLst/>
          </a:prstGeom>
        </p:spPr>
      </p:pic>
    </p:spTree>
    <p:extLst>
      <p:ext uri="{BB962C8B-B14F-4D97-AF65-F5344CB8AC3E}">
        <p14:creationId xmlns:p14="http://schemas.microsoft.com/office/powerpoint/2010/main" val="3180707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4A571-FDD9-6ED0-4F27-9164645AC809}"/>
              </a:ext>
            </a:extLst>
          </p:cNvPr>
          <p:cNvSpPr>
            <a:spLocks noGrp="1"/>
          </p:cNvSpPr>
          <p:nvPr>
            <p:ph type="title"/>
          </p:nvPr>
        </p:nvSpPr>
        <p:spPr>
          <a:xfrm>
            <a:off x="457200" y="136525"/>
            <a:ext cx="11277600" cy="473075"/>
          </a:xfrm>
        </p:spPr>
        <p:txBody>
          <a:bodyPr/>
          <a:lstStyle/>
          <a:p>
            <a:r>
              <a:rPr lang="en-DE"/>
              <a:t>Situation Sheet (external)</a:t>
            </a:r>
            <a:endParaRPr lang="en-US"/>
          </a:p>
        </p:txBody>
      </p:sp>
      <p:graphicFrame>
        <p:nvGraphicFramePr>
          <p:cNvPr id="6" name="Table 5">
            <a:extLst>
              <a:ext uri="{FF2B5EF4-FFF2-40B4-BE49-F238E27FC236}">
                <a16:creationId xmlns:a16="http://schemas.microsoft.com/office/drawing/2014/main" id="{F94944D0-331C-1AF2-E8E3-39553DCAF34E}"/>
              </a:ext>
            </a:extLst>
          </p:cNvPr>
          <p:cNvGraphicFramePr>
            <a:graphicFrameLocks noGrp="1"/>
          </p:cNvGraphicFramePr>
          <p:nvPr>
            <p:extLst>
              <p:ext uri="{D42A27DB-BD31-4B8C-83A1-F6EECF244321}">
                <p14:modId xmlns:p14="http://schemas.microsoft.com/office/powerpoint/2010/main" val="3865907655"/>
              </p:ext>
            </p:extLst>
          </p:nvPr>
        </p:nvGraphicFramePr>
        <p:xfrm>
          <a:off x="457200" y="746449"/>
          <a:ext cx="11561340" cy="5177792"/>
        </p:xfrm>
        <a:graphic>
          <a:graphicData uri="http://schemas.openxmlformats.org/drawingml/2006/table">
            <a:tbl>
              <a:tblPr firstRow="1" bandRow="1">
                <a:tableStyleId>{5C22544A-7EE6-4342-B048-85BDC9FD1C3A}</a:tableStyleId>
              </a:tblPr>
              <a:tblGrid>
                <a:gridCol w="2312268">
                  <a:extLst>
                    <a:ext uri="{9D8B030D-6E8A-4147-A177-3AD203B41FA5}">
                      <a16:colId xmlns:a16="http://schemas.microsoft.com/office/drawing/2014/main" val="2283950860"/>
                    </a:ext>
                  </a:extLst>
                </a:gridCol>
                <a:gridCol w="2312268">
                  <a:extLst>
                    <a:ext uri="{9D8B030D-6E8A-4147-A177-3AD203B41FA5}">
                      <a16:colId xmlns:a16="http://schemas.microsoft.com/office/drawing/2014/main" val="4122675632"/>
                    </a:ext>
                  </a:extLst>
                </a:gridCol>
                <a:gridCol w="2312268">
                  <a:extLst>
                    <a:ext uri="{9D8B030D-6E8A-4147-A177-3AD203B41FA5}">
                      <a16:colId xmlns:a16="http://schemas.microsoft.com/office/drawing/2014/main" val="2073895817"/>
                    </a:ext>
                  </a:extLst>
                </a:gridCol>
                <a:gridCol w="1756193">
                  <a:extLst>
                    <a:ext uri="{9D8B030D-6E8A-4147-A177-3AD203B41FA5}">
                      <a16:colId xmlns:a16="http://schemas.microsoft.com/office/drawing/2014/main" val="645775707"/>
                    </a:ext>
                  </a:extLst>
                </a:gridCol>
                <a:gridCol w="2868343">
                  <a:extLst>
                    <a:ext uri="{9D8B030D-6E8A-4147-A177-3AD203B41FA5}">
                      <a16:colId xmlns:a16="http://schemas.microsoft.com/office/drawing/2014/main" val="3188773790"/>
                    </a:ext>
                  </a:extLst>
                </a:gridCol>
              </a:tblGrid>
              <a:tr h="1066800">
                <a:tc>
                  <a:txBody>
                    <a:bodyPr/>
                    <a:lstStyle/>
                    <a:p>
                      <a:r>
                        <a:rPr lang="en-US" sz="1500" b="0" i="0">
                          <a:solidFill>
                            <a:schemeClr val="tx2"/>
                          </a:solidFill>
                          <a:effectLst/>
                          <a:latin typeface="+mj-lt"/>
                        </a:rPr>
                        <a:t>Critical Business Issue  </a:t>
                      </a:r>
                      <a:r>
                        <a:rPr lang="en-US" sz="800" b="0" i="0">
                          <a:solidFill>
                            <a:schemeClr val="tx2"/>
                          </a:solidFill>
                          <a:effectLst/>
                          <a:latin typeface="+mj-lt"/>
                        </a:rPr>
                        <a:t>Document the individual’s top-level challenge, often expressed as a quarterly, annual or project-based goal or objective that is at risk.</a:t>
                      </a:r>
                      <a:br>
                        <a:rPr lang="en-US" sz="1500">
                          <a:solidFill>
                            <a:schemeClr val="tx2"/>
                          </a:solidFill>
                          <a:latin typeface="+mj-lt"/>
                        </a:rPr>
                      </a:br>
                      <a:endParaRPr lang="en-US" sz="1500">
                        <a:solidFill>
                          <a:schemeClr val="tx2"/>
                        </a:solidFill>
                        <a:latin typeface="+mj-lt"/>
                      </a:endParaRPr>
                    </a:p>
                  </a:txBody>
                  <a:tcPr marL="76200" marR="76200" marT="38100" marB="38100"/>
                </a:tc>
                <a:tc>
                  <a:txBody>
                    <a:bodyPr/>
                    <a:lstStyle/>
                    <a:p>
                      <a:r>
                        <a:rPr lang="en-US" sz="1500" b="0" i="0">
                          <a:solidFill>
                            <a:schemeClr val="tx2"/>
                          </a:solidFill>
                          <a:effectLst/>
                          <a:latin typeface="+mj-lt"/>
                        </a:rPr>
                        <a:t>Problems / Reasons  </a:t>
                      </a:r>
                      <a:r>
                        <a:rPr lang="en-US" sz="800" b="0" i="0">
                          <a:solidFill>
                            <a:schemeClr val="tx2"/>
                          </a:solidFill>
                          <a:effectLst/>
                          <a:latin typeface="+mj-lt"/>
                        </a:rPr>
                        <a:t>Indicate what makes it a problem today for the individual, why it’s hard to achieve the goal or objective, and how they are doing things today.</a:t>
                      </a:r>
                      <a:br>
                        <a:rPr lang="en-US" sz="1500">
                          <a:solidFill>
                            <a:schemeClr val="tx2"/>
                          </a:solidFill>
                          <a:latin typeface="+mj-lt"/>
                        </a:rPr>
                      </a:br>
                      <a:endParaRPr lang="en-US" sz="1500">
                        <a:solidFill>
                          <a:schemeClr val="tx2"/>
                        </a:solidFill>
                        <a:latin typeface="+mj-lt"/>
                      </a:endParaRPr>
                    </a:p>
                  </a:txBody>
                  <a:tcPr marL="76200" marR="76200" marT="38100" marB="38100"/>
                </a:tc>
                <a:tc>
                  <a:txBody>
                    <a:bodyPr/>
                    <a:lstStyle/>
                    <a:p>
                      <a:r>
                        <a:rPr lang="en-US" sz="1500" b="0" i="0">
                          <a:solidFill>
                            <a:schemeClr val="tx2"/>
                          </a:solidFill>
                          <a:effectLst/>
                          <a:latin typeface="+mj-lt"/>
                        </a:rPr>
                        <a:t>Specific Capabilities  </a:t>
                      </a:r>
                      <a:endParaRPr lang="en-DE" sz="1500" b="0" i="0">
                        <a:solidFill>
                          <a:schemeClr val="tx2"/>
                        </a:solidFill>
                        <a:effectLst/>
                        <a:latin typeface="+mj-lt"/>
                      </a:endParaRPr>
                    </a:p>
                    <a:p>
                      <a:r>
                        <a:rPr lang="en-US" sz="800" b="0" i="0">
                          <a:solidFill>
                            <a:schemeClr val="tx2"/>
                          </a:solidFill>
                          <a:effectLst/>
                          <a:latin typeface="+mj-lt"/>
                        </a:rPr>
                        <a:t>State the capabilities the prospect needs to solve his/her problem from the prospect’s perspective.</a:t>
                      </a:r>
                      <a:br>
                        <a:rPr lang="en-US" sz="1500">
                          <a:solidFill>
                            <a:schemeClr val="tx2"/>
                          </a:solidFill>
                          <a:latin typeface="+mj-lt"/>
                        </a:rPr>
                      </a:br>
                      <a:endParaRPr lang="en-US" sz="1500">
                        <a:solidFill>
                          <a:schemeClr val="tx2"/>
                        </a:solidFill>
                        <a:latin typeface="+mj-lt"/>
                      </a:endParaRPr>
                    </a:p>
                  </a:txBody>
                  <a:tcPr marL="76200" marR="76200" marT="38100" marB="38100"/>
                </a:tc>
                <a:tc>
                  <a:txBody>
                    <a:bodyPr/>
                    <a:lstStyle/>
                    <a:p>
                      <a:r>
                        <a:rPr lang="en-US" sz="1500" b="0" i="0">
                          <a:solidFill>
                            <a:schemeClr val="tx2"/>
                          </a:solidFill>
                          <a:effectLst/>
                          <a:latin typeface="+mj-lt"/>
                        </a:rPr>
                        <a:t>Delta </a:t>
                      </a:r>
                      <a:endParaRPr lang="en-DE" sz="1500" b="0" i="0">
                        <a:solidFill>
                          <a:schemeClr val="tx2"/>
                        </a:solidFill>
                        <a:effectLst/>
                        <a:latin typeface="+mj-lt"/>
                      </a:endParaRPr>
                    </a:p>
                    <a:p>
                      <a:r>
                        <a:rPr lang="en-US" sz="800" b="0" i="0">
                          <a:solidFill>
                            <a:schemeClr val="tx2"/>
                          </a:solidFill>
                          <a:effectLst/>
                          <a:latin typeface="+mj-lt"/>
                        </a:rPr>
                        <a:t>Using the prospect’s numbers, figure out the value associated with making the change from the way they currently perform work.</a:t>
                      </a:r>
                      <a:br>
                        <a:rPr lang="en-US" sz="1500">
                          <a:solidFill>
                            <a:schemeClr val="tx2"/>
                          </a:solidFill>
                          <a:latin typeface="+mj-lt"/>
                        </a:rPr>
                      </a:br>
                      <a:endParaRPr lang="en-US" sz="1500">
                        <a:solidFill>
                          <a:schemeClr val="tx2"/>
                        </a:solidFill>
                        <a:latin typeface="+mj-lt"/>
                      </a:endParaRPr>
                    </a:p>
                  </a:txBody>
                  <a:tcPr marL="76200" marR="76200" marT="38100" marB="38100"/>
                </a:tc>
                <a:tc>
                  <a:txBody>
                    <a:bodyPr/>
                    <a:lstStyle/>
                    <a:p>
                      <a:r>
                        <a:rPr lang="en-US" sz="1500" b="0" i="0" dirty="0">
                          <a:solidFill>
                            <a:schemeClr val="tx2"/>
                          </a:solidFill>
                          <a:effectLst/>
                          <a:latin typeface="+mj-lt"/>
                        </a:rPr>
                        <a:t>Critical Date / Value Realization Event (V.R.E.)  </a:t>
                      </a:r>
                      <a:r>
                        <a:rPr lang="en-US" sz="800" b="0" i="0" dirty="0">
                          <a:solidFill>
                            <a:schemeClr val="tx2"/>
                          </a:solidFill>
                          <a:effectLst/>
                          <a:latin typeface="+mj-lt"/>
                        </a:rPr>
                        <a:t>Determine a date by when the prospect needs to have a solution in place (and why) / Figure out what event, e.g., manual task that’s now automated, reporting that was previously unavailable, that indicates the first success using your solution"</a:t>
                      </a:r>
                      <a:endParaRPr lang="en-US" sz="800" dirty="0">
                        <a:solidFill>
                          <a:schemeClr val="tx2"/>
                        </a:solidFill>
                        <a:latin typeface="+mj-lt"/>
                      </a:endParaRPr>
                    </a:p>
                  </a:txBody>
                  <a:tcPr marL="76200" marR="76200" marT="38100" marB="38100"/>
                </a:tc>
                <a:extLst>
                  <a:ext uri="{0D108BD9-81ED-4DB2-BD59-A6C34878D82A}">
                    <a16:rowId xmlns:a16="http://schemas.microsoft.com/office/drawing/2014/main" val="2236108298"/>
                  </a:ext>
                </a:extLst>
              </a:tr>
              <a:tr h="1027748">
                <a:tc>
                  <a:txBody>
                    <a:bodyPr/>
                    <a:lstStyle/>
                    <a:p>
                      <a:r>
                        <a:rPr lang="en-DE" sz="1000">
                          <a:solidFill>
                            <a:schemeClr val="accent1"/>
                          </a:solidFill>
                          <a:latin typeface="+mj-lt"/>
                        </a:rPr>
                        <a:t>Issue 2</a:t>
                      </a:r>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extLst>
                  <a:ext uri="{0D108BD9-81ED-4DB2-BD59-A6C34878D82A}">
                    <a16:rowId xmlns:a16="http://schemas.microsoft.com/office/drawing/2014/main" val="169020503"/>
                  </a:ext>
                </a:extLst>
              </a:tr>
              <a:tr h="10277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DE" sz="1000" kern="1200" dirty="0">
                          <a:solidFill>
                            <a:schemeClr val="accent1"/>
                          </a:solidFill>
                          <a:latin typeface="+mn-lt"/>
                          <a:ea typeface="+mn-ea"/>
                          <a:cs typeface="+mn-cs"/>
                        </a:rPr>
                        <a:t>Issue 3</a:t>
                      </a:r>
                      <a:endParaRPr lang="en-US" sz="1000" kern="1200" dirty="0">
                        <a:solidFill>
                          <a:schemeClr val="accent1"/>
                        </a:solidFill>
                        <a:latin typeface="+mn-lt"/>
                        <a:ea typeface="+mn-ea"/>
                        <a:cs typeface="+mn-cs"/>
                      </a:endParaRPr>
                    </a:p>
                    <a:p>
                      <a:endParaRPr lang="en-US" sz="1000" dirty="0">
                        <a:solidFill>
                          <a:schemeClr val="accent1"/>
                        </a:solidFill>
                        <a:latin typeface="+mj-lt"/>
                      </a:endParaRPr>
                    </a:p>
                  </a:txBody>
                  <a:tcPr marL="76200" marR="76200" marT="38100" marB="38100"/>
                </a:tc>
                <a:tc>
                  <a:txBody>
                    <a:bodyPr/>
                    <a:lstStyle/>
                    <a:p>
                      <a:endParaRPr lang="en-US" sz="1000" dirty="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extLst>
                  <a:ext uri="{0D108BD9-81ED-4DB2-BD59-A6C34878D82A}">
                    <a16:rowId xmlns:a16="http://schemas.microsoft.com/office/drawing/2014/main" val="357638255"/>
                  </a:ext>
                </a:extLst>
              </a:tr>
              <a:tr h="10277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DE" sz="1000" kern="1200">
                          <a:solidFill>
                            <a:schemeClr val="accent1"/>
                          </a:solidFill>
                          <a:latin typeface="+mn-lt"/>
                          <a:ea typeface="+mn-ea"/>
                          <a:cs typeface="+mn-cs"/>
                        </a:rPr>
                        <a:t>Issue 4</a:t>
                      </a:r>
                      <a:endParaRPr lang="en-US" sz="1000" kern="1200">
                        <a:solidFill>
                          <a:schemeClr val="accent1"/>
                        </a:solidFill>
                        <a:latin typeface="+mn-lt"/>
                        <a:ea typeface="+mn-ea"/>
                        <a:cs typeface="+mn-cs"/>
                      </a:endParaRPr>
                    </a:p>
                    <a:p>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extLst>
                  <a:ext uri="{0D108BD9-81ED-4DB2-BD59-A6C34878D82A}">
                    <a16:rowId xmlns:a16="http://schemas.microsoft.com/office/drawing/2014/main" val="1911268792"/>
                  </a:ext>
                </a:extLst>
              </a:tr>
              <a:tr h="10277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DE" sz="1000" kern="1200">
                          <a:solidFill>
                            <a:schemeClr val="accent1"/>
                          </a:solidFill>
                          <a:latin typeface="+mn-lt"/>
                          <a:ea typeface="+mn-ea"/>
                          <a:cs typeface="+mn-cs"/>
                        </a:rPr>
                        <a:t>Issue 5</a:t>
                      </a:r>
                      <a:endParaRPr lang="en-US" sz="1000" kern="1200">
                        <a:solidFill>
                          <a:schemeClr val="accent1"/>
                        </a:solidFill>
                        <a:latin typeface="+mn-lt"/>
                        <a:ea typeface="+mn-ea"/>
                        <a:cs typeface="+mn-cs"/>
                      </a:endParaRPr>
                    </a:p>
                    <a:p>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tc>
                  <a:txBody>
                    <a:bodyPr/>
                    <a:lstStyle/>
                    <a:p>
                      <a:endParaRPr lang="en-US" sz="1000" dirty="0">
                        <a:solidFill>
                          <a:schemeClr val="accent1"/>
                        </a:solidFill>
                        <a:latin typeface="+mj-lt"/>
                      </a:endParaRPr>
                    </a:p>
                  </a:txBody>
                  <a:tcPr marL="76200" marR="76200" marT="38100" marB="38100"/>
                </a:tc>
                <a:extLst>
                  <a:ext uri="{0D108BD9-81ED-4DB2-BD59-A6C34878D82A}">
                    <a16:rowId xmlns:a16="http://schemas.microsoft.com/office/drawing/2014/main" val="3067061423"/>
                  </a:ext>
                </a:extLst>
              </a:tr>
            </a:tbl>
          </a:graphicData>
        </a:graphic>
      </p:graphicFrame>
      <p:pic>
        <p:nvPicPr>
          <p:cNvPr id="7" name="Graphic 6" descr="Home with solid fill">
            <a:hlinkClick r:id="rId2" action="ppaction://hlinksldjump"/>
            <a:extLst>
              <a:ext uri="{FF2B5EF4-FFF2-40B4-BE49-F238E27FC236}">
                <a16:creationId xmlns:a16="http://schemas.microsoft.com/office/drawing/2014/main" id="{8BEBAAB2-003E-9054-D614-F59B052A657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06116" y="89724"/>
            <a:ext cx="289786" cy="289786"/>
          </a:xfrm>
          <a:prstGeom prst="rect">
            <a:avLst/>
          </a:prstGeom>
        </p:spPr>
      </p:pic>
      <p:pic>
        <p:nvPicPr>
          <p:cNvPr id="8" name="Graphic 7" descr="Back with solid fill">
            <a:hlinkClick r:id="" action="ppaction://hlinkshowjump?jump=lastslideviewed"/>
            <a:extLst>
              <a:ext uri="{FF2B5EF4-FFF2-40B4-BE49-F238E27FC236}">
                <a16:creationId xmlns:a16="http://schemas.microsoft.com/office/drawing/2014/main" id="{5A3D9423-2E44-1246-3F5E-F34F91981D9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00121" y="89724"/>
            <a:ext cx="289786" cy="289786"/>
          </a:xfrm>
          <a:prstGeom prst="rect">
            <a:avLst/>
          </a:prstGeom>
        </p:spPr>
      </p:pic>
    </p:spTree>
    <p:extLst>
      <p:ext uri="{BB962C8B-B14F-4D97-AF65-F5344CB8AC3E}">
        <p14:creationId xmlns:p14="http://schemas.microsoft.com/office/powerpoint/2010/main" val="2065990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4A571-FDD9-6ED0-4F27-9164645AC809}"/>
              </a:ext>
            </a:extLst>
          </p:cNvPr>
          <p:cNvSpPr>
            <a:spLocks noGrp="1"/>
          </p:cNvSpPr>
          <p:nvPr>
            <p:ph type="title"/>
          </p:nvPr>
        </p:nvSpPr>
        <p:spPr>
          <a:xfrm>
            <a:off x="457200" y="136525"/>
            <a:ext cx="11277600" cy="473075"/>
          </a:xfrm>
        </p:spPr>
        <p:txBody>
          <a:bodyPr/>
          <a:lstStyle/>
          <a:p>
            <a:r>
              <a:rPr lang="en-DE"/>
              <a:t>Situation Sheet (internal)</a:t>
            </a:r>
            <a:endParaRPr lang="en-US"/>
          </a:p>
        </p:txBody>
      </p:sp>
      <p:sp>
        <p:nvSpPr>
          <p:cNvPr id="10" name="TextBox 9">
            <a:extLst>
              <a:ext uri="{FF2B5EF4-FFF2-40B4-BE49-F238E27FC236}">
                <a16:creationId xmlns:a16="http://schemas.microsoft.com/office/drawing/2014/main" id="{A716BB64-2D22-4D0E-7360-9767260AA33D}"/>
              </a:ext>
            </a:extLst>
          </p:cNvPr>
          <p:cNvSpPr txBox="1"/>
          <p:nvPr/>
        </p:nvSpPr>
        <p:spPr>
          <a:xfrm>
            <a:off x="457200" y="909367"/>
            <a:ext cx="3162300" cy="872868"/>
          </a:xfrm>
          <a:prstGeom prst="rect">
            <a:avLst/>
          </a:prstGeom>
          <a:noFill/>
        </p:spPr>
        <p:txBody>
          <a:bodyPr wrap="square">
            <a:spAutoFit/>
          </a:bodyPr>
          <a:lstStyle/>
          <a:p>
            <a:pPr>
              <a:lnSpc>
                <a:spcPct val="107000"/>
              </a:lnSpc>
              <a:spcAft>
                <a:spcPts val="800"/>
              </a:spcAft>
            </a:pPr>
            <a:r>
              <a:rPr lang="en-DE"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Volumes and Measurements </a:t>
            </a:r>
            <a:r>
              <a:rPr lang="en-D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of Products, Partners, BOM, Complexity, locations, productions sites, main countries in scope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120E5592-ED05-1BC8-BE09-A2DF0ECA794F}"/>
              </a:ext>
            </a:extLst>
          </p:cNvPr>
          <p:cNvSpPr/>
          <p:nvPr/>
        </p:nvSpPr>
        <p:spPr>
          <a:xfrm>
            <a:off x="3663950" y="909367"/>
            <a:ext cx="8331952" cy="95451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333">
              <a:solidFill>
                <a:schemeClr val="accent1"/>
              </a:solidFill>
            </a:endParaRPr>
          </a:p>
        </p:txBody>
      </p:sp>
      <p:sp>
        <p:nvSpPr>
          <p:cNvPr id="12" name="TextBox 11">
            <a:extLst>
              <a:ext uri="{FF2B5EF4-FFF2-40B4-BE49-F238E27FC236}">
                <a16:creationId xmlns:a16="http://schemas.microsoft.com/office/drawing/2014/main" id="{7A04A6E1-9ADF-BB4B-7BFF-DAD4FE143414}"/>
              </a:ext>
            </a:extLst>
          </p:cNvPr>
          <p:cNvSpPr txBox="1"/>
          <p:nvPr/>
        </p:nvSpPr>
        <p:spPr>
          <a:xfrm>
            <a:off x="457200" y="2082002"/>
            <a:ext cx="11538702" cy="675249"/>
          </a:xfrm>
          <a:prstGeom prst="rect">
            <a:avLst/>
          </a:prstGeom>
          <a:noFill/>
        </p:spPr>
        <p:txBody>
          <a:bodyPr wrap="square">
            <a:spAutoFit/>
          </a:bodyPr>
          <a:lstStyle/>
          <a:p>
            <a:pPr>
              <a:lnSpc>
                <a:spcPct val="107000"/>
              </a:lnSpc>
              <a:spcAft>
                <a:spcPts val="800"/>
              </a:spcAft>
            </a:pPr>
            <a:r>
              <a:rPr lang="en-DE"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Culture </a:t>
            </a: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Tell me, is there anything that makes you unique, as a company? How will you begin to know that the new software is a success – shall we explore a few small “wins” that might be representative?” What would you consider to be an early win – a small success – once you begin to work with the new lists and services?” Is this problem getting worse – how has it changed over the past XX [days, weeks, months, etc.]?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B386F1E5-01B4-0428-5765-6EE41A32C0E3}"/>
              </a:ext>
            </a:extLst>
          </p:cNvPr>
          <p:cNvSpPr/>
          <p:nvPr/>
        </p:nvSpPr>
        <p:spPr>
          <a:xfrm>
            <a:off x="457200" y="2908881"/>
            <a:ext cx="11538702" cy="95451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333">
              <a:solidFill>
                <a:schemeClr val="accent1"/>
              </a:solidFill>
            </a:endParaRPr>
          </a:p>
        </p:txBody>
      </p:sp>
      <p:sp>
        <p:nvSpPr>
          <p:cNvPr id="16" name="TextBox 15">
            <a:extLst>
              <a:ext uri="{FF2B5EF4-FFF2-40B4-BE49-F238E27FC236}">
                <a16:creationId xmlns:a16="http://schemas.microsoft.com/office/drawing/2014/main" id="{B4B4A54C-1AD9-42A9-A885-7EA14363E686}"/>
              </a:ext>
            </a:extLst>
          </p:cNvPr>
          <p:cNvSpPr txBox="1"/>
          <p:nvPr/>
        </p:nvSpPr>
        <p:spPr>
          <a:xfrm>
            <a:off x="457200" y="3915497"/>
            <a:ext cx="11538702" cy="988925"/>
          </a:xfrm>
          <a:prstGeom prst="rect">
            <a:avLst/>
          </a:prstGeom>
          <a:noFill/>
        </p:spPr>
        <p:txBody>
          <a:bodyPr wrap="square">
            <a:spAutoFit/>
          </a:bodyPr>
          <a:lstStyle/>
          <a:p>
            <a:pPr>
              <a:lnSpc>
                <a:spcPct val="107000"/>
              </a:lnSpc>
              <a:spcAft>
                <a:spcPts val="800"/>
              </a:spcAft>
            </a:pPr>
            <a:r>
              <a:rPr lang="en-DE"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Process, timelines, budget etc </a:t>
            </a:r>
            <a:r>
              <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What happens if you do nothing? How long is “a while”?  Why is it possible to continue in the current mode?  What will it take to make the change – what has to take place? Are you early in your exploration of XX or are you at the point where you are actively seeking a solution? Is there a date by when you need to have a solution in place?” you ask, “And what is driving that need?” (A Critical Date (or Critical Event) is a date by when the prospect needs to have a solution in place, and it includes an explanation of why that date is important)</a:t>
            </a:r>
            <a:r>
              <a:rPr lang="en-DE"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Tell me, what prompted you to reach out to us?” We’ve been discussing your situation for a while and I’m beginning to feel like I understand it reasonably well, but tell me, why did you reach out to me in the first place? Are there specific goals or objectives that you need to achieve, or that are at risk?” Measurements today?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124C7C7B-EED6-98EC-A4AA-5E63FF278B1E}"/>
              </a:ext>
            </a:extLst>
          </p:cNvPr>
          <p:cNvSpPr/>
          <p:nvPr/>
        </p:nvSpPr>
        <p:spPr>
          <a:xfrm>
            <a:off x="457200" y="5075766"/>
            <a:ext cx="11538702" cy="95451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333">
              <a:solidFill>
                <a:schemeClr val="accent1"/>
              </a:solidFill>
            </a:endParaRPr>
          </a:p>
        </p:txBody>
      </p:sp>
      <p:pic>
        <p:nvPicPr>
          <p:cNvPr id="18" name="Graphic 17" descr="Home with solid fill">
            <a:hlinkClick r:id="rId2" action="ppaction://hlinksldjump"/>
            <a:extLst>
              <a:ext uri="{FF2B5EF4-FFF2-40B4-BE49-F238E27FC236}">
                <a16:creationId xmlns:a16="http://schemas.microsoft.com/office/drawing/2014/main" id="{C496B79C-5846-C687-BF64-4E561FE951E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06116" y="89724"/>
            <a:ext cx="289786" cy="289786"/>
          </a:xfrm>
          <a:prstGeom prst="rect">
            <a:avLst/>
          </a:prstGeom>
        </p:spPr>
      </p:pic>
      <p:pic>
        <p:nvPicPr>
          <p:cNvPr id="19" name="Graphic 18" descr="Back with solid fill">
            <a:hlinkClick r:id="" action="ppaction://hlinkshowjump?jump=lastslideviewed"/>
            <a:extLst>
              <a:ext uri="{FF2B5EF4-FFF2-40B4-BE49-F238E27FC236}">
                <a16:creationId xmlns:a16="http://schemas.microsoft.com/office/drawing/2014/main" id="{5B4085F5-B895-F430-C392-EB02FCA427C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00121" y="89724"/>
            <a:ext cx="289786" cy="289786"/>
          </a:xfrm>
          <a:prstGeom prst="rect">
            <a:avLst/>
          </a:prstGeom>
        </p:spPr>
      </p:pic>
    </p:spTree>
    <p:extLst>
      <p:ext uri="{BB962C8B-B14F-4D97-AF65-F5344CB8AC3E}">
        <p14:creationId xmlns:p14="http://schemas.microsoft.com/office/powerpoint/2010/main" val="1964983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4A571-FDD9-6ED0-4F27-9164645AC809}"/>
              </a:ext>
            </a:extLst>
          </p:cNvPr>
          <p:cNvSpPr>
            <a:spLocks noGrp="1"/>
          </p:cNvSpPr>
          <p:nvPr>
            <p:ph type="title"/>
          </p:nvPr>
        </p:nvSpPr>
        <p:spPr>
          <a:xfrm>
            <a:off x="457200" y="136525"/>
            <a:ext cx="11277600" cy="473075"/>
          </a:xfrm>
        </p:spPr>
        <p:txBody>
          <a:bodyPr/>
          <a:lstStyle/>
          <a:p>
            <a:r>
              <a:rPr lang="en-DE"/>
              <a:t>Situation Sheet (external)</a:t>
            </a:r>
            <a:endParaRPr lang="en-US"/>
          </a:p>
        </p:txBody>
      </p:sp>
      <p:graphicFrame>
        <p:nvGraphicFramePr>
          <p:cNvPr id="5" name="Table 5">
            <a:extLst>
              <a:ext uri="{FF2B5EF4-FFF2-40B4-BE49-F238E27FC236}">
                <a16:creationId xmlns:a16="http://schemas.microsoft.com/office/drawing/2014/main" id="{AE560158-15BF-A948-C0CC-2C49D47C2079}"/>
              </a:ext>
            </a:extLst>
          </p:cNvPr>
          <p:cNvGraphicFramePr>
            <a:graphicFrameLocks noGrp="1"/>
          </p:cNvGraphicFramePr>
          <p:nvPr>
            <p:ph idx="1"/>
            <p:extLst>
              <p:ext uri="{D42A27DB-BD31-4B8C-83A1-F6EECF244321}">
                <p14:modId xmlns:p14="http://schemas.microsoft.com/office/powerpoint/2010/main" val="711393023"/>
              </p:ext>
            </p:extLst>
          </p:nvPr>
        </p:nvGraphicFramePr>
        <p:xfrm>
          <a:off x="457200" y="1124046"/>
          <a:ext cx="11277600" cy="1449181"/>
        </p:xfrm>
        <a:graphic>
          <a:graphicData uri="http://schemas.openxmlformats.org/drawingml/2006/table">
            <a:tbl>
              <a:tblPr firstRow="1" bandRow="1">
                <a:tableStyleId>{5C22544A-7EE6-4342-B048-85BDC9FD1C3A}</a:tableStyleId>
              </a:tblPr>
              <a:tblGrid>
                <a:gridCol w="5638800">
                  <a:extLst>
                    <a:ext uri="{9D8B030D-6E8A-4147-A177-3AD203B41FA5}">
                      <a16:colId xmlns:a16="http://schemas.microsoft.com/office/drawing/2014/main" val="402058643"/>
                    </a:ext>
                  </a:extLst>
                </a:gridCol>
                <a:gridCol w="5638800">
                  <a:extLst>
                    <a:ext uri="{9D8B030D-6E8A-4147-A177-3AD203B41FA5}">
                      <a16:colId xmlns:a16="http://schemas.microsoft.com/office/drawing/2014/main" val="3424137145"/>
                    </a:ext>
                  </a:extLst>
                </a:gridCol>
              </a:tblGrid>
              <a:tr h="421433">
                <a:tc>
                  <a:txBody>
                    <a:bodyPr/>
                    <a:lstStyle/>
                    <a:p>
                      <a:r>
                        <a:rPr lang="de-DE" sz="1500" b="0" i="0" dirty="0">
                          <a:solidFill>
                            <a:schemeClr val="tx2"/>
                          </a:solidFill>
                          <a:effectLst/>
                          <a:latin typeface="+mj-lt"/>
                        </a:rPr>
                        <a:t>[Vendor]</a:t>
                      </a:r>
                      <a:endParaRPr lang="en-US" sz="1500" dirty="0">
                        <a:solidFill>
                          <a:schemeClr val="tx2"/>
                        </a:solidFill>
                        <a:latin typeface="+mj-lt"/>
                      </a:endParaRPr>
                    </a:p>
                  </a:txBody>
                  <a:tcPr marL="76200" marR="76200" marT="38100" marB="38100"/>
                </a:tc>
                <a:tc>
                  <a:txBody>
                    <a:bodyPr/>
                    <a:lstStyle/>
                    <a:p>
                      <a:r>
                        <a:rPr lang="en-DE" sz="1500" b="0" i="0" dirty="0">
                          <a:solidFill>
                            <a:schemeClr val="tx2"/>
                          </a:solidFill>
                          <a:effectLst/>
                          <a:latin typeface="+mj-lt"/>
                        </a:rPr>
                        <a:t>[clientname]</a:t>
                      </a:r>
                      <a:endParaRPr lang="en-US" sz="1500" dirty="0">
                        <a:solidFill>
                          <a:schemeClr val="tx2"/>
                        </a:solidFill>
                        <a:latin typeface="+mj-lt"/>
                      </a:endParaRPr>
                    </a:p>
                  </a:txBody>
                  <a:tcPr marL="76200" marR="76200" marT="38100" marB="38100"/>
                </a:tc>
                <a:extLst>
                  <a:ext uri="{0D108BD9-81ED-4DB2-BD59-A6C34878D82A}">
                    <a16:rowId xmlns:a16="http://schemas.microsoft.com/office/drawing/2014/main" val="73253981"/>
                  </a:ext>
                </a:extLst>
              </a:tr>
              <a:tr h="1027748">
                <a:tc>
                  <a:txBody>
                    <a:bodyPr/>
                    <a:lstStyle/>
                    <a:p>
                      <a:pPr marL="171450" indent="-171450">
                        <a:buFont typeface="Arial" panose="020B0604020202020204" pitchFamily="34" charset="0"/>
                        <a:buChar char="•"/>
                      </a:pPr>
                      <a:endParaRPr lang="en-US" sz="1200" dirty="0">
                        <a:latin typeface="+mj-lt"/>
                      </a:endParaRPr>
                    </a:p>
                  </a:txBody>
                  <a:tcPr marL="76200" marR="76200" marT="38100" marB="38100"/>
                </a:tc>
                <a:tc>
                  <a:txBody>
                    <a:bodyPr/>
                    <a:lstStyle/>
                    <a:p>
                      <a:pPr marL="171450" indent="-171450">
                        <a:buFont typeface="Arial" panose="020B0604020202020204" pitchFamily="34" charset="0"/>
                        <a:buChar char="•"/>
                      </a:pPr>
                      <a:endParaRPr lang="en-US" sz="1200" dirty="0">
                        <a:latin typeface="+mj-lt"/>
                      </a:endParaRPr>
                    </a:p>
                  </a:txBody>
                  <a:tcPr marL="76200" marR="76200" marT="38100" marB="38100"/>
                </a:tc>
                <a:extLst>
                  <a:ext uri="{0D108BD9-81ED-4DB2-BD59-A6C34878D82A}">
                    <a16:rowId xmlns:a16="http://schemas.microsoft.com/office/drawing/2014/main" val="985890844"/>
                  </a:ext>
                </a:extLst>
              </a:tr>
            </a:tbl>
          </a:graphicData>
        </a:graphic>
      </p:graphicFrame>
      <p:sp>
        <p:nvSpPr>
          <p:cNvPr id="7" name="TextBox 6">
            <a:extLst>
              <a:ext uri="{FF2B5EF4-FFF2-40B4-BE49-F238E27FC236}">
                <a16:creationId xmlns:a16="http://schemas.microsoft.com/office/drawing/2014/main" id="{BE61F4EF-DDE2-BF62-CDA6-936AB22411F1}"/>
              </a:ext>
            </a:extLst>
          </p:cNvPr>
          <p:cNvSpPr txBox="1"/>
          <p:nvPr/>
        </p:nvSpPr>
        <p:spPr>
          <a:xfrm>
            <a:off x="457200" y="733067"/>
            <a:ext cx="3467877" cy="323165"/>
          </a:xfrm>
          <a:prstGeom prst="rect">
            <a:avLst/>
          </a:prstGeom>
          <a:noFill/>
        </p:spPr>
        <p:txBody>
          <a:bodyPr wrap="square">
            <a:spAutoFit/>
          </a:bodyPr>
          <a:lstStyle/>
          <a:p>
            <a:r>
              <a:rPr lang="en-DE" sz="1500" b="1"/>
              <a:t>Mutual Action Plan</a:t>
            </a:r>
            <a:endParaRPr lang="en-US" sz="1500"/>
          </a:p>
        </p:txBody>
      </p:sp>
      <p:pic>
        <p:nvPicPr>
          <p:cNvPr id="3" name="Graphic 2" descr="Home with solid fill">
            <a:hlinkClick r:id="rId2" action="ppaction://hlinksldjump"/>
            <a:extLst>
              <a:ext uri="{FF2B5EF4-FFF2-40B4-BE49-F238E27FC236}">
                <a16:creationId xmlns:a16="http://schemas.microsoft.com/office/drawing/2014/main" id="{708121A0-73C6-2DF6-9769-AD84EB63DD5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06116" y="89724"/>
            <a:ext cx="289786" cy="289786"/>
          </a:xfrm>
          <a:prstGeom prst="rect">
            <a:avLst/>
          </a:prstGeom>
        </p:spPr>
      </p:pic>
      <p:pic>
        <p:nvPicPr>
          <p:cNvPr id="4" name="Graphic 3" descr="Back with solid fill">
            <a:hlinkClick r:id="" action="ppaction://hlinkshowjump?jump=lastslideviewed"/>
            <a:extLst>
              <a:ext uri="{FF2B5EF4-FFF2-40B4-BE49-F238E27FC236}">
                <a16:creationId xmlns:a16="http://schemas.microsoft.com/office/drawing/2014/main" id="{1E5E7943-D916-677A-D877-C4277158C06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00121" y="89724"/>
            <a:ext cx="289786" cy="289786"/>
          </a:xfrm>
          <a:prstGeom prst="rect">
            <a:avLst/>
          </a:prstGeom>
        </p:spPr>
      </p:pic>
    </p:spTree>
    <p:extLst>
      <p:ext uri="{BB962C8B-B14F-4D97-AF65-F5344CB8AC3E}">
        <p14:creationId xmlns:p14="http://schemas.microsoft.com/office/powerpoint/2010/main" val="3842649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4A571-FDD9-6ED0-4F27-9164645AC809}"/>
              </a:ext>
            </a:extLst>
          </p:cNvPr>
          <p:cNvSpPr>
            <a:spLocks noGrp="1"/>
          </p:cNvSpPr>
          <p:nvPr>
            <p:ph type="title"/>
          </p:nvPr>
        </p:nvSpPr>
        <p:spPr>
          <a:xfrm>
            <a:off x="457200" y="136525"/>
            <a:ext cx="11277600" cy="473075"/>
          </a:xfrm>
        </p:spPr>
        <p:txBody>
          <a:bodyPr/>
          <a:lstStyle/>
          <a:p>
            <a:r>
              <a:rPr lang="en-DE"/>
              <a:t>Situation Sheet (internal)</a:t>
            </a:r>
            <a:endParaRPr lang="en-US"/>
          </a:p>
        </p:txBody>
      </p:sp>
      <p:sp>
        <p:nvSpPr>
          <p:cNvPr id="12" name="TextBox 11">
            <a:extLst>
              <a:ext uri="{FF2B5EF4-FFF2-40B4-BE49-F238E27FC236}">
                <a16:creationId xmlns:a16="http://schemas.microsoft.com/office/drawing/2014/main" id="{7A04A6E1-9ADF-BB4B-7BFF-DAD4FE143414}"/>
              </a:ext>
            </a:extLst>
          </p:cNvPr>
          <p:cNvSpPr txBox="1"/>
          <p:nvPr/>
        </p:nvSpPr>
        <p:spPr>
          <a:xfrm>
            <a:off x="457200" y="713512"/>
            <a:ext cx="11538702" cy="675249"/>
          </a:xfrm>
          <a:prstGeom prst="rect">
            <a:avLst/>
          </a:prstGeom>
          <a:noFill/>
        </p:spPr>
        <p:txBody>
          <a:bodyPr wrap="square">
            <a:spAutoFit/>
          </a:bodyPr>
          <a:lstStyle/>
          <a:p>
            <a:pPr>
              <a:lnSpc>
                <a:spcPct val="107000"/>
              </a:lnSpc>
              <a:spcAft>
                <a:spcPts val="800"/>
              </a:spcAft>
            </a:pPr>
            <a:r>
              <a:rPr lang="en-DE"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Demo Meeting  </a:t>
            </a:r>
            <a:r>
              <a:rPr lang="en-DE" sz="1200" b="1">
                <a:solidFill>
                  <a:srgbClr val="000000"/>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DE"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Attendance</a:t>
            </a:r>
            <a:r>
              <a:rPr lang="en-DE"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Roles and Meeting location</a:t>
            </a:r>
            <a:r>
              <a:rPr lang="en-D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Who’s going to be in attendance? What are their roles? Are they hand-on users, technical principals, management, decision makers, etc.? What are the meeting logistics? Is it a secure environment? Will I have internet access? Are we meeting in a conference room or someone’s office?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B386F1E5-01B4-0428-5765-6EE41A32C0E3}"/>
              </a:ext>
            </a:extLst>
          </p:cNvPr>
          <p:cNvSpPr/>
          <p:nvPr/>
        </p:nvSpPr>
        <p:spPr>
          <a:xfrm>
            <a:off x="457200" y="1540391"/>
            <a:ext cx="11538702" cy="95451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333">
              <a:solidFill>
                <a:schemeClr val="accent1"/>
              </a:solidFill>
            </a:endParaRPr>
          </a:p>
        </p:txBody>
      </p:sp>
      <p:sp>
        <p:nvSpPr>
          <p:cNvPr id="16" name="TextBox 15">
            <a:extLst>
              <a:ext uri="{FF2B5EF4-FFF2-40B4-BE49-F238E27FC236}">
                <a16:creationId xmlns:a16="http://schemas.microsoft.com/office/drawing/2014/main" id="{B4B4A54C-1AD9-42A9-A885-7EA14363E686}"/>
              </a:ext>
            </a:extLst>
          </p:cNvPr>
          <p:cNvSpPr txBox="1"/>
          <p:nvPr/>
        </p:nvSpPr>
        <p:spPr>
          <a:xfrm>
            <a:off x="457200" y="2646534"/>
            <a:ext cx="11538702" cy="281231"/>
          </a:xfrm>
          <a:prstGeom prst="rect">
            <a:avLst/>
          </a:prstGeom>
          <a:noFill/>
        </p:spPr>
        <p:txBody>
          <a:bodyPr wrap="square">
            <a:spAutoFit/>
          </a:bodyPr>
          <a:lstStyle/>
          <a:p>
            <a:pPr>
              <a:lnSpc>
                <a:spcPct val="107000"/>
              </a:lnSpc>
              <a:spcAft>
                <a:spcPts val="800"/>
              </a:spcAft>
            </a:pPr>
            <a:r>
              <a:rPr lang="en-DE" sz="12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After Discovery</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6E4CCD77-99FC-2C36-F622-BDCAE0F46815}"/>
              </a:ext>
            </a:extLst>
          </p:cNvPr>
          <p:cNvGraphicFramePr>
            <a:graphicFrameLocks noGrp="1"/>
          </p:cNvGraphicFramePr>
          <p:nvPr>
            <p:extLst>
              <p:ext uri="{D42A27DB-BD31-4B8C-83A1-F6EECF244321}">
                <p14:modId xmlns:p14="http://schemas.microsoft.com/office/powerpoint/2010/main" val="3158608258"/>
              </p:ext>
            </p:extLst>
          </p:nvPr>
        </p:nvGraphicFramePr>
        <p:xfrm>
          <a:off x="457200" y="3024627"/>
          <a:ext cx="11538702" cy="1064680"/>
        </p:xfrm>
        <a:graphic>
          <a:graphicData uri="http://schemas.openxmlformats.org/drawingml/2006/table">
            <a:tbl>
              <a:tblPr bandRow="1">
                <a:tableStyleId>{5C22544A-7EE6-4342-B048-85BDC9FD1C3A}</a:tableStyleId>
              </a:tblPr>
              <a:tblGrid>
                <a:gridCol w="450213">
                  <a:extLst>
                    <a:ext uri="{9D8B030D-6E8A-4147-A177-3AD203B41FA5}">
                      <a16:colId xmlns:a16="http://schemas.microsoft.com/office/drawing/2014/main" val="3864033868"/>
                    </a:ext>
                  </a:extLst>
                </a:gridCol>
                <a:gridCol w="11088489">
                  <a:extLst>
                    <a:ext uri="{9D8B030D-6E8A-4147-A177-3AD203B41FA5}">
                      <a16:colId xmlns:a16="http://schemas.microsoft.com/office/drawing/2014/main" val="2317272611"/>
                    </a:ext>
                  </a:extLst>
                </a:gridCol>
              </a:tblGrid>
              <a:tr h="538900">
                <a:tc>
                  <a:txBody>
                    <a:bodyPr/>
                    <a:lstStyle/>
                    <a:p>
                      <a:pPr>
                        <a:lnSpc>
                          <a:spcPct val="107000"/>
                        </a:lnSpc>
                        <a:spcAft>
                          <a:spcPts val="800"/>
                        </a:spcAft>
                      </a:pPr>
                      <a:r>
                        <a:rPr lang="en-DE" sz="1100">
                          <a:solidFill>
                            <a:schemeClr val="accent1"/>
                          </a:solidFill>
                          <a:effectLst/>
                        </a:rPr>
                        <a:t> </a:t>
                      </a:r>
                      <a:endParaRPr lang="en-US" sz="11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DE" sz="1100">
                          <a:solidFill>
                            <a:schemeClr val="accent1"/>
                          </a:solidFill>
                          <a:effectLst/>
                        </a:rPr>
                        <a:t>Do we have a solution for their problems?</a:t>
                      </a:r>
                      <a:endParaRPr lang="en-US" sz="1100">
                        <a:solidFill>
                          <a:schemeClr val="accent1"/>
                        </a:solidFill>
                        <a:effectLst/>
                      </a:endParaRPr>
                    </a:p>
                    <a:p>
                      <a:pPr>
                        <a:lnSpc>
                          <a:spcPct val="107000"/>
                        </a:lnSpc>
                        <a:spcAft>
                          <a:spcPts val="800"/>
                        </a:spcAft>
                      </a:pPr>
                      <a:r>
                        <a:rPr lang="en-DE" sz="1100">
                          <a:solidFill>
                            <a:schemeClr val="accent1"/>
                          </a:solidFill>
                          <a:effectLst/>
                        </a:rPr>
                        <a:t> </a:t>
                      </a:r>
                      <a:endParaRPr lang="en-US" sz="11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2080226"/>
                  </a:ext>
                </a:extLst>
              </a:tr>
              <a:tr h="525780">
                <a:tc>
                  <a:txBody>
                    <a:bodyPr/>
                    <a:lstStyle/>
                    <a:p>
                      <a:pPr>
                        <a:lnSpc>
                          <a:spcPct val="107000"/>
                        </a:lnSpc>
                        <a:spcAft>
                          <a:spcPts val="800"/>
                        </a:spcAft>
                      </a:pPr>
                      <a:r>
                        <a:rPr lang="en-DE" sz="1100">
                          <a:solidFill>
                            <a:schemeClr val="accent1"/>
                          </a:solidFill>
                          <a:effectLst/>
                        </a:rPr>
                        <a:t> </a:t>
                      </a:r>
                      <a:endParaRPr lang="en-US" sz="11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DE" sz="1100" dirty="0">
                          <a:solidFill>
                            <a:schemeClr val="accent1"/>
                          </a:solidFill>
                          <a:effectLst/>
                        </a:rPr>
                        <a:t>Do we understand the key problem and what is it ?</a:t>
                      </a:r>
                      <a:endParaRPr lang="en-US" sz="1100" dirty="0">
                        <a:solidFill>
                          <a:schemeClr val="accent1"/>
                        </a:solidFill>
                        <a:effectLst/>
                      </a:endParaRPr>
                    </a:p>
                    <a:p>
                      <a:pPr>
                        <a:lnSpc>
                          <a:spcPct val="107000"/>
                        </a:lnSpc>
                        <a:spcAft>
                          <a:spcPts val="800"/>
                        </a:spcAft>
                      </a:pPr>
                      <a:r>
                        <a:rPr lang="en-DE" sz="1100" dirty="0">
                          <a:solidFill>
                            <a:schemeClr val="accent1"/>
                          </a:solidFill>
                          <a:effectLst/>
                        </a:rPr>
                        <a:t> </a:t>
                      </a:r>
                      <a:endParaRPr lang="en-US" sz="1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5739588"/>
                  </a:ext>
                </a:extLst>
              </a:tr>
            </a:tbl>
          </a:graphicData>
        </a:graphic>
      </p:graphicFrame>
      <p:graphicFrame>
        <p:nvGraphicFramePr>
          <p:cNvPr id="4" name="Table 3">
            <a:extLst>
              <a:ext uri="{FF2B5EF4-FFF2-40B4-BE49-F238E27FC236}">
                <a16:creationId xmlns:a16="http://schemas.microsoft.com/office/drawing/2014/main" id="{B8040382-034F-F948-B852-63DB61038EC1}"/>
              </a:ext>
            </a:extLst>
          </p:cNvPr>
          <p:cNvGraphicFramePr>
            <a:graphicFrameLocks noGrp="1"/>
          </p:cNvGraphicFramePr>
          <p:nvPr>
            <p:extLst>
              <p:ext uri="{D42A27DB-BD31-4B8C-83A1-F6EECF244321}">
                <p14:modId xmlns:p14="http://schemas.microsoft.com/office/powerpoint/2010/main" val="1288576075"/>
              </p:ext>
            </p:extLst>
          </p:nvPr>
        </p:nvGraphicFramePr>
        <p:xfrm>
          <a:off x="457200" y="4317207"/>
          <a:ext cx="11538702" cy="1977342"/>
        </p:xfrm>
        <a:graphic>
          <a:graphicData uri="http://schemas.openxmlformats.org/drawingml/2006/table">
            <a:tbl>
              <a:tblPr firstRow="1" bandRow="1">
                <a:tableStyleId>{5C22544A-7EE6-4342-B048-85BDC9FD1C3A}</a:tableStyleId>
              </a:tblPr>
              <a:tblGrid>
                <a:gridCol w="5769351">
                  <a:extLst>
                    <a:ext uri="{9D8B030D-6E8A-4147-A177-3AD203B41FA5}">
                      <a16:colId xmlns:a16="http://schemas.microsoft.com/office/drawing/2014/main" val="2647510421"/>
                    </a:ext>
                  </a:extLst>
                </a:gridCol>
                <a:gridCol w="5769351">
                  <a:extLst>
                    <a:ext uri="{9D8B030D-6E8A-4147-A177-3AD203B41FA5}">
                      <a16:colId xmlns:a16="http://schemas.microsoft.com/office/drawing/2014/main" val="1749048891"/>
                    </a:ext>
                  </a:extLst>
                </a:gridCol>
              </a:tblGrid>
              <a:tr h="158435">
                <a:tc>
                  <a:txBody>
                    <a:bodyPr/>
                    <a:lstStyle/>
                    <a:p>
                      <a:pPr>
                        <a:lnSpc>
                          <a:spcPct val="107000"/>
                        </a:lnSpc>
                        <a:spcAft>
                          <a:spcPts val="800"/>
                        </a:spcAft>
                      </a:pPr>
                      <a:r>
                        <a:rPr lang="en-DE" sz="1100" dirty="0">
                          <a:solidFill>
                            <a:schemeClr val="tx2"/>
                          </a:solidFill>
                          <a:effectLst/>
                        </a:rPr>
                        <a:t>The solution in scope and Top Key points</a:t>
                      </a:r>
                      <a:endParaRPr lang="en-US"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DE" sz="1100" dirty="0">
                          <a:solidFill>
                            <a:schemeClr val="tx2"/>
                          </a:solidFill>
                          <a:effectLst/>
                        </a:rPr>
                        <a:t>Gaps </a:t>
                      </a:r>
                      <a:endParaRPr lang="en-US"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555863"/>
                  </a:ext>
                </a:extLst>
              </a:tr>
              <a:tr h="1806971">
                <a:tc>
                  <a:txBody>
                    <a:bodyPr/>
                    <a:lstStyle/>
                    <a:p>
                      <a:pPr>
                        <a:lnSpc>
                          <a:spcPct val="107000"/>
                        </a:lnSpc>
                        <a:spcAft>
                          <a:spcPts val="800"/>
                        </a:spcAft>
                      </a:pPr>
                      <a:r>
                        <a:rPr lang="en-DE"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DE"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3174035"/>
                  </a:ext>
                </a:extLst>
              </a:tr>
            </a:tbl>
          </a:graphicData>
        </a:graphic>
      </p:graphicFrame>
      <p:pic>
        <p:nvPicPr>
          <p:cNvPr id="5" name="Graphic 4" descr="Home with solid fill">
            <a:hlinkClick r:id="rId2" action="ppaction://hlinksldjump"/>
            <a:extLst>
              <a:ext uri="{FF2B5EF4-FFF2-40B4-BE49-F238E27FC236}">
                <a16:creationId xmlns:a16="http://schemas.microsoft.com/office/drawing/2014/main" id="{B908C4E9-F9E3-26FD-DD37-DF57065390F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06116" y="89724"/>
            <a:ext cx="289786" cy="289786"/>
          </a:xfrm>
          <a:prstGeom prst="rect">
            <a:avLst/>
          </a:prstGeom>
        </p:spPr>
      </p:pic>
      <p:pic>
        <p:nvPicPr>
          <p:cNvPr id="6" name="Graphic 5" descr="Back with solid fill">
            <a:hlinkClick r:id="" action="ppaction://hlinkshowjump?jump=lastslideviewed"/>
            <a:extLst>
              <a:ext uri="{FF2B5EF4-FFF2-40B4-BE49-F238E27FC236}">
                <a16:creationId xmlns:a16="http://schemas.microsoft.com/office/drawing/2014/main" id="{9FD5C704-550D-1953-345A-8DA7AA6373E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00121" y="89724"/>
            <a:ext cx="289786" cy="289786"/>
          </a:xfrm>
          <a:prstGeom prst="rect">
            <a:avLst/>
          </a:prstGeom>
        </p:spPr>
      </p:pic>
    </p:spTree>
    <p:extLst>
      <p:ext uri="{BB962C8B-B14F-4D97-AF65-F5344CB8AC3E}">
        <p14:creationId xmlns:p14="http://schemas.microsoft.com/office/powerpoint/2010/main" val="1507462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DCA506E-B283-C3D1-9F4C-A0B2737A6C63}"/>
              </a:ext>
            </a:extLst>
          </p:cNvPr>
          <p:cNvSpPr>
            <a:spLocks noGrp="1"/>
          </p:cNvSpPr>
          <p:nvPr>
            <p:ph type="title"/>
          </p:nvPr>
        </p:nvSpPr>
        <p:spPr>
          <a:xfrm>
            <a:off x="457200" y="136526"/>
            <a:ext cx="11277600" cy="1387475"/>
          </a:xfrm>
        </p:spPr>
        <p:txBody>
          <a:bodyPr/>
          <a:lstStyle/>
          <a:p>
            <a:r>
              <a:rPr lang="en-DE"/>
              <a:t>Benefits</a:t>
            </a:r>
            <a:endParaRPr lang="en-US"/>
          </a:p>
        </p:txBody>
      </p:sp>
      <p:sp>
        <p:nvSpPr>
          <p:cNvPr id="11" name="Content Placeholder 10">
            <a:extLst>
              <a:ext uri="{FF2B5EF4-FFF2-40B4-BE49-F238E27FC236}">
                <a16:creationId xmlns:a16="http://schemas.microsoft.com/office/drawing/2014/main" id="{893BB68D-10E2-7287-2670-73A453C50312}"/>
              </a:ext>
            </a:extLst>
          </p:cNvPr>
          <p:cNvSpPr>
            <a:spLocks noGrp="1"/>
          </p:cNvSpPr>
          <p:nvPr>
            <p:ph sz="half" idx="1"/>
          </p:nvPr>
        </p:nvSpPr>
        <p:spPr>
          <a:xfrm>
            <a:off x="457200" y="1524000"/>
            <a:ext cx="5462588" cy="4652963"/>
          </a:xfrm>
        </p:spPr>
        <p:txBody>
          <a:bodyPr/>
          <a:lstStyle/>
          <a:p>
            <a:r>
              <a:rPr lang="en-US" dirty="0"/>
              <a:t>For </a:t>
            </a:r>
            <a:r>
              <a:rPr lang="de-DE" dirty="0"/>
              <a:t>[Vendor]</a:t>
            </a:r>
            <a:r>
              <a:rPr lang="en-US" dirty="0"/>
              <a:t>: </a:t>
            </a:r>
            <a:endParaRPr lang="en-DE" dirty="0"/>
          </a:p>
          <a:p>
            <a:r>
              <a:rPr lang="en-US" dirty="0"/>
              <a:t>to know the prospect’s</a:t>
            </a:r>
            <a:r>
              <a:rPr lang="en-DE" dirty="0"/>
              <a:t> </a:t>
            </a:r>
            <a:r>
              <a:rPr lang="en-US" dirty="0"/>
              <a:t>needs in the most complete possible way to offer a precise solution</a:t>
            </a:r>
          </a:p>
        </p:txBody>
      </p:sp>
      <p:sp>
        <p:nvSpPr>
          <p:cNvPr id="12" name="Content Placeholder 11">
            <a:extLst>
              <a:ext uri="{FF2B5EF4-FFF2-40B4-BE49-F238E27FC236}">
                <a16:creationId xmlns:a16="http://schemas.microsoft.com/office/drawing/2014/main" id="{53CC9FE4-A45D-7623-D93C-3A2549C905D4}"/>
              </a:ext>
            </a:extLst>
          </p:cNvPr>
          <p:cNvSpPr>
            <a:spLocks noGrp="1"/>
          </p:cNvSpPr>
          <p:nvPr>
            <p:ph sz="half" idx="13"/>
          </p:nvPr>
        </p:nvSpPr>
        <p:spPr>
          <a:xfrm>
            <a:off x="6265862" y="1524000"/>
            <a:ext cx="5462588" cy="4652963"/>
          </a:xfrm>
        </p:spPr>
        <p:txBody>
          <a:bodyPr/>
          <a:lstStyle/>
          <a:p>
            <a:r>
              <a:rPr lang="en-US"/>
              <a:t>For the prospect: </a:t>
            </a:r>
            <a:endParaRPr lang="en-DE"/>
          </a:p>
          <a:p>
            <a:r>
              <a:rPr lang="en-US"/>
              <a:t>to perceive that the</a:t>
            </a:r>
            <a:r>
              <a:rPr lang="en-DE"/>
              <a:t> </a:t>
            </a:r>
            <a:r>
              <a:rPr lang="en-US"/>
              <a:t>vendor that did the better job with discovery is the one that best understands their</a:t>
            </a:r>
            <a:r>
              <a:rPr lang="en-DE"/>
              <a:t> </a:t>
            </a:r>
            <a:r>
              <a:rPr lang="en-US"/>
              <a:t>environment, culture, and</a:t>
            </a:r>
            <a:r>
              <a:rPr lang="en-DE"/>
              <a:t> </a:t>
            </a:r>
            <a:r>
              <a:rPr lang="en-US"/>
              <a:t>pains.</a:t>
            </a:r>
          </a:p>
        </p:txBody>
      </p:sp>
      <p:pic>
        <p:nvPicPr>
          <p:cNvPr id="13" name="Graphic 12" descr="Home with solid fill">
            <a:hlinkClick r:id="rId2" action="ppaction://hlinksldjump"/>
            <a:extLst>
              <a:ext uri="{FF2B5EF4-FFF2-40B4-BE49-F238E27FC236}">
                <a16:creationId xmlns:a16="http://schemas.microsoft.com/office/drawing/2014/main" id="{C8BCC4F7-81F4-63A6-83B1-8A52F9451A8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06116" y="89724"/>
            <a:ext cx="289786" cy="289786"/>
          </a:xfrm>
          <a:prstGeom prst="rect">
            <a:avLst/>
          </a:prstGeom>
        </p:spPr>
      </p:pic>
      <p:pic>
        <p:nvPicPr>
          <p:cNvPr id="14" name="Graphic 13" descr="Back with solid fill">
            <a:hlinkClick r:id="" action="ppaction://hlinkshowjump?jump=lastslideviewed"/>
            <a:extLst>
              <a:ext uri="{FF2B5EF4-FFF2-40B4-BE49-F238E27FC236}">
                <a16:creationId xmlns:a16="http://schemas.microsoft.com/office/drawing/2014/main" id="{324567C9-46D8-FBF7-C773-58F767CFDA0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00121" y="89724"/>
            <a:ext cx="289786" cy="289786"/>
          </a:xfrm>
          <a:prstGeom prst="rect">
            <a:avLst/>
          </a:prstGeom>
        </p:spPr>
      </p:pic>
    </p:spTree>
    <p:extLst>
      <p:ext uri="{BB962C8B-B14F-4D97-AF65-F5344CB8AC3E}">
        <p14:creationId xmlns:p14="http://schemas.microsoft.com/office/powerpoint/2010/main" val="41987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2F010FD-BBDB-7AAC-F7A8-D5BFC15F301E}"/>
              </a:ext>
            </a:extLst>
          </p:cNvPr>
          <p:cNvSpPr>
            <a:spLocks noGrp="1"/>
          </p:cNvSpPr>
          <p:nvPr>
            <p:ph type="title"/>
          </p:nvPr>
        </p:nvSpPr>
        <p:spPr/>
        <p:txBody>
          <a:bodyPr/>
          <a:lstStyle/>
          <a:p>
            <a:r>
              <a:rPr lang="en-DE"/>
              <a:t>Discovery Roadmap Overview</a:t>
            </a:r>
            <a:endParaRPr lang="en-US"/>
          </a:p>
        </p:txBody>
      </p:sp>
      <p:sp>
        <p:nvSpPr>
          <p:cNvPr id="3" name="Content Placeholder 2">
            <a:extLst>
              <a:ext uri="{FF2B5EF4-FFF2-40B4-BE49-F238E27FC236}">
                <a16:creationId xmlns:a16="http://schemas.microsoft.com/office/drawing/2014/main" id="{8A43BF7F-6AC7-5EDB-38EE-A746276D03B7}"/>
              </a:ext>
            </a:extLst>
          </p:cNvPr>
          <p:cNvSpPr>
            <a:spLocks noGrp="1"/>
          </p:cNvSpPr>
          <p:nvPr>
            <p:ph idx="1"/>
          </p:nvPr>
        </p:nvSpPr>
        <p:spPr/>
        <p:txBody>
          <a:bodyPr numCol="3"/>
          <a:lstStyle/>
          <a:p>
            <a:r>
              <a:rPr lang="en-US" sz="1400" dirty="0"/>
              <a:t>Opening </a:t>
            </a:r>
            <a:endParaRPr lang="en-DE" sz="1400" dirty="0"/>
          </a:p>
          <a:p>
            <a:pPr lvl="1"/>
            <a:r>
              <a:rPr lang="en-US" sz="1200" dirty="0"/>
              <a:t>About the client’s persona </a:t>
            </a:r>
            <a:endParaRPr lang="en-DE" sz="1200" dirty="0"/>
          </a:p>
          <a:p>
            <a:r>
              <a:rPr lang="en-US" sz="1400" dirty="0"/>
              <a:t>Demographics </a:t>
            </a:r>
            <a:endParaRPr lang="en-DE" sz="1400" dirty="0"/>
          </a:p>
          <a:p>
            <a:pPr lvl="1"/>
            <a:r>
              <a:rPr lang="en-US" sz="1200" dirty="0"/>
              <a:t>Company </a:t>
            </a:r>
            <a:endParaRPr lang="en-DE" sz="1200" dirty="0"/>
          </a:p>
          <a:p>
            <a:pPr lvl="1"/>
            <a:r>
              <a:rPr lang="en-US" sz="1200" dirty="0"/>
              <a:t>Team </a:t>
            </a:r>
            <a:endParaRPr lang="en-DE" sz="1200" dirty="0"/>
          </a:p>
          <a:p>
            <a:pPr lvl="1"/>
            <a:r>
              <a:rPr lang="en-US" sz="1200" dirty="0"/>
              <a:t>Workflows/Processes</a:t>
            </a:r>
          </a:p>
          <a:p>
            <a:r>
              <a:rPr lang="en-US" sz="1400" dirty="0"/>
              <a:t>Supply Chain &amp; Business Operations</a:t>
            </a:r>
          </a:p>
          <a:p>
            <a:pPr lvl="1"/>
            <a:r>
              <a:rPr lang="en-US" sz="1200" dirty="0"/>
              <a:t>Supply Chain Map</a:t>
            </a:r>
          </a:p>
          <a:p>
            <a:pPr lvl="1"/>
            <a:r>
              <a:rPr lang="en-US" sz="1200" dirty="0"/>
              <a:t>Sourcing &amp; Distribution Channels </a:t>
            </a:r>
          </a:p>
          <a:p>
            <a:pPr lvl="1"/>
            <a:r>
              <a:rPr lang="en-US" sz="1200" dirty="0"/>
              <a:t>Challenges in In &amp; Outbound </a:t>
            </a:r>
          </a:p>
          <a:p>
            <a:r>
              <a:rPr lang="en-US" sz="1400" dirty="0"/>
              <a:t>Workflow and Process Environment </a:t>
            </a:r>
            <a:endParaRPr lang="en-DE" sz="1400" dirty="0"/>
          </a:p>
          <a:p>
            <a:pPr lvl="1"/>
            <a:r>
              <a:rPr lang="en-US" sz="1200" dirty="0"/>
              <a:t>Physical  </a:t>
            </a:r>
            <a:endParaRPr lang="en-DE" sz="1200" dirty="0"/>
          </a:p>
          <a:p>
            <a:pPr lvl="1"/>
            <a:r>
              <a:rPr lang="en-US" sz="1200" dirty="0"/>
              <a:t>Technology/Infrastructure </a:t>
            </a:r>
            <a:endParaRPr lang="en-DE" sz="1200" dirty="0"/>
          </a:p>
          <a:p>
            <a:pPr lvl="1"/>
            <a:r>
              <a:rPr lang="en-US" sz="1200" dirty="0"/>
              <a:t>Know-how </a:t>
            </a:r>
            <a:endParaRPr lang="en-DE" sz="1200" dirty="0"/>
          </a:p>
          <a:p>
            <a:r>
              <a:rPr lang="en-US" sz="1400" dirty="0"/>
              <a:t>Major Pain – </a:t>
            </a:r>
            <a:endParaRPr lang="en-DE" sz="1400" dirty="0"/>
          </a:p>
          <a:p>
            <a:pPr lvl="1"/>
            <a:r>
              <a:rPr lang="en-US" sz="1200" dirty="0"/>
              <a:t>Workflow</a:t>
            </a:r>
            <a:r>
              <a:rPr lang="en-DE" sz="1200" dirty="0"/>
              <a:t> </a:t>
            </a:r>
            <a:r>
              <a:rPr lang="en-US" sz="1200" dirty="0"/>
              <a:t>Analysis </a:t>
            </a:r>
            <a:endParaRPr lang="en-DE" sz="1200" dirty="0"/>
          </a:p>
          <a:p>
            <a:pPr lvl="1"/>
            <a:r>
              <a:rPr lang="en-US" sz="1200" dirty="0"/>
              <a:t>Do Well </a:t>
            </a:r>
            <a:endParaRPr lang="en-DE" sz="1200" dirty="0"/>
          </a:p>
          <a:p>
            <a:pPr lvl="1"/>
            <a:r>
              <a:rPr lang="en-US" sz="1200" dirty="0"/>
              <a:t>Do Better </a:t>
            </a:r>
            <a:endParaRPr lang="en-DE" sz="1200" dirty="0"/>
          </a:p>
          <a:p>
            <a:pPr lvl="1"/>
            <a:r>
              <a:rPr lang="en-US" sz="1200" dirty="0"/>
              <a:t>Impact </a:t>
            </a:r>
            <a:endParaRPr lang="en-DE" sz="1200" dirty="0"/>
          </a:p>
          <a:p>
            <a:pPr lvl="1"/>
            <a:r>
              <a:rPr lang="en-US" sz="1200" dirty="0"/>
              <a:t>Quantify </a:t>
            </a:r>
            <a:endParaRPr lang="en-DE" sz="1200" dirty="0"/>
          </a:p>
          <a:p>
            <a:pPr lvl="1"/>
            <a:r>
              <a:rPr lang="en-US" sz="1200" dirty="0"/>
              <a:t>Specific Capabilities </a:t>
            </a:r>
            <a:endParaRPr lang="en-DE" sz="1200" dirty="0"/>
          </a:p>
          <a:p>
            <a:pPr lvl="1"/>
            <a:r>
              <a:rPr lang="en-US" sz="1200" dirty="0"/>
              <a:t>Vision Reengineering</a:t>
            </a:r>
            <a:endParaRPr lang="en-DE" sz="1200" dirty="0"/>
          </a:p>
          <a:p>
            <a:r>
              <a:rPr lang="en-US" sz="1400" dirty="0"/>
              <a:t>Extended Environment </a:t>
            </a:r>
            <a:endParaRPr lang="en-DE" sz="1400" dirty="0"/>
          </a:p>
          <a:p>
            <a:pPr lvl="1"/>
            <a:r>
              <a:rPr lang="en-US" sz="1200" dirty="0"/>
              <a:t>Adjacent  </a:t>
            </a:r>
            <a:endParaRPr lang="en-DE" sz="1200" dirty="0"/>
          </a:p>
          <a:p>
            <a:pPr lvl="1"/>
            <a:r>
              <a:rPr lang="en-US" sz="1200" dirty="0"/>
              <a:t>Impacted </a:t>
            </a:r>
            <a:endParaRPr lang="en-DE" sz="1200" dirty="0"/>
          </a:p>
          <a:p>
            <a:r>
              <a:rPr lang="en-US" sz="1400" dirty="0"/>
              <a:t>Culture </a:t>
            </a:r>
            <a:endParaRPr lang="en-DE" sz="1400" dirty="0"/>
          </a:p>
          <a:p>
            <a:pPr lvl="1"/>
            <a:r>
              <a:rPr lang="en-US" sz="1200" dirty="0"/>
              <a:t>Uniqueness </a:t>
            </a:r>
            <a:endParaRPr lang="en-DE" sz="1200" dirty="0"/>
          </a:p>
          <a:p>
            <a:pPr lvl="1"/>
            <a:r>
              <a:rPr lang="en-US" sz="1200" dirty="0"/>
              <a:t>Implementation </a:t>
            </a:r>
            <a:endParaRPr lang="en-DE" sz="1200" dirty="0"/>
          </a:p>
          <a:p>
            <a:pPr lvl="1"/>
            <a:r>
              <a:rPr lang="en-US" sz="1200" dirty="0"/>
              <a:t>Adoption </a:t>
            </a:r>
            <a:endParaRPr lang="en-DE" sz="1200" dirty="0"/>
          </a:p>
          <a:p>
            <a:pPr lvl="1"/>
            <a:r>
              <a:rPr lang="en-US" sz="1200" dirty="0"/>
              <a:t>Transition Vision </a:t>
            </a:r>
            <a:endParaRPr lang="en-DE" sz="1200" dirty="0"/>
          </a:p>
          <a:p>
            <a:r>
              <a:rPr lang="en-US" sz="1400" dirty="0"/>
              <a:t>Wrap-up </a:t>
            </a:r>
            <a:endParaRPr lang="en-DE" sz="1400" dirty="0"/>
          </a:p>
          <a:p>
            <a:pPr lvl="1"/>
            <a:r>
              <a:rPr lang="en-US" sz="1200" dirty="0"/>
              <a:t>Getting Worse, Do Nothing </a:t>
            </a:r>
            <a:endParaRPr lang="en-DE" sz="1200" dirty="0"/>
          </a:p>
          <a:p>
            <a:pPr lvl="1"/>
            <a:r>
              <a:rPr lang="en-US" sz="1200" dirty="0"/>
              <a:t>Timing </a:t>
            </a:r>
            <a:endParaRPr lang="en-DE" sz="1200" dirty="0"/>
          </a:p>
          <a:p>
            <a:pPr lvl="1"/>
            <a:r>
              <a:rPr lang="en-US" sz="1200" dirty="0"/>
              <a:t>VREs </a:t>
            </a:r>
            <a:endParaRPr lang="en-DE" sz="1200" dirty="0"/>
          </a:p>
          <a:p>
            <a:pPr lvl="1"/>
            <a:r>
              <a:rPr lang="en-US" sz="1200" dirty="0"/>
              <a:t>Drivers (CBIs)</a:t>
            </a:r>
            <a:endParaRPr lang="en-DE" sz="1200" dirty="0"/>
          </a:p>
          <a:p>
            <a:pPr lvl="1"/>
            <a:r>
              <a:rPr lang="en-US" sz="1200" dirty="0"/>
              <a:t>Final Open-ended </a:t>
            </a:r>
            <a:endParaRPr lang="en-DE" sz="1200" dirty="0"/>
          </a:p>
          <a:p>
            <a:pPr lvl="1"/>
            <a:r>
              <a:rPr lang="en-US" sz="1200" dirty="0"/>
              <a:t>Mutual Action Plan</a:t>
            </a:r>
          </a:p>
          <a:p>
            <a:pPr lvl="1"/>
            <a:endParaRPr lang="en-US" sz="1200" dirty="0"/>
          </a:p>
        </p:txBody>
      </p:sp>
      <p:sp>
        <p:nvSpPr>
          <p:cNvPr id="7" name="Content Placeholder 2">
            <a:extLst>
              <a:ext uri="{FF2B5EF4-FFF2-40B4-BE49-F238E27FC236}">
                <a16:creationId xmlns:a16="http://schemas.microsoft.com/office/drawing/2014/main" id="{67784FC0-789F-51F0-A70D-228E99F6D5AC}"/>
              </a:ext>
            </a:extLst>
          </p:cNvPr>
          <p:cNvSpPr txBox="1">
            <a:spLocks/>
          </p:cNvSpPr>
          <p:nvPr/>
        </p:nvSpPr>
        <p:spPr>
          <a:xfrm>
            <a:off x="6556375" y="1732384"/>
            <a:ext cx="11271250" cy="4652963"/>
          </a:xfrm>
          <a:prstGeom prst="rect">
            <a:avLst/>
          </a:prstGeom>
        </p:spPr>
        <p:txBody>
          <a:bodyPr vert="horz" lIns="0" tIns="0" rIns="0" bIns="0" rtlCol="0">
            <a:noAutofit/>
          </a:bodyPr>
          <a:lstStyle>
            <a:lvl1pPr marL="228600" indent="-228600" algn="l" defTabSz="914400" rtl="0" eaLnBrk="1" latinLnBrk="0" hangingPunct="1">
              <a:lnSpc>
                <a:spcPct val="114000"/>
              </a:lnSpc>
              <a:spcBef>
                <a:spcPts val="900"/>
              </a:spcBef>
              <a:buFont typeface="Arial" panose="020B0604020202020204" pitchFamily="34" charset="0"/>
              <a:buChar char="•"/>
              <a:defRPr sz="1800" kern="1200">
                <a:solidFill>
                  <a:schemeClr val="tx1"/>
                </a:solidFill>
                <a:latin typeface="+mn-lt"/>
                <a:ea typeface="+mn-ea"/>
                <a:cs typeface="+mn-cs"/>
              </a:defRPr>
            </a:lvl1pPr>
            <a:lvl2pPr marL="522288" indent="-222250" algn="l" defTabSz="914400" rtl="0" eaLnBrk="1" latinLnBrk="0" hangingPunct="1">
              <a:lnSpc>
                <a:spcPct val="114000"/>
              </a:lnSpc>
              <a:spcBef>
                <a:spcPts val="900"/>
              </a:spcBef>
              <a:buFont typeface="System Font Regular"/>
              <a:buChar char="–"/>
              <a:tabLst/>
              <a:defRPr sz="1600" kern="1200">
                <a:solidFill>
                  <a:schemeClr val="tx1"/>
                </a:solidFill>
                <a:latin typeface="+mn-lt"/>
                <a:ea typeface="+mn-ea"/>
                <a:cs typeface="+mn-cs"/>
              </a:defRPr>
            </a:lvl2pPr>
            <a:lvl3pPr marL="746125" indent="-223838" algn="l" defTabSz="914400" rtl="0" eaLnBrk="1" latinLnBrk="0" hangingPunct="1">
              <a:lnSpc>
                <a:spcPct val="114000"/>
              </a:lnSpc>
              <a:spcBef>
                <a:spcPts val="900"/>
              </a:spcBef>
              <a:buFont typeface="Arial" panose="020B0604020202020204" pitchFamily="34" charset="0"/>
              <a:buChar char="•"/>
              <a:tabLst/>
              <a:defRPr sz="1600" kern="1200">
                <a:solidFill>
                  <a:schemeClr val="tx1"/>
                </a:solidFill>
                <a:latin typeface="+mn-lt"/>
                <a:ea typeface="+mn-ea"/>
                <a:cs typeface="+mn-cs"/>
              </a:defRPr>
            </a:lvl3pPr>
            <a:lvl4pPr marL="1035050" indent="-222250" algn="l" defTabSz="914400" rtl="0" eaLnBrk="1" latinLnBrk="0" hangingPunct="1">
              <a:lnSpc>
                <a:spcPct val="114000"/>
              </a:lnSpc>
              <a:spcBef>
                <a:spcPts val="900"/>
              </a:spcBef>
              <a:buFont typeface="Arial" panose="020B0604020202020204" pitchFamily="34" charset="0"/>
              <a:buChar char="•"/>
              <a:tabLst/>
              <a:defRPr sz="1600" kern="1200">
                <a:solidFill>
                  <a:schemeClr val="tx1"/>
                </a:solidFill>
                <a:latin typeface="+mn-lt"/>
                <a:ea typeface="+mn-ea"/>
                <a:cs typeface="+mn-cs"/>
              </a:defRPr>
            </a:lvl4pPr>
            <a:lvl5pPr marL="1257300" indent="-222250" algn="l" defTabSz="914400" rtl="0" eaLnBrk="1" latinLnBrk="0" hangingPunct="1">
              <a:lnSpc>
                <a:spcPct val="114000"/>
              </a:lnSpc>
              <a:spcBef>
                <a:spcPts val="9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000">
              <a:latin typeface="+mj-lt"/>
            </a:endParaRPr>
          </a:p>
        </p:txBody>
      </p:sp>
      <p:pic>
        <p:nvPicPr>
          <p:cNvPr id="10" name="Graphic 9" descr="Home with solid fill">
            <a:hlinkClick r:id="rId2" action="ppaction://hlinksldjump"/>
            <a:extLst>
              <a:ext uri="{FF2B5EF4-FFF2-40B4-BE49-F238E27FC236}">
                <a16:creationId xmlns:a16="http://schemas.microsoft.com/office/drawing/2014/main" id="{D1EC51B2-E624-3450-822E-0C48889589D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06116" y="89724"/>
            <a:ext cx="289786" cy="289786"/>
          </a:xfrm>
          <a:prstGeom prst="rect">
            <a:avLst/>
          </a:prstGeom>
        </p:spPr>
      </p:pic>
      <p:pic>
        <p:nvPicPr>
          <p:cNvPr id="11" name="Graphic 10" descr="Back with solid fill">
            <a:hlinkClick r:id="" action="ppaction://hlinkshowjump?jump=lastslideviewed"/>
            <a:extLst>
              <a:ext uri="{FF2B5EF4-FFF2-40B4-BE49-F238E27FC236}">
                <a16:creationId xmlns:a16="http://schemas.microsoft.com/office/drawing/2014/main" id="{BE6B8B46-712A-8C36-F590-030B5021F1E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00121" y="89724"/>
            <a:ext cx="289786" cy="289786"/>
          </a:xfrm>
          <a:prstGeom prst="rect">
            <a:avLst/>
          </a:prstGeom>
        </p:spPr>
      </p:pic>
    </p:spTree>
    <p:extLst>
      <p:ext uri="{BB962C8B-B14F-4D97-AF65-F5344CB8AC3E}">
        <p14:creationId xmlns:p14="http://schemas.microsoft.com/office/powerpoint/2010/main" val="1320062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46B19DC-3781-113C-EF6A-8E969BDB57FF}"/>
              </a:ext>
            </a:extLst>
          </p:cNvPr>
          <p:cNvSpPr>
            <a:spLocks noGrp="1"/>
          </p:cNvSpPr>
          <p:nvPr>
            <p:ph type="title"/>
          </p:nvPr>
        </p:nvSpPr>
        <p:spPr/>
        <p:txBody>
          <a:bodyPr/>
          <a:lstStyle/>
          <a:p>
            <a:r>
              <a:rPr lang="en-DE"/>
              <a:t>Opening</a:t>
            </a:r>
            <a:endParaRPr lang="en-US"/>
          </a:p>
        </p:txBody>
      </p:sp>
      <p:sp>
        <p:nvSpPr>
          <p:cNvPr id="13" name="Content Placeholder 12">
            <a:extLst>
              <a:ext uri="{FF2B5EF4-FFF2-40B4-BE49-F238E27FC236}">
                <a16:creationId xmlns:a16="http://schemas.microsoft.com/office/drawing/2014/main" id="{40880994-7732-E105-7359-26AA135B6019}"/>
              </a:ext>
            </a:extLst>
          </p:cNvPr>
          <p:cNvSpPr>
            <a:spLocks noGrp="1"/>
          </p:cNvSpPr>
          <p:nvPr>
            <p:ph idx="1"/>
          </p:nvPr>
        </p:nvSpPr>
        <p:spPr/>
        <p:txBody>
          <a:bodyPr/>
          <a:lstStyle/>
          <a:p>
            <a:r>
              <a:rPr lang="en-DE"/>
              <a:t>- About You </a:t>
            </a:r>
            <a:endParaRPr lang="en-US"/>
          </a:p>
        </p:txBody>
      </p:sp>
      <p:pic>
        <p:nvPicPr>
          <p:cNvPr id="14" name="Graphic 13" descr="Home with solid fill">
            <a:hlinkClick r:id="rId2" action="ppaction://hlinksldjump"/>
            <a:extLst>
              <a:ext uri="{FF2B5EF4-FFF2-40B4-BE49-F238E27FC236}">
                <a16:creationId xmlns:a16="http://schemas.microsoft.com/office/drawing/2014/main" id="{954DF2CB-B482-6F92-9320-671304609B1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06116" y="89724"/>
            <a:ext cx="289786" cy="289786"/>
          </a:xfrm>
          <a:prstGeom prst="rect">
            <a:avLst/>
          </a:prstGeom>
        </p:spPr>
      </p:pic>
      <p:pic>
        <p:nvPicPr>
          <p:cNvPr id="15" name="Graphic 14" descr="Back with solid fill">
            <a:hlinkClick r:id="" action="ppaction://hlinkshowjump?jump=lastslideviewed"/>
            <a:extLst>
              <a:ext uri="{FF2B5EF4-FFF2-40B4-BE49-F238E27FC236}">
                <a16:creationId xmlns:a16="http://schemas.microsoft.com/office/drawing/2014/main" id="{1441375D-74A9-86CC-60D3-CEA1498BC7A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00121" y="89724"/>
            <a:ext cx="289786" cy="289786"/>
          </a:xfrm>
          <a:prstGeom prst="rect">
            <a:avLst/>
          </a:prstGeom>
        </p:spPr>
      </p:pic>
    </p:spTree>
    <p:extLst>
      <p:ext uri="{BB962C8B-B14F-4D97-AF65-F5344CB8AC3E}">
        <p14:creationId xmlns:p14="http://schemas.microsoft.com/office/powerpoint/2010/main" val="1179685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58">
            <a:extLst>
              <a:ext uri="{FF2B5EF4-FFF2-40B4-BE49-F238E27FC236}">
                <a16:creationId xmlns:a16="http://schemas.microsoft.com/office/drawing/2014/main" id="{495D13DB-6C79-6486-9AE4-A1D074CD0F48}"/>
              </a:ext>
            </a:extLst>
          </p:cNvPr>
          <p:cNvSpPr/>
          <p:nvPr/>
        </p:nvSpPr>
        <p:spPr>
          <a:xfrm>
            <a:off x="4877312" y="1205119"/>
            <a:ext cx="117098" cy="342775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167">
              <a:solidFill>
                <a:schemeClr val="accent1"/>
              </a:solidFill>
              <a:latin typeface="+mj-lt"/>
              <a:cs typeface="Arial" panose="020B0604020202020204" pitchFamily="34" charset="0"/>
            </a:endParaRPr>
          </a:p>
        </p:txBody>
      </p:sp>
      <p:sp>
        <p:nvSpPr>
          <p:cNvPr id="9" name="Abgerundetes Rechteck 52">
            <a:extLst>
              <a:ext uri="{FF2B5EF4-FFF2-40B4-BE49-F238E27FC236}">
                <a16:creationId xmlns:a16="http://schemas.microsoft.com/office/drawing/2014/main" id="{DDD95447-595A-AB03-5F18-98412C831981}"/>
              </a:ext>
            </a:extLst>
          </p:cNvPr>
          <p:cNvSpPr/>
          <p:nvPr/>
        </p:nvSpPr>
        <p:spPr>
          <a:xfrm>
            <a:off x="3957981" y="4019310"/>
            <a:ext cx="1976259" cy="29368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61940"/>
            <a:r>
              <a:rPr lang="en-US" sz="1000">
                <a:solidFill>
                  <a:schemeClr val="accent1"/>
                </a:solidFill>
                <a:hlinkClick r:id="rId2" action="ppaction://hlinksldjump">
                  <a:extLst>
                    <a:ext uri="{A12FA001-AC4F-418D-AE19-62706E023703}">
                      <ahyp:hlinkClr xmlns:ahyp="http://schemas.microsoft.com/office/drawing/2018/hyperlinkcolor" val="tx"/>
                    </a:ext>
                  </a:extLst>
                </a:hlinkClick>
              </a:rPr>
              <a:t>Wrap-up</a:t>
            </a:r>
            <a:endParaRPr lang="en-US" sz="1000" kern="0">
              <a:solidFill>
                <a:schemeClr val="accent1"/>
              </a:solidFill>
              <a:latin typeface="+mj-lt"/>
              <a:cs typeface="Arial" panose="020B0604020202020204" pitchFamily="34" charset="0"/>
            </a:endParaRPr>
          </a:p>
        </p:txBody>
      </p:sp>
      <p:sp>
        <p:nvSpPr>
          <p:cNvPr id="13" name="Abgerundetes Rechteck 3">
            <a:extLst>
              <a:ext uri="{FF2B5EF4-FFF2-40B4-BE49-F238E27FC236}">
                <a16:creationId xmlns:a16="http://schemas.microsoft.com/office/drawing/2014/main" id="{0F1C50A4-C123-1C69-43B3-4C865001C4FE}"/>
              </a:ext>
            </a:extLst>
          </p:cNvPr>
          <p:cNvSpPr/>
          <p:nvPr/>
        </p:nvSpPr>
        <p:spPr>
          <a:xfrm>
            <a:off x="3947732" y="1466200"/>
            <a:ext cx="1988619" cy="318384"/>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61940"/>
            <a:r>
              <a:rPr lang="en-US" sz="1000">
                <a:solidFill>
                  <a:schemeClr val="accent1"/>
                </a:solidFill>
                <a:hlinkClick r:id="rId3" action="ppaction://hlinksldjump">
                  <a:extLst>
                    <a:ext uri="{A12FA001-AC4F-418D-AE19-62706E023703}">
                      <ahyp:hlinkClr xmlns:ahyp="http://schemas.microsoft.com/office/drawing/2018/hyperlinkcolor" val="tx"/>
                    </a:ext>
                  </a:extLst>
                </a:hlinkClick>
              </a:rPr>
              <a:t>Demographics</a:t>
            </a:r>
            <a:endParaRPr lang="en-US" sz="1000" kern="0">
              <a:solidFill>
                <a:schemeClr val="accent1"/>
              </a:solidFill>
              <a:latin typeface="+mj-lt"/>
              <a:cs typeface="Arial" panose="020B0604020202020204" pitchFamily="34" charset="0"/>
            </a:endParaRPr>
          </a:p>
        </p:txBody>
      </p:sp>
      <p:sp>
        <p:nvSpPr>
          <p:cNvPr id="3" name="Speech Bubble: Rectangle with Corners Rounded 2">
            <a:extLst>
              <a:ext uri="{FF2B5EF4-FFF2-40B4-BE49-F238E27FC236}">
                <a16:creationId xmlns:a16="http://schemas.microsoft.com/office/drawing/2014/main" id="{DDFBF4DD-2A6C-FD7D-B36E-BBA666274922}"/>
              </a:ext>
            </a:extLst>
          </p:cNvPr>
          <p:cNvSpPr/>
          <p:nvPr/>
        </p:nvSpPr>
        <p:spPr>
          <a:xfrm>
            <a:off x="1918996" y="4510862"/>
            <a:ext cx="1603069" cy="582632"/>
          </a:xfrm>
          <a:prstGeom prst="wedgeRoundRectCallout">
            <a:avLst>
              <a:gd name="adj1" fmla="val 72025"/>
              <a:gd name="adj2" fmla="val -78879"/>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DE" sz="1500"/>
              <a:t>Klick to jump to the sections</a:t>
            </a:r>
            <a:endParaRPr lang="en-US" sz="1500"/>
          </a:p>
        </p:txBody>
      </p:sp>
      <p:sp>
        <p:nvSpPr>
          <p:cNvPr id="15" name="Abgerundetes Rechteck 3">
            <a:extLst>
              <a:ext uri="{FF2B5EF4-FFF2-40B4-BE49-F238E27FC236}">
                <a16:creationId xmlns:a16="http://schemas.microsoft.com/office/drawing/2014/main" id="{EC678D14-9E96-D0E2-D685-F52DCD147962}"/>
              </a:ext>
            </a:extLst>
          </p:cNvPr>
          <p:cNvSpPr/>
          <p:nvPr/>
        </p:nvSpPr>
        <p:spPr>
          <a:xfrm>
            <a:off x="3947732" y="935820"/>
            <a:ext cx="1976259" cy="318384"/>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61940"/>
            <a:r>
              <a:rPr lang="en-US" sz="1000">
                <a:solidFill>
                  <a:schemeClr val="accent1"/>
                </a:solidFill>
                <a:hlinkClick r:id="rId4" action="ppaction://hlinksldjump">
                  <a:extLst>
                    <a:ext uri="{A12FA001-AC4F-418D-AE19-62706E023703}">
                      <ahyp:hlinkClr xmlns:ahyp="http://schemas.microsoft.com/office/drawing/2018/hyperlinkcolor" val="tx"/>
                    </a:ext>
                  </a:extLst>
                </a:hlinkClick>
              </a:rPr>
              <a:t>Opening</a:t>
            </a:r>
            <a:endParaRPr lang="en-US" sz="1000" kern="0">
              <a:solidFill>
                <a:schemeClr val="accent1"/>
              </a:solidFill>
              <a:latin typeface="+mj-lt"/>
              <a:cs typeface="Arial" panose="020B0604020202020204" pitchFamily="34" charset="0"/>
            </a:endParaRPr>
          </a:p>
        </p:txBody>
      </p:sp>
      <p:sp>
        <p:nvSpPr>
          <p:cNvPr id="22" name="Title 21">
            <a:extLst>
              <a:ext uri="{FF2B5EF4-FFF2-40B4-BE49-F238E27FC236}">
                <a16:creationId xmlns:a16="http://schemas.microsoft.com/office/drawing/2014/main" id="{673F121A-6DDD-28DD-0768-31E96119B38F}"/>
              </a:ext>
            </a:extLst>
          </p:cNvPr>
          <p:cNvSpPr>
            <a:spLocks noGrp="1"/>
          </p:cNvSpPr>
          <p:nvPr>
            <p:ph type="title"/>
          </p:nvPr>
        </p:nvSpPr>
        <p:spPr>
          <a:xfrm>
            <a:off x="457200" y="136526"/>
            <a:ext cx="11277600" cy="799294"/>
          </a:xfrm>
        </p:spPr>
        <p:txBody>
          <a:bodyPr/>
          <a:lstStyle/>
          <a:p>
            <a:r>
              <a:rPr lang="en-DE"/>
              <a:t>Guidebook HOME</a:t>
            </a:r>
            <a:endParaRPr lang="en-US"/>
          </a:p>
        </p:txBody>
      </p:sp>
      <p:pic>
        <p:nvPicPr>
          <p:cNvPr id="27" name="Graphic 26" descr="Home with solid fill">
            <a:hlinkClick r:id="rId5" action="ppaction://hlinksldjump"/>
            <a:extLst>
              <a:ext uri="{FF2B5EF4-FFF2-40B4-BE49-F238E27FC236}">
                <a16:creationId xmlns:a16="http://schemas.microsoft.com/office/drawing/2014/main" id="{B50314D3-BF8B-9E45-EC01-5C84DE24AF7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706116" y="89724"/>
            <a:ext cx="289786" cy="289786"/>
          </a:xfrm>
          <a:prstGeom prst="rect">
            <a:avLst/>
          </a:prstGeom>
        </p:spPr>
      </p:pic>
      <p:pic>
        <p:nvPicPr>
          <p:cNvPr id="28" name="Graphic 27" descr="Back with solid fill">
            <a:hlinkClick r:id="" action="ppaction://hlinkshowjump?jump=lastslideviewed"/>
            <a:extLst>
              <a:ext uri="{FF2B5EF4-FFF2-40B4-BE49-F238E27FC236}">
                <a16:creationId xmlns:a16="http://schemas.microsoft.com/office/drawing/2014/main" id="{E99B9601-1CCA-D4F5-E14B-B445BA55703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00121" y="89724"/>
            <a:ext cx="289786" cy="289786"/>
          </a:xfrm>
          <a:prstGeom prst="rect">
            <a:avLst/>
          </a:prstGeom>
        </p:spPr>
      </p:pic>
      <p:sp>
        <p:nvSpPr>
          <p:cNvPr id="10" name="Abgerundetes Rechteck 51">
            <a:extLst>
              <a:ext uri="{FF2B5EF4-FFF2-40B4-BE49-F238E27FC236}">
                <a16:creationId xmlns:a16="http://schemas.microsoft.com/office/drawing/2014/main" id="{A5E63CC2-509C-A13D-41BD-FFCFC8EF2C6B}"/>
              </a:ext>
            </a:extLst>
          </p:cNvPr>
          <p:cNvSpPr/>
          <p:nvPr/>
        </p:nvSpPr>
        <p:spPr>
          <a:xfrm>
            <a:off x="3947732" y="3007944"/>
            <a:ext cx="1976259" cy="29368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61940"/>
            <a:r>
              <a:rPr lang="en-US" sz="1000">
                <a:solidFill>
                  <a:schemeClr val="accent1"/>
                </a:solidFill>
                <a:hlinkClick r:id="rId10" action="ppaction://hlinksldjump">
                  <a:extLst>
                    <a:ext uri="{A12FA001-AC4F-418D-AE19-62706E023703}">
                      <ahyp:hlinkClr xmlns:ahyp="http://schemas.microsoft.com/office/drawing/2018/hyperlinkcolor" val="tx"/>
                    </a:ext>
                  </a:extLst>
                </a:hlinkClick>
              </a:rPr>
              <a:t>Extended Environment</a:t>
            </a:r>
            <a:endParaRPr lang="en-US" sz="1000" kern="0">
              <a:solidFill>
                <a:schemeClr val="accent1"/>
              </a:solidFill>
              <a:latin typeface="+mj-lt"/>
              <a:cs typeface="Arial" panose="020B0604020202020204" pitchFamily="34" charset="0"/>
            </a:endParaRPr>
          </a:p>
        </p:txBody>
      </p:sp>
      <p:sp>
        <p:nvSpPr>
          <p:cNvPr id="19" name="Abgerundetes Rechteck 51">
            <a:extLst>
              <a:ext uri="{FF2B5EF4-FFF2-40B4-BE49-F238E27FC236}">
                <a16:creationId xmlns:a16="http://schemas.microsoft.com/office/drawing/2014/main" id="{5C2588F0-C7BC-D71B-209E-FA88E8DF2240}"/>
              </a:ext>
            </a:extLst>
          </p:cNvPr>
          <p:cNvSpPr/>
          <p:nvPr/>
        </p:nvSpPr>
        <p:spPr>
          <a:xfrm>
            <a:off x="3947732" y="2502262"/>
            <a:ext cx="1976259" cy="29368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61940"/>
            <a:r>
              <a:rPr lang="en-US" sz="1000">
                <a:solidFill>
                  <a:schemeClr val="accent1"/>
                </a:solidFill>
                <a:hlinkClick r:id="rId11" action="ppaction://hlinksldjump">
                  <a:extLst>
                    <a:ext uri="{A12FA001-AC4F-418D-AE19-62706E023703}">
                      <ahyp:hlinkClr xmlns:ahyp="http://schemas.microsoft.com/office/drawing/2018/hyperlinkcolor" val="tx"/>
                    </a:ext>
                  </a:extLst>
                </a:hlinkClick>
              </a:rPr>
              <a:t>Major Pain</a:t>
            </a:r>
            <a:endParaRPr lang="en-US" sz="1000" kern="0">
              <a:solidFill>
                <a:schemeClr val="accent1"/>
              </a:solidFill>
              <a:latin typeface="+mj-lt"/>
              <a:cs typeface="Arial" panose="020B0604020202020204" pitchFamily="34" charset="0"/>
            </a:endParaRPr>
          </a:p>
        </p:txBody>
      </p:sp>
      <p:sp>
        <p:nvSpPr>
          <p:cNvPr id="24" name="Abgerundetes Rechteck 51">
            <a:extLst>
              <a:ext uri="{FF2B5EF4-FFF2-40B4-BE49-F238E27FC236}">
                <a16:creationId xmlns:a16="http://schemas.microsoft.com/office/drawing/2014/main" id="{1E151B1D-05CE-178C-B2B9-631DC31AA572}"/>
              </a:ext>
            </a:extLst>
          </p:cNvPr>
          <p:cNvSpPr/>
          <p:nvPr/>
        </p:nvSpPr>
        <p:spPr>
          <a:xfrm>
            <a:off x="3947732" y="1996580"/>
            <a:ext cx="1976259" cy="29368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61940"/>
            <a:r>
              <a:rPr lang="en-US" sz="1000">
                <a:solidFill>
                  <a:schemeClr val="accent1"/>
                </a:solidFill>
                <a:hlinkClick r:id="rId12" action="ppaction://hlinksldjump">
                  <a:extLst>
                    <a:ext uri="{A12FA001-AC4F-418D-AE19-62706E023703}">
                      <ahyp:hlinkClr xmlns:ahyp="http://schemas.microsoft.com/office/drawing/2018/hyperlinkcolor" val="tx"/>
                    </a:ext>
                  </a:extLst>
                </a:hlinkClick>
              </a:rPr>
              <a:t>Environment</a:t>
            </a:r>
            <a:endParaRPr lang="en-US" sz="1000" kern="0">
              <a:solidFill>
                <a:schemeClr val="accent1"/>
              </a:solidFill>
              <a:latin typeface="+mj-lt"/>
              <a:cs typeface="Arial" panose="020B0604020202020204" pitchFamily="34" charset="0"/>
            </a:endParaRPr>
          </a:p>
        </p:txBody>
      </p:sp>
      <p:sp>
        <p:nvSpPr>
          <p:cNvPr id="30" name="Abgerundetes Rechteck 52">
            <a:extLst>
              <a:ext uri="{FF2B5EF4-FFF2-40B4-BE49-F238E27FC236}">
                <a16:creationId xmlns:a16="http://schemas.microsoft.com/office/drawing/2014/main" id="{FF7A43B3-0385-9E1A-8916-0EF6B9672AD8}"/>
              </a:ext>
            </a:extLst>
          </p:cNvPr>
          <p:cNvSpPr/>
          <p:nvPr/>
        </p:nvSpPr>
        <p:spPr>
          <a:xfrm>
            <a:off x="3947731" y="3513626"/>
            <a:ext cx="1976259" cy="29368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61940"/>
            <a:r>
              <a:rPr lang="en-DE" sz="1000">
                <a:solidFill>
                  <a:schemeClr val="accent1"/>
                </a:solidFill>
                <a:hlinkClick r:id="rId13" action="ppaction://hlinksldjump">
                  <a:extLst>
                    <a:ext uri="{A12FA001-AC4F-418D-AE19-62706E023703}">
                      <ahyp:hlinkClr xmlns:ahyp="http://schemas.microsoft.com/office/drawing/2018/hyperlinkcolor" val="tx"/>
                    </a:ext>
                  </a:extLst>
                </a:hlinkClick>
              </a:rPr>
              <a:t>Culture</a:t>
            </a:r>
            <a:endParaRPr lang="en-US" sz="1000" kern="0">
              <a:solidFill>
                <a:schemeClr val="accent1"/>
              </a:solidFill>
              <a:latin typeface="+mj-lt"/>
              <a:cs typeface="Arial" panose="020B0604020202020204" pitchFamily="34" charset="0"/>
            </a:endParaRPr>
          </a:p>
        </p:txBody>
      </p:sp>
      <p:sp>
        <p:nvSpPr>
          <p:cNvPr id="32" name="Abgerundetes Rechteck 52">
            <a:extLst>
              <a:ext uri="{FF2B5EF4-FFF2-40B4-BE49-F238E27FC236}">
                <a16:creationId xmlns:a16="http://schemas.microsoft.com/office/drawing/2014/main" id="{055627DF-D6DB-DC4D-FBE8-CF2988FF77AB}"/>
              </a:ext>
            </a:extLst>
          </p:cNvPr>
          <p:cNvSpPr/>
          <p:nvPr/>
        </p:nvSpPr>
        <p:spPr>
          <a:xfrm>
            <a:off x="3957981" y="4484147"/>
            <a:ext cx="1976259" cy="29368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61940"/>
            <a:r>
              <a:rPr lang="en-DE" sz="1000" kern="0">
                <a:solidFill>
                  <a:schemeClr val="accent1"/>
                </a:solidFill>
                <a:latin typeface="+mj-lt"/>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Value</a:t>
            </a:r>
            <a:endParaRPr lang="en-US" sz="1000" kern="0">
              <a:solidFill>
                <a:schemeClr val="accent1"/>
              </a:solidFill>
              <a:latin typeface="+mj-lt"/>
              <a:cs typeface="Arial" panose="020B0604020202020204" pitchFamily="34" charset="0"/>
            </a:endParaRPr>
          </a:p>
        </p:txBody>
      </p:sp>
      <p:sp>
        <p:nvSpPr>
          <p:cNvPr id="33" name="Abgerundetes Rechteck 3">
            <a:extLst>
              <a:ext uri="{FF2B5EF4-FFF2-40B4-BE49-F238E27FC236}">
                <a16:creationId xmlns:a16="http://schemas.microsoft.com/office/drawing/2014/main" id="{28254F0A-EA6E-F9F2-E059-663877B6DD90}"/>
              </a:ext>
            </a:extLst>
          </p:cNvPr>
          <p:cNvSpPr/>
          <p:nvPr/>
        </p:nvSpPr>
        <p:spPr>
          <a:xfrm>
            <a:off x="3947731" y="4934302"/>
            <a:ext cx="1976259" cy="318384"/>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61940"/>
            <a:r>
              <a:rPr lang="en-DE" sz="1000">
                <a:solidFill>
                  <a:schemeClr val="accent1"/>
                </a:solidFill>
                <a:hlinkClick r:id="rId15" action="ppaction://hlinksldjump">
                  <a:extLst>
                    <a:ext uri="{A12FA001-AC4F-418D-AE19-62706E023703}">
                      <ahyp:hlinkClr xmlns:ahyp="http://schemas.microsoft.com/office/drawing/2018/hyperlinkcolor" val="tx"/>
                    </a:ext>
                  </a:extLst>
                </a:hlinkClick>
              </a:rPr>
              <a:t>Discovery Template</a:t>
            </a:r>
            <a:endParaRPr lang="en-US" sz="1000" kern="0">
              <a:solidFill>
                <a:schemeClr val="accent1"/>
              </a:solidFill>
              <a:latin typeface="+mj-lt"/>
              <a:cs typeface="Arial" panose="020B0604020202020204" pitchFamily="34" charset="0"/>
            </a:endParaRPr>
          </a:p>
        </p:txBody>
      </p:sp>
      <p:sp>
        <p:nvSpPr>
          <p:cNvPr id="34" name="Abgerundetes Rechteck 3">
            <a:extLst>
              <a:ext uri="{FF2B5EF4-FFF2-40B4-BE49-F238E27FC236}">
                <a16:creationId xmlns:a16="http://schemas.microsoft.com/office/drawing/2014/main" id="{999BC1D5-1355-343F-8027-F233621C4B30}"/>
              </a:ext>
            </a:extLst>
          </p:cNvPr>
          <p:cNvSpPr/>
          <p:nvPr/>
        </p:nvSpPr>
        <p:spPr>
          <a:xfrm>
            <a:off x="3947730" y="5365524"/>
            <a:ext cx="1976259" cy="318384"/>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61940"/>
            <a:r>
              <a:rPr lang="en-DE" sz="1000">
                <a:solidFill>
                  <a:schemeClr val="accent1"/>
                </a:solidFill>
                <a:hlinkClick r:id="" action="ppaction://noaction">
                  <a:extLst>
                    <a:ext uri="{A12FA001-AC4F-418D-AE19-62706E023703}">
                      <ahyp:hlinkClr xmlns:ahyp="http://schemas.microsoft.com/office/drawing/2018/hyperlinkcolor" val="tx"/>
                    </a:ext>
                  </a:extLst>
                </a:hlinkClick>
              </a:rPr>
              <a:t>Additional C</a:t>
            </a:r>
            <a:r>
              <a:rPr lang="en-US" sz="1000">
                <a:solidFill>
                  <a:schemeClr val="accent1"/>
                </a:solidFill>
                <a:hlinkClick r:id="" action="ppaction://noaction">
                  <a:extLst>
                    <a:ext uri="{A12FA001-AC4F-418D-AE19-62706E023703}">
                      <ahyp:hlinkClr xmlns:ahyp="http://schemas.microsoft.com/office/drawing/2018/hyperlinkcolor" val="tx"/>
                    </a:ext>
                  </a:extLst>
                </a:hlinkClick>
              </a:rPr>
              <a:t>o</a:t>
            </a:r>
            <a:r>
              <a:rPr lang="en-DE" sz="1000" err="1">
                <a:solidFill>
                  <a:schemeClr val="accent1"/>
                </a:solidFill>
                <a:hlinkClick r:id="" action="ppaction://noaction">
                  <a:extLst>
                    <a:ext uri="{A12FA001-AC4F-418D-AE19-62706E023703}">
                      <ahyp:hlinkClr xmlns:ahyp="http://schemas.microsoft.com/office/drawing/2018/hyperlinkcolor" val="tx"/>
                    </a:ext>
                  </a:extLst>
                </a:hlinkClick>
              </a:rPr>
              <a:t>ntent</a:t>
            </a:r>
            <a:r>
              <a:rPr lang="en-DE" sz="1000">
                <a:solidFill>
                  <a:schemeClr val="accent1"/>
                </a:solidFill>
                <a:hlinkClick r:id="" action="ppaction://noaction">
                  <a:extLst>
                    <a:ext uri="{A12FA001-AC4F-418D-AE19-62706E023703}">
                      <ahyp:hlinkClr xmlns:ahyp="http://schemas.microsoft.com/office/drawing/2018/hyperlinkcolor" val="tx"/>
                    </a:ext>
                  </a:extLst>
                </a:hlinkClick>
              </a:rPr>
              <a:t> &amp; Questions</a:t>
            </a:r>
            <a:endParaRPr lang="en-US" sz="1000" kern="0">
              <a:solidFill>
                <a:schemeClr val="accent1"/>
              </a:solidFill>
              <a:latin typeface="+mj-lt"/>
              <a:cs typeface="Arial" panose="020B0604020202020204" pitchFamily="34" charset="0"/>
            </a:endParaRPr>
          </a:p>
        </p:txBody>
      </p:sp>
    </p:spTree>
    <p:extLst>
      <p:ext uri="{BB962C8B-B14F-4D97-AF65-F5344CB8AC3E}">
        <p14:creationId xmlns:p14="http://schemas.microsoft.com/office/powerpoint/2010/main" val="1539933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A1CB3F-C38C-776F-17DB-C84EA3886CD6}"/>
              </a:ext>
            </a:extLst>
          </p:cNvPr>
          <p:cNvSpPr>
            <a:spLocks noGrp="1"/>
          </p:cNvSpPr>
          <p:nvPr>
            <p:ph type="title"/>
          </p:nvPr>
        </p:nvSpPr>
        <p:spPr/>
        <p:txBody>
          <a:bodyPr/>
          <a:lstStyle/>
          <a:p>
            <a:r>
              <a:rPr lang="en-US"/>
              <a:t>Opening</a:t>
            </a:r>
          </a:p>
        </p:txBody>
      </p:sp>
      <p:sp>
        <p:nvSpPr>
          <p:cNvPr id="5" name="Content Placeholder 4">
            <a:extLst>
              <a:ext uri="{FF2B5EF4-FFF2-40B4-BE49-F238E27FC236}">
                <a16:creationId xmlns:a16="http://schemas.microsoft.com/office/drawing/2014/main" id="{A65B436E-5BD5-82EA-6AE1-FB5AE9B5CD90}"/>
              </a:ext>
            </a:extLst>
          </p:cNvPr>
          <p:cNvSpPr>
            <a:spLocks noGrp="1"/>
          </p:cNvSpPr>
          <p:nvPr>
            <p:ph sz="half" idx="1"/>
          </p:nvPr>
        </p:nvSpPr>
        <p:spPr/>
        <p:txBody>
          <a:bodyPr/>
          <a:lstStyle/>
          <a:p>
            <a:pPr algn="l"/>
            <a:r>
              <a:rPr lang="en-US" sz="1600" b="0" i="0" u="none" strike="noStrike" baseline="0">
                <a:solidFill>
                  <a:srgbClr val="555555"/>
                </a:solidFill>
                <a:latin typeface="+mj-lt"/>
              </a:rPr>
              <a:t>“Tell me – before we get started – how did you ascend to this</a:t>
            </a:r>
            <a:r>
              <a:rPr lang="en-DE" sz="1600" b="0" i="0" u="none" strike="noStrike" baseline="0">
                <a:solidFill>
                  <a:srgbClr val="555555"/>
                </a:solidFill>
                <a:latin typeface="+mj-lt"/>
              </a:rPr>
              <a:t> </a:t>
            </a:r>
            <a:r>
              <a:rPr lang="en-US" sz="1600" b="0" i="0" u="none" strike="noStrike" baseline="0">
                <a:solidFill>
                  <a:srgbClr val="555555"/>
                </a:solidFill>
                <a:latin typeface="+mj-lt"/>
              </a:rPr>
              <a:t>position of power and authority at [prospect’s company name]?”</a:t>
            </a:r>
            <a:endParaRPr lang="en-US" sz="1600">
              <a:latin typeface="+mj-lt"/>
            </a:endParaRPr>
          </a:p>
        </p:txBody>
      </p:sp>
      <p:sp>
        <p:nvSpPr>
          <p:cNvPr id="6" name="Content Placeholder 5">
            <a:extLst>
              <a:ext uri="{FF2B5EF4-FFF2-40B4-BE49-F238E27FC236}">
                <a16:creationId xmlns:a16="http://schemas.microsoft.com/office/drawing/2014/main" id="{395A2955-7A6A-36D3-E2E3-168B7E1EF241}"/>
              </a:ext>
            </a:extLst>
          </p:cNvPr>
          <p:cNvSpPr>
            <a:spLocks noGrp="1"/>
          </p:cNvSpPr>
          <p:nvPr>
            <p:ph sz="half" idx="2"/>
          </p:nvPr>
        </p:nvSpPr>
        <p:spPr/>
        <p:txBody>
          <a:bodyPr/>
          <a:lstStyle/>
          <a:p>
            <a:r>
              <a:rPr lang="en-US" sz="1800" b="0" i="0" u="none" strike="noStrike" baseline="0">
                <a:solidFill>
                  <a:srgbClr val="555555"/>
                </a:solidFill>
                <a:latin typeface="+mj-lt"/>
              </a:rPr>
              <a:t>A terrific conversation starting point is to ask</a:t>
            </a:r>
            <a:r>
              <a:rPr lang="en-DE" sz="1800" b="0" i="0" u="none" strike="noStrike" baseline="0">
                <a:solidFill>
                  <a:srgbClr val="555555"/>
                </a:solidFill>
                <a:latin typeface="+mj-lt"/>
              </a:rPr>
              <a:t> about personal background. </a:t>
            </a:r>
          </a:p>
          <a:p>
            <a:r>
              <a:rPr lang="en-DE" sz="1800">
                <a:solidFill>
                  <a:srgbClr val="555555"/>
                </a:solidFill>
                <a:latin typeface="+mj-lt"/>
              </a:rPr>
              <a:t>People like to talk about themself </a:t>
            </a:r>
            <a:endParaRPr lang="en-US" sz="1800"/>
          </a:p>
        </p:txBody>
      </p:sp>
      <p:sp>
        <p:nvSpPr>
          <p:cNvPr id="7" name="Text Placeholder 6">
            <a:extLst>
              <a:ext uri="{FF2B5EF4-FFF2-40B4-BE49-F238E27FC236}">
                <a16:creationId xmlns:a16="http://schemas.microsoft.com/office/drawing/2014/main" id="{52A6075A-F835-C03E-D7BB-068B1FF8A249}"/>
              </a:ext>
            </a:extLst>
          </p:cNvPr>
          <p:cNvSpPr>
            <a:spLocks noGrp="1"/>
          </p:cNvSpPr>
          <p:nvPr>
            <p:ph type="body" sz="quarter" idx="13"/>
          </p:nvPr>
        </p:nvSpPr>
        <p:spPr/>
        <p:txBody>
          <a:bodyPr/>
          <a:lstStyle/>
          <a:p>
            <a:r>
              <a:rPr lang="en-DE"/>
              <a:t>Typical Questions 	</a:t>
            </a:r>
            <a:endParaRPr lang="en-US"/>
          </a:p>
        </p:txBody>
      </p:sp>
      <p:sp>
        <p:nvSpPr>
          <p:cNvPr id="8" name="Text Placeholder 7">
            <a:extLst>
              <a:ext uri="{FF2B5EF4-FFF2-40B4-BE49-F238E27FC236}">
                <a16:creationId xmlns:a16="http://schemas.microsoft.com/office/drawing/2014/main" id="{D2B5867B-BBF9-D8CE-E288-D7EA4F43C165}"/>
              </a:ext>
            </a:extLst>
          </p:cNvPr>
          <p:cNvSpPr>
            <a:spLocks noGrp="1"/>
          </p:cNvSpPr>
          <p:nvPr>
            <p:ph type="body" sz="quarter" idx="14"/>
          </p:nvPr>
        </p:nvSpPr>
        <p:spPr/>
        <p:txBody>
          <a:bodyPr/>
          <a:lstStyle/>
          <a:p>
            <a:r>
              <a:rPr lang="en-DE"/>
              <a:t>Reason Behind	</a:t>
            </a:r>
            <a:endParaRPr lang="en-US"/>
          </a:p>
        </p:txBody>
      </p:sp>
      <p:sp>
        <p:nvSpPr>
          <p:cNvPr id="9" name="Content Placeholder 8">
            <a:extLst>
              <a:ext uri="{FF2B5EF4-FFF2-40B4-BE49-F238E27FC236}">
                <a16:creationId xmlns:a16="http://schemas.microsoft.com/office/drawing/2014/main" id="{60CAB86F-904F-C8ED-3F8F-8C3B70F7442F}"/>
              </a:ext>
            </a:extLst>
          </p:cNvPr>
          <p:cNvSpPr>
            <a:spLocks noGrp="1"/>
          </p:cNvSpPr>
          <p:nvPr>
            <p:ph sz="half" idx="15"/>
          </p:nvPr>
        </p:nvSpPr>
        <p:spPr/>
        <p:txBody>
          <a:bodyPr/>
          <a:lstStyle/>
          <a:p>
            <a:endParaRPr lang="en-US"/>
          </a:p>
        </p:txBody>
      </p:sp>
      <p:sp>
        <p:nvSpPr>
          <p:cNvPr id="10" name="Text Placeholder 9">
            <a:extLst>
              <a:ext uri="{FF2B5EF4-FFF2-40B4-BE49-F238E27FC236}">
                <a16:creationId xmlns:a16="http://schemas.microsoft.com/office/drawing/2014/main" id="{1A340ABD-71E2-3528-D329-437496CFE3A8}"/>
              </a:ext>
            </a:extLst>
          </p:cNvPr>
          <p:cNvSpPr>
            <a:spLocks noGrp="1"/>
          </p:cNvSpPr>
          <p:nvPr>
            <p:ph type="body" sz="quarter" idx="16"/>
          </p:nvPr>
        </p:nvSpPr>
        <p:spPr/>
        <p:txBody>
          <a:bodyPr/>
          <a:lstStyle/>
          <a:p>
            <a:r>
              <a:rPr lang="en-DE"/>
              <a:t>Response</a:t>
            </a:r>
            <a:endParaRPr lang="en-US"/>
          </a:p>
        </p:txBody>
      </p:sp>
      <p:pic>
        <p:nvPicPr>
          <p:cNvPr id="2" name="Graphic 1" descr="Home with solid fill">
            <a:hlinkClick r:id="rId2" action="ppaction://hlinksldjump"/>
            <a:extLst>
              <a:ext uri="{FF2B5EF4-FFF2-40B4-BE49-F238E27FC236}">
                <a16:creationId xmlns:a16="http://schemas.microsoft.com/office/drawing/2014/main" id="{685B9513-1954-2C7C-FBD7-8B9A68638C1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06116" y="89724"/>
            <a:ext cx="289786" cy="289786"/>
          </a:xfrm>
          <a:prstGeom prst="rect">
            <a:avLst/>
          </a:prstGeom>
        </p:spPr>
      </p:pic>
      <p:pic>
        <p:nvPicPr>
          <p:cNvPr id="3" name="Graphic 2" descr="Back with solid fill">
            <a:hlinkClick r:id="" action="ppaction://hlinkshowjump?jump=lastslideviewed"/>
            <a:extLst>
              <a:ext uri="{FF2B5EF4-FFF2-40B4-BE49-F238E27FC236}">
                <a16:creationId xmlns:a16="http://schemas.microsoft.com/office/drawing/2014/main" id="{63108680-AC51-6C3B-58CB-20AFFBD1458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00121" y="89724"/>
            <a:ext cx="289786" cy="289786"/>
          </a:xfrm>
          <a:prstGeom prst="rect">
            <a:avLst/>
          </a:prstGeom>
        </p:spPr>
      </p:pic>
    </p:spTree>
    <p:extLst>
      <p:ext uri="{BB962C8B-B14F-4D97-AF65-F5344CB8AC3E}">
        <p14:creationId xmlns:p14="http://schemas.microsoft.com/office/powerpoint/2010/main" val="3620470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46B19DC-3781-113C-EF6A-8E969BDB57FF}"/>
              </a:ext>
            </a:extLst>
          </p:cNvPr>
          <p:cNvSpPr>
            <a:spLocks noGrp="1"/>
          </p:cNvSpPr>
          <p:nvPr>
            <p:ph type="title"/>
          </p:nvPr>
        </p:nvSpPr>
        <p:spPr/>
        <p:txBody>
          <a:bodyPr/>
          <a:lstStyle/>
          <a:p>
            <a:r>
              <a:rPr lang="en-US"/>
              <a:t>Demographics</a:t>
            </a:r>
          </a:p>
        </p:txBody>
      </p:sp>
      <p:sp>
        <p:nvSpPr>
          <p:cNvPr id="13" name="Content Placeholder 12">
            <a:extLst>
              <a:ext uri="{FF2B5EF4-FFF2-40B4-BE49-F238E27FC236}">
                <a16:creationId xmlns:a16="http://schemas.microsoft.com/office/drawing/2014/main" id="{40880994-7732-E105-7359-26AA135B6019}"/>
              </a:ext>
            </a:extLst>
          </p:cNvPr>
          <p:cNvSpPr>
            <a:spLocks noGrp="1"/>
          </p:cNvSpPr>
          <p:nvPr>
            <p:ph idx="1"/>
          </p:nvPr>
        </p:nvSpPr>
        <p:spPr/>
        <p:txBody>
          <a:bodyPr/>
          <a:lstStyle/>
          <a:p>
            <a:pPr lvl="1"/>
            <a:r>
              <a:rPr lang="en-US" sz="2000"/>
              <a:t>Company </a:t>
            </a:r>
            <a:endParaRPr lang="en-DE" sz="2000"/>
          </a:p>
          <a:p>
            <a:pPr lvl="1"/>
            <a:r>
              <a:rPr lang="en-US" sz="2000"/>
              <a:t>Team </a:t>
            </a:r>
            <a:endParaRPr lang="en-DE" sz="2000"/>
          </a:p>
          <a:p>
            <a:pPr lvl="1"/>
            <a:r>
              <a:rPr lang="en-US" sz="2000"/>
              <a:t>Workflows/Processes</a:t>
            </a:r>
          </a:p>
          <a:p>
            <a:endParaRPr lang="en-US"/>
          </a:p>
        </p:txBody>
      </p:sp>
      <p:pic>
        <p:nvPicPr>
          <p:cNvPr id="2" name="Graphic 1" descr="Home with solid fill">
            <a:hlinkClick r:id="rId2" action="ppaction://hlinksldjump"/>
            <a:extLst>
              <a:ext uri="{FF2B5EF4-FFF2-40B4-BE49-F238E27FC236}">
                <a16:creationId xmlns:a16="http://schemas.microsoft.com/office/drawing/2014/main" id="{B6F12260-C6A2-6998-7FBD-7A1264A710A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06116" y="89724"/>
            <a:ext cx="289786" cy="289786"/>
          </a:xfrm>
          <a:prstGeom prst="rect">
            <a:avLst/>
          </a:prstGeom>
        </p:spPr>
      </p:pic>
      <p:pic>
        <p:nvPicPr>
          <p:cNvPr id="3" name="Graphic 2" descr="Back with solid fill">
            <a:hlinkClick r:id="" action="ppaction://hlinkshowjump?jump=lastslideviewed"/>
            <a:extLst>
              <a:ext uri="{FF2B5EF4-FFF2-40B4-BE49-F238E27FC236}">
                <a16:creationId xmlns:a16="http://schemas.microsoft.com/office/drawing/2014/main" id="{20E85434-4AE4-B0CF-CD45-BB82B5747F4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00121" y="89724"/>
            <a:ext cx="289786" cy="289786"/>
          </a:xfrm>
          <a:prstGeom prst="rect">
            <a:avLst/>
          </a:prstGeom>
        </p:spPr>
      </p:pic>
    </p:spTree>
    <p:extLst>
      <p:ext uri="{BB962C8B-B14F-4D97-AF65-F5344CB8AC3E}">
        <p14:creationId xmlns:p14="http://schemas.microsoft.com/office/powerpoint/2010/main" val="3248419932"/>
      </p:ext>
    </p:extLst>
  </p:cSld>
  <p:clrMapOvr>
    <a:masterClrMapping/>
  </p:clrMapOvr>
</p:sld>
</file>

<file path=ppt/theme/theme1.xml><?xml version="1.0" encoding="utf-8"?>
<a:theme xmlns:a="http://schemas.openxmlformats.org/drawingml/2006/main" name="PreSales Homepage Theme V1_2024">
  <a:themeElements>
    <a:clrScheme name="Custom 1">
      <a:dk1>
        <a:srgbClr val="FACF39"/>
      </a:dk1>
      <a:lt1>
        <a:srgbClr val="112D4E"/>
      </a:lt1>
      <a:dk2>
        <a:srgbClr val="FACF39"/>
      </a:dk2>
      <a:lt2>
        <a:srgbClr val="A4A4A4"/>
      </a:lt2>
      <a:accent1>
        <a:srgbClr val="112D4E"/>
      </a:accent1>
      <a:accent2>
        <a:srgbClr val="FACF39"/>
      </a:accent2>
      <a:accent3>
        <a:srgbClr val="1E5458"/>
      </a:accent3>
      <a:accent4>
        <a:srgbClr val="77A8A4"/>
      </a:accent4>
      <a:accent5>
        <a:srgbClr val="111E24"/>
      </a:accent5>
      <a:accent6>
        <a:srgbClr val="194E6E"/>
      </a:accent6>
      <a:hlink>
        <a:srgbClr val="112D4E"/>
      </a:hlink>
      <a:folHlink>
        <a:srgbClr val="112D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ales Homepage Theme V1_2024" id="{5609F0CC-F4CE-4CF9-8DC5-109B6B544AB7}" vid="{BEAE2250-580B-472A-A1FE-6E9A18D8FC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AAE889F6767B4DA302ACBB686D4F7C" ma:contentTypeVersion="12" ma:contentTypeDescription="Create a new document." ma:contentTypeScope="" ma:versionID="2237a3a52dfefb6d09cd2f0526d90de9">
  <xsd:schema xmlns:xsd="http://www.w3.org/2001/XMLSchema" xmlns:xs="http://www.w3.org/2001/XMLSchema" xmlns:p="http://schemas.microsoft.com/office/2006/metadata/properties" xmlns:ns2="754fae77-0efb-4c7a-aaf0-4de36e937d8e" xmlns:ns3="99dd9af9-afba-4511-8d64-a69901cd6703" targetNamespace="http://schemas.microsoft.com/office/2006/metadata/properties" ma:root="true" ma:fieldsID="c1231d2135647470db261a52f56c7eac" ns2:_="" ns3:_="">
    <xsd:import namespace="754fae77-0efb-4c7a-aaf0-4de36e937d8e"/>
    <xsd:import namespace="99dd9af9-afba-4511-8d64-a69901cd6703"/>
    <xsd:element name="properties">
      <xsd:complexType>
        <xsd:sequence>
          <xsd:element name="documentManagement">
            <xsd:complexType>
              <xsd:all>
                <xsd:element ref="ns2:SalesStage" minOccurs="0"/>
                <xsd:element ref="ns2:CustomerFacing" minOccurs="0"/>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4fae77-0efb-4c7a-aaf0-4de36e937d8e" elementFormDefault="qualified">
    <xsd:import namespace="http://schemas.microsoft.com/office/2006/documentManagement/types"/>
    <xsd:import namespace="http://schemas.microsoft.com/office/infopath/2007/PartnerControls"/>
    <xsd:element name="SalesStage" ma:index="8" nillable="true" ma:displayName="Sales Stage" ma:format="Dropdown" ma:internalName="SalesStage">
      <xsd:simpleType>
        <xsd:restriction base="dms:Text">
          <xsd:maxLength value="255"/>
        </xsd:restriction>
      </xsd:simpleType>
    </xsd:element>
    <xsd:element name="CustomerFacing" ma:index="9" nillable="true" ma:displayName="Customer Facing" ma:default="1" ma:format="Dropdown" ma:internalName="CustomerFacing">
      <xsd:simpleType>
        <xsd:restriction base="dms:Boolea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57f0b12-2654-486e-b8d1-01e1b8db38d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dd9af9-afba-4511-8d64-a69901cd670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a9a96b81-cf13-4867-911b-2120f6688632}" ma:internalName="TaxCatchAll" ma:showField="CatchAllData" ma:web="99dd9af9-afba-4511-8d64-a69901cd67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alesStage xmlns="754fae77-0efb-4c7a-aaf0-4de36e937d8e" xsi:nil="true"/>
    <CustomerFacing xmlns="754fae77-0efb-4c7a-aaf0-4de36e937d8e">true</CustomerFacing>
    <lcf76f155ced4ddcb4097134ff3c332f xmlns="754fae77-0efb-4c7a-aaf0-4de36e937d8e">
      <Terms xmlns="http://schemas.microsoft.com/office/infopath/2007/PartnerControls"/>
    </lcf76f155ced4ddcb4097134ff3c332f>
    <TaxCatchAll xmlns="99dd9af9-afba-4511-8d64-a69901cd6703" xsi:nil="true"/>
  </documentManagement>
</p:properties>
</file>

<file path=customXml/itemProps1.xml><?xml version="1.0" encoding="utf-8"?>
<ds:datastoreItem xmlns:ds="http://schemas.openxmlformats.org/officeDocument/2006/customXml" ds:itemID="{1A71C0A8-4CA4-4AD0-B0ED-3BD345ABE261}">
  <ds:schemaRefs>
    <ds:schemaRef ds:uri="http://schemas.microsoft.com/office/2006/metadata/contentType"/>
    <ds:schemaRef ds:uri="http://schemas.microsoft.com/office/2006/metadata/properties/metaAttributes"/>
    <ds:schemaRef ds:uri="http://www.w3.org/2000/xmlns/"/>
    <ds:schemaRef ds:uri="http://www.w3.org/2001/XMLSchema"/>
    <ds:schemaRef ds:uri="754fae77-0efb-4c7a-aaf0-4de36e937d8e"/>
    <ds:schemaRef ds:uri="99dd9af9-afba-4511-8d64-a69901cd6703"/>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8BAD2B-8539-484E-9E46-40482BABE478}">
  <ds:schemaRefs>
    <ds:schemaRef ds:uri="http://schemas.microsoft.com/sharepoint/v3/contenttype/forms"/>
  </ds:schemaRefs>
</ds:datastoreItem>
</file>

<file path=customXml/itemProps3.xml><?xml version="1.0" encoding="utf-8"?>
<ds:datastoreItem xmlns:ds="http://schemas.openxmlformats.org/officeDocument/2006/customXml" ds:itemID="{36258F61-98E0-4988-9126-2B99D2BF55D4}">
  <ds:schemaRefs>
    <ds:schemaRef ds:uri="http://schemas.microsoft.com/office/2006/metadata/properties"/>
    <ds:schemaRef ds:uri="http://www.w3.org/2000/xmlns/"/>
    <ds:schemaRef ds:uri="754fae77-0efb-4c7a-aaf0-4de36e937d8e"/>
    <ds:schemaRef ds:uri="http://www.w3.org/2001/XMLSchema-instance"/>
    <ds:schemaRef ds:uri="http://schemas.microsoft.com/office/infopath/2007/PartnerControls"/>
    <ds:schemaRef ds:uri="99dd9af9-afba-4511-8d64-a69901cd6703"/>
  </ds:schemaRefs>
</ds:datastoreItem>
</file>

<file path=docProps/app.xml><?xml version="1.0" encoding="utf-8"?>
<Properties xmlns="http://schemas.openxmlformats.org/officeDocument/2006/extended-properties" xmlns:vt="http://schemas.openxmlformats.org/officeDocument/2006/docPropsVTypes">
  <Template/>
  <TotalTime>2</TotalTime>
  <Words>3831</Words>
  <Application>Microsoft Office PowerPoint</Application>
  <PresentationFormat>Widescreen</PresentationFormat>
  <Paragraphs>339</Paragraphs>
  <Slides>36</Slides>
  <Notes>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System Font Regular</vt:lpstr>
      <vt:lpstr>Wingdings</vt:lpstr>
      <vt:lpstr>PreSales Homepage Theme V1_2024</vt:lpstr>
      <vt:lpstr>Discovery Guidebook GTM Solution</vt:lpstr>
      <vt:lpstr>Discovery Methodology</vt:lpstr>
      <vt:lpstr>Doing Discovery</vt:lpstr>
      <vt:lpstr>Benefits</vt:lpstr>
      <vt:lpstr>Discovery Roadmap Overview</vt:lpstr>
      <vt:lpstr>Opening</vt:lpstr>
      <vt:lpstr>Guidebook HOME</vt:lpstr>
      <vt:lpstr>Opening</vt:lpstr>
      <vt:lpstr>Demographics</vt:lpstr>
      <vt:lpstr>Demographics – Company &amp; Team</vt:lpstr>
      <vt:lpstr>Demographics – Workflows / Processes</vt:lpstr>
      <vt:lpstr>Environment</vt:lpstr>
      <vt:lpstr>Environment </vt:lpstr>
      <vt:lpstr>Major Pain / Related Pain(s) </vt:lpstr>
      <vt:lpstr>Major Pain / Related Pain(s) </vt:lpstr>
      <vt:lpstr>Situation Sheet</vt:lpstr>
      <vt:lpstr>Extended Environment  </vt:lpstr>
      <vt:lpstr>Extended Environment</vt:lpstr>
      <vt:lpstr>Expanding your thinking, and your prospect’s, beyond the workflow to explore the Extended Environment results in better solutions and happier customers, and may yield additional business.</vt:lpstr>
      <vt:lpstr>Culture</vt:lpstr>
      <vt:lpstr>Environment </vt:lpstr>
      <vt:lpstr>Wrap-up</vt:lpstr>
      <vt:lpstr>Wrap-up </vt:lpstr>
      <vt:lpstr>Mutual Action Plan</vt:lpstr>
      <vt:lpstr>Value</vt:lpstr>
      <vt:lpstr>Personas and what they would like to hear</vt:lpstr>
      <vt:lpstr>Involved Persona</vt:lpstr>
      <vt:lpstr>Return on Investment Calculation</vt:lpstr>
      <vt:lpstr>Technical Discovery Template</vt:lpstr>
      <vt:lpstr>Discovery Guideline</vt:lpstr>
      <vt:lpstr>Situation Sheet (internal)</vt:lpstr>
      <vt:lpstr>Workflows how many different workflows do you have? - Where are they located? - Are the individual workflow components distributed or in single facility? – Are the workflows physical (e.g. pure paper), fully digital, or a hybrid? How long have these workflows been in place? - How many people are involved?  Ask about that team’s experience and backgrounds; are they experienced in their practices or unskilled? - Who (or what) are the customers for these workflows and similarly what are the inputs?</vt:lpstr>
      <vt:lpstr>Situation Sheet (external)</vt:lpstr>
      <vt:lpstr>Situation Sheet (internal)</vt:lpstr>
      <vt:lpstr>Situation Sheet (external)</vt:lpstr>
      <vt:lpstr>Situation Sheet (internal)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Perfect Customer Profile &amp; Key Questions</dc:title>
  <dc:creator>Johannes Hangl</dc:creator>
  <cp:lastModifiedBy>Johannes Hangl</cp:lastModifiedBy>
  <cp:revision>4</cp:revision>
  <dcterms:created xsi:type="dcterms:W3CDTF">2020-03-31T07:24:40Z</dcterms:created>
  <dcterms:modified xsi:type="dcterms:W3CDTF">2024-06-27T11:59:31Z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olutions">
    <vt:lpwstr/>
  </property>
  <property fmtid="{D5CDD505-2E9C-101B-9397-08002B2CF9AE}" pid="3" name="ContentTypeId">
    <vt:lpwstr>0x010100CAAAE889F6767B4DA302ACBB686D4F7C</vt:lpwstr>
  </property>
  <property fmtid="{D5CDD505-2E9C-101B-9397-08002B2CF9AE}" pid="4" name="DocType">
    <vt:lpwstr>14;#RSP - Reference Solution Packs|9036937c-fc01-473d-8254-cb07f990c72b</vt:lpwstr>
  </property>
  <property fmtid="{D5CDD505-2E9C-101B-9397-08002B2CF9AE}" pid="5" name="MediaServiceImageTags">
    <vt:lpwstr/>
  </property>
</Properties>
</file>